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4" r:id="rId7"/>
    <p:sldId id="262" r:id="rId8"/>
    <p:sldId id="266" r:id="rId9"/>
    <p:sldId id="265" r:id="rId10"/>
    <p:sldId id="263" r:id="rId11"/>
    <p:sldId id="267" r:id="rId12"/>
    <p:sldId id="272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6600"/>
    <a:srgbClr val="FF0066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2" y="-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3F2DF-CD90-4CC0-87AE-64E20BF5B5F9}" type="datetimeFigureOut">
              <a:rPr lang="th-TH" smtClean="0"/>
              <a:t>11/02/66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DAE4-D7A6-4B1A-B003-69FCE1949FA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69606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3F2DF-CD90-4CC0-87AE-64E20BF5B5F9}" type="datetimeFigureOut">
              <a:rPr lang="th-TH" smtClean="0"/>
              <a:t>11/02/66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DAE4-D7A6-4B1A-B003-69FCE1949FA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56497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3F2DF-CD90-4CC0-87AE-64E20BF5B5F9}" type="datetimeFigureOut">
              <a:rPr lang="th-TH" smtClean="0"/>
              <a:t>11/02/66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DAE4-D7A6-4B1A-B003-69FCE1949FA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340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3F2DF-CD90-4CC0-87AE-64E20BF5B5F9}" type="datetimeFigureOut">
              <a:rPr lang="th-TH" smtClean="0"/>
              <a:t>11/02/66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DAE4-D7A6-4B1A-B003-69FCE1949FA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88487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3F2DF-CD90-4CC0-87AE-64E20BF5B5F9}" type="datetimeFigureOut">
              <a:rPr lang="th-TH" smtClean="0"/>
              <a:t>11/02/66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DAE4-D7A6-4B1A-B003-69FCE1949FA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21361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3F2DF-CD90-4CC0-87AE-64E20BF5B5F9}" type="datetimeFigureOut">
              <a:rPr lang="th-TH" smtClean="0"/>
              <a:t>11/02/66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DAE4-D7A6-4B1A-B003-69FCE1949FA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39509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3F2DF-CD90-4CC0-87AE-64E20BF5B5F9}" type="datetimeFigureOut">
              <a:rPr lang="th-TH" smtClean="0"/>
              <a:t>11/02/66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DAE4-D7A6-4B1A-B003-69FCE1949FA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1003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3F2DF-CD90-4CC0-87AE-64E20BF5B5F9}" type="datetimeFigureOut">
              <a:rPr lang="th-TH" smtClean="0"/>
              <a:t>11/02/66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DAE4-D7A6-4B1A-B003-69FCE1949FA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34949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3F2DF-CD90-4CC0-87AE-64E20BF5B5F9}" type="datetimeFigureOut">
              <a:rPr lang="th-TH" smtClean="0"/>
              <a:t>11/02/66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DAE4-D7A6-4B1A-B003-69FCE1949FA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48014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3F2DF-CD90-4CC0-87AE-64E20BF5B5F9}" type="datetimeFigureOut">
              <a:rPr lang="th-TH" smtClean="0"/>
              <a:t>11/02/66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DAE4-D7A6-4B1A-B003-69FCE1949FA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7168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3F2DF-CD90-4CC0-87AE-64E20BF5B5F9}" type="datetimeFigureOut">
              <a:rPr lang="th-TH" smtClean="0"/>
              <a:t>11/02/66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DAE4-D7A6-4B1A-B003-69FCE1949FA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91406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3F2DF-CD90-4CC0-87AE-64E20BF5B5F9}" type="datetimeFigureOut">
              <a:rPr lang="th-TH" smtClean="0"/>
              <a:t>11/02/66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DDAE4-D7A6-4B1A-B003-69FCE1949FA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96388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4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2.png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23.png"/><Relationship Id="rId9" Type="http://schemas.openxmlformats.org/officeDocument/2006/relationships/image" Target="../media/image2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20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2.png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23.png"/><Relationship Id="rId9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2.png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2.png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2.png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23.png"/><Relationship Id="rId9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11" Type="http://schemas.openxmlformats.org/officeDocument/2006/relationships/image" Target="../media/image30.png"/><Relationship Id="rId5" Type="http://schemas.openxmlformats.org/officeDocument/2006/relationships/image" Target="../media/image22.png"/><Relationship Id="rId10" Type="http://schemas.openxmlformats.org/officeDocument/2006/relationships/image" Target="../media/image18.png"/><Relationship Id="rId4" Type="http://schemas.openxmlformats.org/officeDocument/2006/relationships/image" Target="../media/image8.png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2.png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23.png"/><Relationship Id="rId9" Type="http://schemas.openxmlformats.org/officeDocument/2006/relationships/image" Target="../media/image31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2.png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23.png"/><Relationship Id="rId9" Type="http://schemas.openxmlformats.org/officeDocument/2006/relationships/image" Target="../media/image32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2.png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23.png"/><Relationship Id="rId9" Type="http://schemas.openxmlformats.org/officeDocument/2006/relationships/image" Target="../media/image33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2.png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10" Type="http://schemas.openxmlformats.org/officeDocument/2006/relationships/image" Target="../media/image35.jpg"/><Relationship Id="rId4" Type="http://schemas.openxmlformats.org/officeDocument/2006/relationships/image" Target="../media/image23.png"/><Relationship Id="rId9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สี่เหลี่ยมผืนผ้า 4"/>
          <p:cNvSpPr/>
          <p:nvPr/>
        </p:nvSpPr>
        <p:spPr>
          <a:xfrm>
            <a:off x="4102151" y="791867"/>
            <a:ext cx="372409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3800" b="1" cap="none" spc="0" dirty="0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節分</a:t>
            </a:r>
            <a:endParaRPr lang="th-TH" sz="13800" b="1" cap="none" spc="0" dirty="0">
              <a:ln w="0"/>
              <a:solidFill>
                <a:srgbClr val="FF0066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4825062" y="265143"/>
            <a:ext cx="239360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せつぶん</a:t>
            </a:r>
            <a:endParaRPr lang="th-TH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4364102" y="2378659"/>
            <a:ext cx="31086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1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en-US" sz="5400" b="1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setsubun</a:t>
            </a:r>
            <a:r>
              <a:rPr lang="th-TH" sz="5400" b="1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4248685" y="3569615"/>
            <a:ext cx="307488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7200" b="1" cap="none" spc="0" dirty="0" err="1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วันเซ็ตสึบุน</a:t>
            </a:r>
            <a:endParaRPr lang="th-TH" sz="7200" b="1" cap="none" spc="0" dirty="0">
              <a:ln w="0"/>
              <a:solidFill>
                <a:srgbClr val="FF0066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3234017" y="4758970"/>
            <a:ext cx="536877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7200" b="1" cap="none" spc="0" dirty="0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เทศกาลปาถั่วไล่ยักษ์</a:t>
            </a:r>
          </a:p>
        </p:txBody>
      </p:sp>
      <p:pic>
        <p:nvPicPr>
          <p:cNvPr id="11" name="รูปภาพ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4691" y="4882446"/>
            <a:ext cx="1657925" cy="2129513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758970"/>
            <a:ext cx="1598141" cy="2252990"/>
          </a:xfrm>
          <a:prstGeom prst="rect">
            <a:avLst/>
          </a:prstGeom>
        </p:spPr>
      </p:pic>
      <p:pic>
        <p:nvPicPr>
          <p:cNvPr id="13" name="รูปภาพ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8517" y="301342"/>
            <a:ext cx="2139881" cy="2139881"/>
          </a:xfrm>
          <a:prstGeom prst="rect">
            <a:avLst/>
          </a:prstGeom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449" y="134843"/>
            <a:ext cx="2139881" cy="2139881"/>
          </a:xfrm>
          <a:prstGeom prst="rect">
            <a:avLst/>
          </a:prstGeom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39186" y="3204150"/>
            <a:ext cx="358111" cy="343106"/>
          </a:xfrm>
          <a:prstGeom prst="rect">
            <a:avLst/>
          </a:prstGeom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73805" y="4308205"/>
            <a:ext cx="359695" cy="341406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9380" y="3966799"/>
            <a:ext cx="359695" cy="341406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130" y="2862744"/>
            <a:ext cx="359695" cy="341406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6393" y="2498918"/>
            <a:ext cx="359695" cy="341406"/>
          </a:xfrm>
          <a:prstGeom prst="rect">
            <a:avLst/>
          </a:prstGeom>
        </p:spPr>
      </p:pic>
      <p:pic>
        <p:nvPicPr>
          <p:cNvPr id="21" name="รูปภาพ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9372" y="4224956"/>
            <a:ext cx="359695" cy="341406"/>
          </a:xfrm>
          <a:prstGeom prst="rect">
            <a:avLst/>
          </a:prstGeom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4631" y="6131197"/>
            <a:ext cx="359695" cy="341406"/>
          </a:xfrm>
          <a:prstGeom prst="rect">
            <a:avLst/>
          </a:prstGeom>
        </p:spPr>
      </p:pic>
      <p:pic>
        <p:nvPicPr>
          <p:cNvPr id="23" name="รูปภาพ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9532" y="6225398"/>
            <a:ext cx="359695" cy="34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180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54804" y="362465"/>
            <a:ext cx="10515600" cy="146633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h-TH" sz="7200" b="1" dirty="0" err="1">
                <a:solidFill>
                  <a:srgbClr val="FF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วันเซ็ตสึบุน</a:t>
            </a:r>
            <a:endParaRPr lang="th-TH" sz="7200" b="1" dirty="0">
              <a:solidFill>
                <a:srgbClr val="FF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132142" y="2513546"/>
            <a:ext cx="8505855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th-TH" sz="54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วันที่ 3 กุมภาพันธ์ของทุกๆปีที่ญี่ปุ่น</a:t>
            </a:r>
          </a:p>
          <a:p>
            <a:r>
              <a:rPr lang="th-TH" sz="5400" b="1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จะถือว่าเป็น </a:t>
            </a:r>
            <a:r>
              <a:rPr lang="en-US" sz="5400" b="1" dirty="0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“ </a:t>
            </a:r>
            <a:r>
              <a:rPr lang="th-TH" sz="5400" b="1" dirty="0" err="1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วันเซ็ตสึบุน</a:t>
            </a:r>
            <a:r>
              <a:rPr lang="th-TH" sz="5400" b="1" dirty="0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5400" b="1" dirty="0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</a:p>
          <a:p>
            <a:pPr algn="ctr"/>
            <a:r>
              <a:rPr lang="th-TH" sz="5400" b="1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หรือที่เรียกว่า </a:t>
            </a:r>
            <a:r>
              <a:rPr lang="en-US" sz="5400" b="1" dirty="0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“ </a:t>
            </a:r>
            <a:r>
              <a:rPr lang="th-TH" sz="5400" b="1" dirty="0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เทศกาลปาถั่วไล่ยักษ์ </a:t>
            </a:r>
            <a:r>
              <a:rPr lang="en-US" sz="5400" b="1" dirty="0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endParaRPr lang="th-TH" sz="5400" b="1" dirty="0">
              <a:ln w="0"/>
              <a:solidFill>
                <a:srgbClr val="FF0066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54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เป็นวันแบ่งฤดูหนาวและฤดูใบไม้ผลิ</a:t>
            </a:r>
          </a:p>
          <a:p>
            <a:pPr algn="ctr"/>
            <a:endParaRPr lang="th-TH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namDeklenchaya" panose="02000000000000000000" pitchFamily="2" charset="0"/>
              <a:cs typeface="SanamDeklenchaya" panose="02000000000000000000" pitchFamily="2" charset="0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8110" y="-434307"/>
            <a:ext cx="2605480" cy="2605480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411591" y="-432045"/>
            <a:ext cx="2609314" cy="2603218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2644" y="5254613"/>
            <a:ext cx="2859272" cy="1603387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62" y="5584967"/>
            <a:ext cx="1414481" cy="1273033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70452" y="1739728"/>
            <a:ext cx="1371719" cy="176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767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h-TH" sz="6000" b="1" dirty="0" err="1">
                <a:solidFill>
                  <a:srgbClr val="FF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วันเซ็ตสึบุน</a:t>
            </a:r>
            <a:endParaRPr lang="th-TH" sz="6000" b="1" dirty="0">
              <a:solidFill>
                <a:srgbClr val="FF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414397" y="2559748"/>
            <a:ext cx="7869462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th-TH" sz="4800" b="1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ในสมัยโบราณมีความเชื่อว่า...</a:t>
            </a:r>
          </a:p>
          <a:p>
            <a:r>
              <a:rPr lang="th-TH" sz="48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วันที่เปลี่ยนฤดูกาล </a:t>
            </a:r>
          </a:p>
          <a:p>
            <a:r>
              <a:rPr lang="th-TH" sz="48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ยักษ์</a:t>
            </a:r>
            <a:r>
              <a:rPr lang="th-TH" sz="4800" b="1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จะออกมาทำร้ายข้าวของ</a:t>
            </a:r>
          </a:p>
          <a:p>
            <a:r>
              <a:rPr lang="th-TH" sz="4800" b="1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นำความโชคร้าย </a:t>
            </a:r>
            <a:r>
              <a:rPr lang="th-TH" sz="48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ความทุกข์ โรคระบาดมาสู่คน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3919" y="2235279"/>
            <a:ext cx="2139881" cy="2139881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8634" y="-78798"/>
            <a:ext cx="2172525" cy="1693519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060269" y="-80114"/>
            <a:ext cx="2170364" cy="1694835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9512" y="4919026"/>
            <a:ext cx="1595151" cy="1938974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577" y="5180374"/>
            <a:ext cx="1388240" cy="167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73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h-TH" sz="6600" b="1" dirty="0" err="1">
                <a:solidFill>
                  <a:srgbClr val="FF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วันเซ็ตสึบุน</a:t>
            </a:r>
            <a:endParaRPr lang="th-TH" sz="6600" b="1" dirty="0">
              <a:solidFill>
                <a:srgbClr val="FF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091334" y="2514329"/>
            <a:ext cx="8629285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th-TH" sz="44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จึงมีการจัดพิธีทางศาสนา โดยการปาถั่ว</a:t>
            </a:r>
          </a:p>
          <a:p>
            <a:r>
              <a:rPr lang="th-TH" sz="4400" b="1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เพื่อขับไล่สิ่งชั่วร้าย (</a:t>
            </a:r>
            <a:r>
              <a:rPr lang="ja-JP" altLang="en-US" sz="4400" b="1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まめまき</a:t>
            </a:r>
            <a:r>
              <a:rPr lang="th-TH" altLang="ja-JP" sz="4400" b="1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) (</a:t>
            </a:r>
            <a:r>
              <a:rPr lang="en-US" altLang="ja-JP" sz="4400" b="1" dirty="0" err="1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mamemaki</a:t>
            </a:r>
            <a:r>
              <a:rPr lang="th-TH" altLang="ja-JP" sz="4400" b="1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r>
              <a:rPr lang="th-TH" sz="44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ซึ่งตามวัดหรือศาลเจ้า จะมีนักบวชโปรยถั่วให้ประชาชน</a:t>
            </a:r>
          </a:p>
          <a:p>
            <a:r>
              <a:rPr lang="th-TH" sz="4400" b="1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รับไปกินหรือจะเก็บเป็นสิ่งมงคล</a:t>
            </a:r>
            <a:endParaRPr lang="th-TH" sz="4400" b="1" cap="none" spc="0" dirty="0">
              <a:ln w="0"/>
              <a:solidFill>
                <a:srgbClr val="0066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4395" y="4566800"/>
            <a:ext cx="2145978" cy="2139881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" y="-79964"/>
            <a:ext cx="2170364" cy="1694835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7045" y="-67757"/>
            <a:ext cx="2170364" cy="169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965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h-TH" sz="6600" b="1" dirty="0" err="1">
                <a:solidFill>
                  <a:srgbClr val="FF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วันเซ็ตสึบุน</a:t>
            </a:r>
            <a:endParaRPr lang="th-TH" sz="6600" b="1" dirty="0">
              <a:solidFill>
                <a:srgbClr val="FF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619749" y="2235526"/>
            <a:ext cx="10089622" cy="34778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th-TH" sz="44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ที่บ้านก็มีกิจกรรมปาถั่วเช่นเดียวกัน</a:t>
            </a:r>
          </a:p>
          <a:p>
            <a:r>
              <a:rPr lang="th-TH" sz="4400" b="1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โดยคุณพ่อหรือพี่ชายจะแต่งตัวเป็นยักษ์</a:t>
            </a:r>
          </a:p>
          <a:p>
            <a:r>
              <a:rPr lang="th-TH" sz="44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แล้วให้สมาชิกคนอื่นๆปาถั่วใส่แล้วพูดว่า</a:t>
            </a:r>
          </a:p>
          <a:p>
            <a:r>
              <a:rPr lang="en-US" sz="4400" b="1" dirty="0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“ </a:t>
            </a:r>
            <a:r>
              <a:rPr lang="ja-JP" altLang="en-US" sz="4400" b="1" dirty="0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おにはそとふくはうち</a:t>
            </a:r>
            <a:r>
              <a:rPr lang="en-US" altLang="ja-JP" sz="4400" b="1" dirty="0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“</a:t>
            </a:r>
            <a:r>
              <a:rPr lang="th-TH" altLang="ja-JP" sz="4400" b="1" dirty="0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en-US" altLang="ja-JP" sz="4400" b="1" dirty="0" err="1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oniwasotofukuwauchi</a:t>
            </a:r>
            <a:r>
              <a:rPr lang="th-TH" altLang="ja-JP" sz="4400" b="1" dirty="0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r>
              <a:rPr lang="th-TH" sz="44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แปลว่า </a:t>
            </a:r>
            <a:r>
              <a:rPr lang="en-US" sz="44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sz="44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ความชั่วร้ายจงออกไป ความสุขจงเข้ามา</a:t>
            </a:r>
            <a:r>
              <a:rPr lang="en-US" sz="3200" b="0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  <a:endParaRPr lang="th-TH" sz="3200" b="0" cap="none" spc="0" dirty="0">
              <a:ln w="0"/>
              <a:solidFill>
                <a:srgbClr val="0066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981" y="5548834"/>
            <a:ext cx="2167867" cy="1215670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6958" y="2184741"/>
            <a:ext cx="1315293" cy="15964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29" y="-37100"/>
            <a:ext cx="2170364" cy="1694835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4604" y="-37101"/>
            <a:ext cx="2170364" cy="1694835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61" y="5785379"/>
            <a:ext cx="1852814" cy="103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040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6858594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h-TH" sz="6000" b="1" dirty="0" err="1">
                <a:solidFill>
                  <a:srgbClr val="FF6600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วันเซ็ตสึบุน</a:t>
            </a:r>
            <a:endParaRPr lang="th-TH" sz="6000" b="1" dirty="0">
              <a:solidFill>
                <a:srgbClr val="FF6600"/>
              </a:solidFill>
              <a:latin typeface="SanamDeklenchaya" panose="02000000000000000000" pitchFamily="2" charset="0"/>
              <a:cs typeface="SanamDeklenchaya" panose="02000000000000000000" pitchFamily="2" charset="0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895" y="4759066"/>
            <a:ext cx="1597290" cy="2249619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3625" y="5069571"/>
            <a:ext cx="1511287" cy="1939114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6424" y="2168264"/>
            <a:ext cx="1562472" cy="1558033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2840" y="5668268"/>
            <a:ext cx="2121614" cy="1189732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12451"/>
            <a:ext cx="2170364" cy="1694835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21636" y="60804"/>
            <a:ext cx="2170364" cy="1694835"/>
          </a:xfrm>
          <a:prstGeom prst="rect">
            <a:avLst/>
          </a:prstGeom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08F72DAC-EC6D-47D6-BA99-45988B3418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1" y="1764552"/>
            <a:ext cx="5277494" cy="3903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57922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h-TH" sz="6600" b="1" dirty="0" err="1">
                <a:solidFill>
                  <a:srgbClr val="FF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วันเซ็ตสึบุน</a:t>
            </a:r>
            <a:endParaRPr lang="th-TH" sz="6600" b="1" dirty="0">
              <a:solidFill>
                <a:srgbClr val="FF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256434" y="2418829"/>
            <a:ext cx="8456925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h-TH" sz="40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ในช่วงเย็นของ</a:t>
            </a:r>
            <a:r>
              <a:rPr lang="th-TH" sz="4000" b="1" cap="none" spc="0" dirty="0" err="1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วันเซ็ตสึบุน</a:t>
            </a:r>
            <a:r>
              <a:rPr lang="th-TH" sz="40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จะมีการ</a:t>
            </a:r>
            <a:r>
              <a:rPr lang="th-TH" sz="4000" b="1" cap="none" spc="0" dirty="0" err="1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รับประทานซู</a:t>
            </a:r>
            <a:r>
              <a:rPr lang="th-TH" sz="40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ชิ</a:t>
            </a:r>
          </a:p>
          <a:p>
            <a:r>
              <a:rPr lang="th-TH" sz="4000" b="1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หรือที่เรียกว่า </a:t>
            </a:r>
            <a:r>
              <a:rPr lang="en-US" sz="4000" b="1" dirty="0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ja-JP" altLang="en-US" sz="4000" b="1" dirty="0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えほうまき</a:t>
            </a:r>
            <a:r>
              <a:rPr lang="en-US" sz="4000" b="1" dirty="0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  <a:r>
              <a:rPr lang="th-TH" sz="4000" b="1" dirty="0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en-US" sz="4000" b="1" dirty="0" err="1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ehoumaki</a:t>
            </a:r>
            <a:r>
              <a:rPr lang="th-TH" sz="4000" b="1" dirty="0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r>
              <a:rPr lang="th-TH" sz="40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ซึ่ง</a:t>
            </a:r>
            <a:r>
              <a:rPr lang="th-TH" sz="4000" b="1" cap="none" spc="0" dirty="0" err="1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เป็นซู</a:t>
            </a:r>
            <a:r>
              <a:rPr lang="th-TH" sz="40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ชิม้วนใหญ่ ซึ่งจะต้องทานให้หมดโดยไม่ตัดแบ่ง</a:t>
            </a:r>
          </a:p>
          <a:p>
            <a:r>
              <a:rPr lang="th-TH" sz="4000" b="1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และไม่พูดคุยกับใครระหว่างทาน โดยเชื่อว่า</a:t>
            </a:r>
          </a:p>
          <a:p>
            <a:r>
              <a:rPr lang="th-TH" sz="40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ถ้าทานหมดจะได้รับโชคดีตลอดปี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251" y="5451223"/>
            <a:ext cx="1414395" cy="1274174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63" y="5588928"/>
            <a:ext cx="1026050" cy="1237561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0251" y="2214693"/>
            <a:ext cx="1246176" cy="1512535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763" y="-79239"/>
            <a:ext cx="2170364" cy="1694835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2862" y="-67469"/>
            <a:ext cx="2170364" cy="169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231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6858594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h-TH" sz="6000" b="1" dirty="0" err="1">
                <a:solidFill>
                  <a:srgbClr val="FF6600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วันเซ็ตสึบุน</a:t>
            </a:r>
            <a:endParaRPr lang="th-TH" sz="6000" b="1" dirty="0">
              <a:solidFill>
                <a:srgbClr val="FF6600"/>
              </a:solidFill>
              <a:latin typeface="SanamDeklenchaya" panose="02000000000000000000" pitchFamily="2" charset="0"/>
              <a:cs typeface="SanamDeklenchaya" panose="02000000000000000000" pitchFamily="2" charset="0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895" y="4759066"/>
            <a:ext cx="1597290" cy="2249619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3625" y="5069571"/>
            <a:ext cx="1511287" cy="1939114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6424" y="2168264"/>
            <a:ext cx="1562472" cy="1558033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2840" y="5668268"/>
            <a:ext cx="2121614" cy="1189732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12451"/>
            <a:ext cx="2170364" cy="1694835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21636" y="60804"/>
            <a:ext cx="2170364" cy="1694835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A8B70D0B-E1B2-479C-ACC2-9A338145ED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697" y="1678444"/>
            <a:ext cx="7182613" cy="40402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52994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6858594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h-TH" sz="6000" b="1" dirty="0" err="1">
                <a:solidFill>
                  <a:srgbClr val="FF6600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วันเซ็ตสึบุน</a:t>
            </a:r>
            <a:endParaRPr lang="th-TH" sz="6000" b="1" dirty="0">
              <a:solidFill>
                <a:srgbClr val="FF6600"/>
              </a:solidFill>
              <a:latin typeface="SanamDeklenchaya" panose="02000000000000000000" pitchFamily="2" charset="0"/>
              <a:cs typeface="SanamDeklenchaya" panose="02000000000000000000" pitchFamily="2" charset="0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895" y="4759066"/>
            <a:ext cx="1597290" cy="2249619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3625" y="5069571"/>
            <a:ext cx="1511287" cy="1939114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6424" y="2168264"/>
            <a:ext cx="1562472" cy="1558033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2840" y="5668268"/>
            <a:ext cx="2121614" cy="1189732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12451"/>
            <a:ext cx="2170364" cy="1694835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21636" y="60804"/>
            <a:ext cx="2170364" cy="1694835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0B61231-D6C0-4F32-9B19-1A43A59580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495" y="1723364"/>
            <a:ext cx="5216304" cy="39122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46888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h-TH" sz="6000" b="1" dirty="0" err="1">
                <a:solidFill>
                  <a:srgbClr val="FF6600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วันเซ็ตสึบุน</a:t>
            </a:r>
            <a:endParaRPr lang="th-TH" sz="6000" b="1" dirty="0">
              <a:solidFill>
                <a:srgbClr val="FF6600"/>
              </a:solidFill>
              <a:latin typeface="SanamDeklenchaya" panose="02000000000000000000" pitchFamily="2" charset="0"/>
              <a:cs typeface="SanamDeklenchaya" panose="02000000000000000000" pitchFamily="2" charset="0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157266" y="2103000"/>
            <a:ext cx="8700629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h-TH" sz="40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บางพื้นที่จะมีการประดับหน้าบ้าน</a:t>
            </a:r>
          </a:p>
          <a:p>
            <a:r>
              <a:rPr lang="th-TH" sz="40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ด้วยหัวปลาซาร์ดีนย่างเสียบกิ่ง</a:t>
            </a:r>
            <a:r>
              <a:rPr lang="th-TH" sz="4000" b="1" cap="none" spc="0" dirty="0" err="1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ฮอล</a:t>
            </a:r>
            <a:r>
              <a:rPr lang="th-TH" sz="40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ลี่</a:t>
            </a:r>
          </a:p>
          <a:p>
            <a:r>
              <a:rPr lang="th-TH" sz="4000" b="1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ที่เรียกว่า </a:t>
            </a:r>
            <a:r>
              <a:rPr lang="en-US" sz="4000" b="1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ja-JP" altLang="en-US" sz="4000" b="1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柊鰯</a:t>
            </a:r>
            <a:r>
              <a:rPr lang="en-US" sz="4000" b="1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  <a:r>
              <a:rPr lang="th-TH" sz="4000" b="1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en-US" sz="4000" b="1" dirty="0" err="1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hirakiwashi</a:t>
            </a:r>
            <a:r>
              <a:rPr lang="th-TH" sz="4000" b="1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r>
              <a:rPr lang="th-TH" sz="40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โดยเชื่อว่ากลิ่นของหัวปลาและหนามของกิ่ง</a:t>
            </a:r>
            <a:r>
              <a:rPr lang="th-TH" sz="4000" b="1" cap="none" spc="0" dirty="0" err="1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ฮอล</a:t>
            </a:r>
            <a:r>
              <a:rPr lang="th-TH" sz="40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ลี่</a:t>
            </a:r>
          </a:p>
          <a:p>
            <a:r>
              <a:rPr lang="th-TH" sz="4000" b="1" cap="none" spc="0" dirty="0">
                <a:ln w="0"/>
                <a:solidFill>
                  <a:srgbClr val="00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จะขับไล่สิ่งชั่วร้ายออกไปได้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895" y="4759066"/>
            <a:ext cx="1597290" cy="2249619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3625" y="5069571"/>
            <a:ext cx="1511287" cy="1939114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6424" y="2168264"/>
            <a:ext cx="1562472" cy="1558033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2840" y="5668268"/>
            <a:ext cx="2121614" cy="1189732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12451"/>
            <a:ext cx="2170364" cy="1694835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21636" y="60804"/>
            <a:ext cx="2170364" cy="169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004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6858594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h-TH" sz="6000" b="1" dirty="0" err="1">
                <a:solidFill>
                  <a:srgbClr val="FF6600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วันเซ็ตสึบุน</a:t>
            </a:r>
            <a:endParaRPr lang="th-TH" sz="6000" b="1" dirty="0">
              <a:solidFill>
                <a:srgbClr val="FF6600"/>
              </a:solidFill>
              <a:latin typeface="SanamDeklenchaya" panose="02000000000000000000" pitchFamily="2" charset="0"/>
              <a:cs typeface="SanamDeklenchaya" panose="02000000000000000000" pitchFamily="2" charset="0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895" y="4759066"/>
            <a:ext cx="1597290" cy="2249619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3625" y="5069571"/>
            <a:ext cx="1511287" cy="1939114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6424" y="2168264"/>
            <a:ext cx="1562472" cy="1558033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2840" y="5668268"/>
            <a:ext cx="2121614" cy="1189732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12451"/>
            <a:ext cx="2170364" cy="1694835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21636" y="60804"/>
            <a:ext cx="2170364" cy="1694835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C84FABEA-5DED-4E10-93B6-9B491152F9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796" y="1692709"/>
            <a:ext cx="6096000" cy="4067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2475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57" y="0"/>
            <a:ext cx="12193057" cy="6858594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h-TH" sz="6000" b="1" dirty="0" err="1">
                <a:solidFill>
                  <a:srgbClr val="FF6600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วันเซ็ตสึบุน</a:t>
            </a:r>
            <a:endParaRPr lang="th-TH" sz="6000" b="1" dirty="0">
              <a:solidFill>
                <a:srgbClr val="FF6600"/>
              </a:solidFill>
              <a:latin typeface="SanamDeklenchaya" panose="02000000000000000000" pitchFamily="2" charset="0"/>
              <a:cs typeface="SanamDeklenchaya" panose="02000000000000000000" pitchFamily="2" charset="0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7895" y="4759066"/>
            <a:ext cx="1597290" cy="2249619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53625" y="5069571"/>
            <a:ext cx="1511287" cy="1939114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56424" y="2168264"/>
            <a:ext cx="1562472" cy="1558033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2840" y="5668268"/>
            <a:ext cx="2121614" cy="1189732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-112451"/>
            <a:ext cx="2170364" cy="1694835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21636" y="60804"/>
            <a:ext cx="2170364" cy="1694835"/>
          </a:xfrm>
          <a:prstGeom prst="rect">
            <a:avLst/>
          </a:prstGeom>
        </p:spPr>
      </p:pic>
      <p:pic>
        <p:nvPicPr>
          <p:cNvPr id="3" name="video-1613451112">
            <a:hlinkClick r:id="" action="ppaction://media"/>
            <a:extLst>
              <a:ext uri="{FF2B5EF4-FFF2-40B4-BE49-F238E27FC236}">
                <a16:creationId xmlns:a16="http://schemas.microsoft.com/office/drawing/2014/main" id="{381CB787-85AA-45A5-ADA6-CE2BAE594A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998146" y="1755639"/>
            <a:ext cx="7658278" cy="407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40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6858594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h-TH" sz="6000" b="1" dirty="0" err="1">
                <a:solidFill>
                  <a:srgbClr val="FF6600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วันเซ็ตสึบุน</a:t>
            </a:r>
            <a:endParaRPr lang="th-TH" sz="6000" b="1" dirty="0">
              <a:solidFill>
                <a:srgbClr val="FF6600"/>
              </a:solidFill>
              <a:latin typeface="SanamDeklenchaya" panose="02000000000000000000" pitchFamily="2" charset="0"/>
              <a:cs typeface="SanamDeklenchaya" panose="02000000000000000000" pitchFamily="2" charset="0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895" y="4759066"/>
            <a:ext cx="1597290" cy="2249619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3625" y="5069571"/>
            <a:ext cx="1511287" cy="1939114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6424" y="2168264"/>
            <a:ext cx="1562472" cy="1558033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2840" y="5668268"/>
            <a:ext cx="2121614" cy="1189732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12451"/>
            <a:ext cx="2170364" cy="1694835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21636" y="60804"/>
            <a:ext cx="2170364" cy="1694835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9ADED017-C6DD-42F4-97C0-B83701415F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410" y="1995009"/>
            <a:ext cx="7472829" cy="319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927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6858594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h-TH" sz="6000" b="1" dirty="0" err="1">
                <a:solidFill>
                  <a:srgbClr val="FF6600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วันเซ็ตสึบุน</a:t>
            </a:r>
            <a:endParaRPr lang="th-TH" sz="6000" b="1" dirty="0">
              <a:solidFill>
                <a:srgbClr val="FF6600"/>
              </a:solidFill>
              <a:latin typeface="SanamDeklenchaya" panose="02000000000000000000" pitchFamily="2" charset="0"/>
              <a:cs typeface="SanamDeklenchaya" panose="02000000000000000000" pitchFamily="2" charset="0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895" y="4759066"/>
            <a:ext cx="1597290" cy="2249619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3625" y="5069571"/>
            <a:ext cx="1511287" cy="1939114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6424" y="2168264"/>
            <a:ext cx="1562472" cy="1558033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2840" y="5668268"/>
            <a:ext cx="2121614" cy="1189732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12451"/>
            <a:ext cx="2170364" cy="1694835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21636" y="60804"/>
            <a:ext cx="2170364" cy="1694835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7E1ECC08-4D22-45DA-B7CC-C27668973F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369" y="1879571"/>
            <a:ext cx="5265134" cy="369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491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6858594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h-TH" sz="6000" b="1" dirty="0" err="1">
                <a:solidFill>
                  <a:srgbClr val="FF6600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วันเซ็ตสึบุน</a:t>
            </a:r>
            <a:endParaRPr lang="th-TH" sz="6000" b="1" dirty="0">
              <a:solidFill>
                <a:srgbClr val="FF6600"/>
              </a:solidFill>
              <a:latin typeface="SanamDeklenchaya" panose="02000000000000000000" pitchFamily="2" charset="0"/>
              <a:cs typeface="SanamDeklenchaya" panose="02000000000000000000" pitchFamily="2" charset="0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895" y="4759066"/>
            <a:ext cx="1597290" cy="2249619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3625" y="5069571"/>
            <a:ext cx="1511287" cy="1939114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6424" y="2168264"/>
            <a:ext cx="1562472" cy="1558033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2840" y="5668268"/>
            <a:ext cx="2121614" cy="1189732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12451"/>
            <a:ext cx="2170364" cy="1694835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21636" y="60804"/>
            <a:ext cx="2170364" cy="1694835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B1533042-0BB9-47E4-928F-E40E4F25F9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093" y="1650712"/>
            <a:ext cx="5674756" cy="401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6528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6858594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h-TH" sz="6000" b="1" dirty="0" err="1">
                <a:solidFill>
                  <a:srgbClr val="FF6600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วันเซ็ตสึบุน</a:t>
            </a:r>
            <a:endParaRPr lang="th-TH" sz="6000" b="1" dirty="0">
              <a:solidFill>
                <a:srgbClr val="FF6600"/>
              </a:solidFill>
              <a:latin typeface="SanamDeklenchaya" panose="02000000000000000000" pitchFamily="2" charset="0"/>
              <a:cs typeface="SanamDeklenchaya" panose="02000000000000000000" pitchFamily="2" charset="0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895" y="4759066"/>
            <a:ext cx="1597290" cy="2249619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3625" y="5069571"/>
            <a:ext cx="1511287" cy="1939114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6424" y="2168264"/>
            <a:ext cx="1562472" cy="1558033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2840" y="5668268"/>
            <a:ext cx="2121614" cy="1189732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12451"/>
            <a:ext cx="2170364" cy="1694835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21636" y="60804"/>
            <a:ext cx="2170364" cy="1694835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7841B3E0-7D0B-4561-9AF1-01DB28536B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" y="2030577"/>
            <a:ext cx="2857500" cy="2590800"/>
          </a:xfrm>
          <a:prstGeom prst="rect">
            <a:avLst/>
          </a:prstGeom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4AD9C509-763E-4FF5-89FA-EA47450D5E7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924" y="2218079"/>
            <a:ext cx="5524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795935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316</Words>
  <Application>Microsoft Office PowerPoint</Application>
  <PresentationFormat>แบบจอกว้าง</PresentationFormat>
  <Paragraphs>47</Paragraphs>
  <Slides>16</Slides>
  <Notes>0</Notes>
  <HiddenSlides>0</HiddenSlides>
  <MMClips>1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16</vt:i4>
      </vt:variant>
    </vt:vector>
  </HeadingPairs>
  <TitlesOfParts>
    <vt:vector size="22" baseType="lpstr">
      <vt:lpstr>SanamDeklenchaya</vt:lpstr>
      <vt:lpstr>Arial</vt:lpstr>
      <vt:lpstr>Calibri</vt:lpstr>
      <vt:lpstr>Calibri Light</vt:lpstr>
      <vt:lpstr>TH SarabunPSK</vt:lpstr>
      <vt:lpstr>ธีมของ Office</vt:lpstr>
      <vt:lpstr>งานนำเสนอ PowerPoint</vt:lpstr>
      <vt:lpstr>วันเซ็ตสึบุน</vt:lpstr>
      <vt:lpstr>วันเซ็ตสึบุน</vt:lpstr>
      <vt:lpstr>วันเซ็ตสึบุน</vt:lpstr>
      <vt:lpstr>วันเซ็ตสึบุน</vt:lpstr>
      <vt:lpstr>วันเซ็ตสึบุน</vt:lpstr>
      <vt:lpstr>วันเซ็ตสึบุน</vt:lpstr>
      <vt:lpstr>วันเซ็ตสึบุน</vt:lpstr>
      <vt:lpstr>วันเซ็ตสึบุน</vt:lpstr>
      <vt:lpstr>วันเซ็ตสึบุน</vt:lpstr>
      <vt:lpstr>วันเซ็ตสึบุน</vt:lpstr>
      <vt:lpstr>วันเซ็ตสึบุน</vt:lpstr>
      <vt:lpstr>วันเซ็ตสึบุน</vt:lpstr>
      <vt:lpstr>วันเซ็ตสึบุน</vt:lpstr>
      <vt:lpstr>วันเซ็ตสึบุน</vt:lpstr>
      <vt:lpstr>วันเซ็ตสึบุน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Nuttavadee Nimpisan</dc:creator>
  <cp:lastModifiedBy>siriwanoris@outlook.com</cp:lastModifiedBy>
  <cp:revision>17</cp:revision>
  <dcterms:created xsi:type="dcterms:W3CDTF">2021-02-05T06:06:03Z</dcterms:created>
  <dcterms:modified xsi:type="dcterms:W3CDTF">2023-02-11T09:25:16Z</dcterms:modified>
</cp:coreProperties>
</file>