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12192000" cy="6858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53795" y="752855"/>
            <a:ext cx="9006840" cy="5588635"/>
          </a:xfrm>
          <a:custGeom>
            <a:avLst/>
            <a:gdLst/>
            <a:ahLst/>
            <a:cxnLst/>
            <a:rect l="l" t="t" r="r" b="b"/>
            <a:pathLst>
              <a:path w="9006840" h="5588635">
                <a:moveTo>
                  <a:pt x="8414512" y="0"/>
                </a:moveTo>
                <a:lnTo>
                  <a:pt x="592328" y="0"/>
                </a:lnTo>
                <a:lnTo>
                  <a:pt x="543747" y="1963"/>
                </a:lnTo>
                <a:lnTo>
                  <a:pt x="496247" y="7752"/>
                </a:lnTo>
                <a:lnTo>
                  <a:pt x="449982" y="17213"/>
                </a:lnTo>
                <a:lnTo>
                  <a:pt x="405104" y="30195"/>
                </a:lnTo>
                <a:lnTo>
                  <a:pt x="361764" y="46545"/>
                </a:lnTo>
                <a:lnTo>
                  <a:pt x="320116" y="66111"/>
                </a:lnTo>
                <a:lnTo>
                  <a:pt x="280312" y="88739"/>
                </a:lnTo>
                <a:lnTo>
                  <a:pt x="242504" y="114279"/>
                </a:lnTo>
                <a:lnTo>
                  <a:pt x="206845" y="142577"/>
                </a:lnTo>
                <a:lnTo>
                  <a:pt x="173486" y="173482"/>
                </a:lnTo>
                <a:lnTo>
                  <a:pt x="142582" y="206839"/>
                </a:lnTo>
                <a:lnTo>
                  <a:pt x="114283" y="242498"/>
                </a:lnTo>
                <a:lnTo>
                  <a:pt x="88743" y="280306"/>
                </a:lnTo>
                <a:lnTo>
                  <a:pt x="66113" y="320111"/>
                </a:lnTo>
                <a:lnTo>
                  <a:pt x="46547" y="361759"/>
                </a:lnTo>
                <a:lnTo>
                  <a:pt x="30196" y="405099"/>
                </a:lnTo>
                <a:lnTo>
                  <a:pt x="17214" y="449978"/>
                </a:lnTo>
                <a:lnTo>
                  <a:pt x="7752" y="496244"/>
                </a:lnTo>
                <a:lnTo>
                  <a:pt x="1963" y="543745"/>
                </a:lnTo>
                <a:lnTo>
                  <a:pt x="0" y="592328"/>
                </a:lnTo>
                <a:lnTo>
                  <a:pt x="0" y="4996180"/>
                </a:lnTo>
                <a:lnTo>
                  <a:pt x="1963" y="5044759"/>
                </a:lnTo>
                <a:lnTo>
                  <a:pt x="7752" y="5092256"/>
                </a:lnTo>
                <a:lnTo>
                  <a:pt x="17214" y="5138520"/>
                </a:lnTo>
                <a:lnTo>
                  <a:pt x="30196" y="5183398"/>
                </a:lnTo>
                <a:lnTo>
                  <a:pt x="46547" y="5226737"/>
                </a:lnTo>
                <a:lnTo>
                  <a:pt x="66113" y="5268385"/>
                </a:lnTo>
                <a:lnTo>
                  <a:pt x="88743" y="5308189"/>
                </a:lnTo>
                <a:lnTo>
                  <a:pt x="114283" y="5345998"/>
                </a:lnTo>
                <a:lnTo>
                  <a:pt x="142582" y="5381657"/>
                </a:lnTo>
                <a:lnTo>
                  <a:pt x="173486" y="5415016"/>
                </a:lnTo>
                <a:lnTo>
                  <a:pt x="206845" y="5445921"/>
                </a:lnTo>
                <a:lnTo>
                  <a:pt x="242504" y="5474221"/>
                </a:lnTo>
                <a:lnTo>
                  <a:pt x="280312" y="5499761"/>
                </a:lnTo>
                <a:lnTo>
                  <a:pt x="320116" y="5522392"/>
                </a:lnTo>
                <a:lnTo>
                  <a:pt x="361764" y="5541958"/>
                </a:lnTo>
                <a:lnTo>
                  <a:pt x="405104" y="5558310"/>
                </a:lnTo>
                <a:lnTo>
                  <a:pt x="449982" y="5571292"/>
                </a:lnTo>
                <a:lnTo>
                  <a:pt x="496247" y="5580755"/>
                </a:lnTo>
                <a:lnTo>
                  <a:pt x="543747" y="5586544"/>
                </a:lnTo>
                <a:lnTo>
                  <a:pt x="592328" y="5588508"/>
                </a:lnTo>
                <a:lnTo>
                  <a:pt x="8414512" y="5588508"/>
                </a:lnTo>
                <a:lnTo>
                  <a:pt x="8463094" y="5586544"/>
                </a:lnTo>
                <a:lnTo>
                  <a:pt x="8510595" y="5580755"/>
                </a:lnTo>
                <a:lnTo>
                  <a:pt x="8556861" y="5571292"/>
                </a:lnTo>
                <a:lnTo>
                  <a:pt x="8601740" y="5558310"/>
                </a:lnTo>
                <a:lnTo>
                  <a:pt x="8645080" y="5541958"/>
                </a:lnTo>
                <a:lnTo>
                  <a:pt x="8686728" y="5522392"/>
                </a:lnTo>
                <a:lnTo>
                  <a:pt x="8726533" y="5499761"/>
                </a:lnTo>
                <a:lnTo>
                  <a:pt x="8764341" y="5474221"/>
                </a:lnTo>
                <a:lnTo>
                  <a:pt x="8800000" y="5445921"/>
                </a:lnTo>
                <a:lnTo>
                  <a:pt x="8833358" y="5415016"/>
                </a:lnTo>
                <a:lnTo>
                  <a:pt x="8864262" y="5381657"/>
                </a:lnTo>
                <a:lnTo>
                  <a:pt x="8892560" y="5345998"/>
                </a:lnTo>
                <a:lnTo>
                  <a:pt x="8918100" y="5308189"/>
                </a:lnTo>
                <a:lnTo>
                  <a:pt x="8940728" y="5268385"/>
                </a:lnTo>
                <a:lnTo>
                  <a:pt x="8960294" y="5226737"/>
                </a:lnTo>
                <a:lnTo>
                  <a:pt x="8976644" y="5183398"/>
                </a:lnTo>
                <a:lnTo>
                  <a:pt x="8989626" y="5138520"/>
                </a:lnTo>
                <a:lnTo>
                  <a:pt x="8999087" y="5092256"/>
                </a:lnTo>
                <a:lnTo>
                  <a:pt x="9004876" y="5044759"/>
                </a:lnTo>
                <a:lnTo>
                  <a:pt x="9006840" y="4996180"/>
                </a:lnTo>
                <a:lnTo>
                  <a:pt x="9006840" y="592328"/>
                </a:lnTo>
                <a:lnTo>
                  <a:pt x="9004876" y="543745"/>
                </a:lnTo>
                <a:lnTo>
                  <a:pt x="8999087" y="496244"/>
                </a:lnTo>
                <a:lnTo>
                  <a:pt x="8989626" y="449978"/>
                </a:lnTo>
                <a:lnTo>
                  <a:pt x="8976644" y="405099"/>
                </a:lnTo>
                <a:lnTo>
                  <a:pt x="8960294" y="361759"/>
                </a:lnTo>
                <a:lnTo>
                  <a:pt x="8940728" y="320111"/>
                </a:lnTo>
                <a:lnTo>
                  <a:pt x="8918100" y="280306"/>
                </a:lnTo>
                <a:lnTo>
                  <a:pt x="8892560" y="242498"/>
                </a:lnTo>
                <a:lnTo>
                  <a:pt x="8864262" y="206839"/>
                </a:lnTo>
                <a:lnTo>
                  <a:pt x="8833358" y="173482"/>
                </a:lnTo>
                <a:lnTo>
                  <a:pt x="8800000" y="142577"/>
                </a:lnTo>
                <a:lnTo>
                  <a:pt x="8764341" y="114279"/>
                </a:lnTo>
                <a:lnTo>
                  <a:pt x="8726533" y="88739"/>
                </a:lnTo>
                <a:lnTo>
                  <a:pt x="8686728" y="66111"/>
                </a:lnTo>
                <a:lnTo>
                  <a:pt x="8645080" y="46545"/>
                </a:lnTo>
                <a:lnTo>
                  <a:pt x="8601740" y="30195"/>
                </a:lnTo>
                <a:lnTo>
                  <a:pt x="8556861" y="17213"/>
                </a:lnTo>
                <a:lnTo>
                  <a:pt x="8510595" y="7752"/>
                </a:lnTo>
                <a:lnTo>
                  <a:pt x="8463094" y="1963"/>
                </a:lnTo>
                <a:lnTo>
                  <a:pt x="8414512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53795" y="752855"/>
            <a:ext cx="9006840" cy="5588635"/>
          </a:xfrm>
          <a:custGeom>
            <a:avLst/>
            <a:gdLst/>
            <a:ahLst/>
            <a:cxnLst/>
            <a:rect l="l" t="t" r="r" b="b"/>
            <a:pathLst>
              <a:path w="9006840" h="5588635">
                <a:moveTo>
                  <a:pt x="0" y="592328"/>
                </a:moveTo>
                <a:lnTo>
                  <a:pt x="1963" y="543745"/>
                </a:lnTo>
                <a:lnTo>
                  <a:pt x="7752" y="496244"/>
                </a:lnTo>
                <a:lnTo>
                  <a:pt x="17214" y="449978"/>
                </a:lnTo>
                <a:lnTo>
                  <a:pt x="30196" y="405099"/>
                </a:lnTo>
                <a:lnTo>
                  <a:pt x="46547" y="361759"/>
                </a:lnTo>
                <a:lnTo>
                  <a:pt x="66113" y="320111"/>
                </a:lnTo>
                <a:lnTo>
                  <a:pt x="88743" y="280306"/>
                </a:lnTo>
                <a:lnTo>
                  <a:pt x="114283" y="242498"/>
                </a:lnTo>
                <a:lnTo>
                  <a:pt x="142582" y="206839"/>
                </a:lnTo>
                <a:lnTo>
                  <a:pt x="173486" y="173482"/>
                </a:lnTo>
                <a:lnTo>
                  <a:pt x="206845" y="142577"/>
                </a:lnTo>
                <a:lnTo>
                  <a:pt x="242504" y="114279"/>
                </a:lnTo>
                <a:lnTo>
                  <a:pt x="280312" y="88739"/>
                </a:lnTo>
                <a:lnTo>
                  <a:pt x="320116" y="66111"/>
                </a:lnTo>
                <a:lnTo>
                  <a:pt x="361764" y="46545"/>
                </a:lnTo>
                <a:lnTo>
                  <a:pt x="405104" y="30195"/>
                </a:lnTo>
                <a:lnTo>
                  <a:pt x="449982" y="17213"/>
                </a:lnTo>
                <a:lnTo>
                  <a:pt x="496247" y="7752"/>
                </a:lnTo>
                <a:lnTo>
                  <a:pt x="543747" y="1963"/>
                </a:lnTo>
                <a:lnTo>
                  <a:pt x="592328" y="0"/>
                </a:lnTo>
                <a:lnTo>
                  <a:pt x="8414512" y="0"/>
                </a:lnTo>
                <a:lnTo>
                  <a:pt x="8463094" y="1963"/>
                </a:lnTo>
                <a:lnTo>
                  <a:pt x="8510595" y="7752"/>
                </a:lnTo>
                <a:lnTo>
                  <a:pt x="8556861" y="17213"/>
                </a:lnTo>
                <a:lnTo>
                  <a:pt x="8601740" y="30195"/>
                </a:lnTo>
                <a:lnTo>
                  <a:pt x="8645080" y="46545"/>
                </a:lnTo>
                <a:lnTo>
                  <a:pt x="8686728" y="66111"/>
                </a:lnTo>
                <a:lnTo>
                  <a:pt x="8726533" y="88739"/>
                </a:lnTo>
                <a:lnTo>
                  <a:pt x="8764341" y="114279"/>
                </a:lnTo>
                <a:lnTo>
                  <a:pt x="8800000" y="142577"/>
                </a:lnTo>
                <a:lnTo>
                  <a:pt x="8833358" y="173482"/>
                </a:lnTo>
                <a:lnTo>
                  <a:pt x="8864262" y="206839"/>
                </a:lnTo>
                <a:lnTo>
                  <a:pt x="8892560" y="242498"/>
                </a:lnTo>
                <a:lnTo>
                  <a:pt x="8918100" y="280306"/>
                </a:lnTo>
                <a:lnTo>
                  <a:pt x="8940728" y="320111"/>
                </a:lnTo>
                <a:lnTo>
                  <a:pt x="8960294" y="361759"/>
                </a:lnTo>
                <a:lnTo>
                  <a:pt x="8976644" y="405099"/>
                </a:lnTo>
                <a:lnTo>
                  <a:pt x="8989626" y="449978"/>
                </a:lnTo>
                <a:lnTo>
                  <a:pt x="8999087" y="496244"/>
                </a:lnTo>
                <a:lnTo>
                  <a:pt x="9004876" y="543745"/>
                </a:lnTo>
                <a:lnTo>
                  <a:pt x="9006840" y="592328"/>
                </a:lnTo>
                <a:lnTo>
                  <a:pt x="9006840" y="4996180"/>
                </a:lnTo>
                <a:lnTo>
                  <a:pt x="9004876" y="5044759"/>
                </a:lnTo>
                <a:lnTo>
                  <a:pt x="8999087" y="5092256"/>
                </a:lnTo>
                <a:lnTo>
                  <a:pt x="8989626" y="5138520"/>
                </a:lnTo>
                <a:lnTo>
                  <a:pt x="8976644" y="5183398"/>
                </a:lnTo>
                <a:lnTo>
                  <a:pt x="8960294" y="5226737"/>
                </a:lnTo>
                <a:lnTo>
                  <a:pt x="8940728" y="5268385"/>
                </a:lnTo>
                <a:lnTo>
                  <a:pt x="8918100" y="5308189"/>
                </a:lnTo>
                <a:lnTo>
                  <a:pt x="8892560" y="5345998"/>
                </a:lnTo>
                <a:lnTo>
                  <a:pt x="8864262" y="5381657"/>
                </a:lnTo>
                <a:lnTo>
                  <a:pt x="8833358" y="5415016"/>
                </a:lnTo>
                <a:lnTo>
                  <a:pt x="8800000" y="5445921"/>
                </a:lnTo>
                <a:lnTo>
                  <a:pt x="8764341" y="5474221"/>
                </a:lnTo>
                <a:lnTo>
                  <a:pt x="8726533" y="5499761"/>
                </a:lnTo>
                <a:lnTo>
                  <a:pt x="8686728" y="5522392"/>
                </a:lnTo>
                <a:lnTo>
                  <a:pt x="8645080" y="5541958"/>
                </a:lnTo>
                <a:lnTo>
                  <a:pt x="8601740" y="5558310"/>
                </a:lnTo>
                <a:lnTo>
                  <a:pt x="8556861" y="5571292"/>
                </a:lnTo>
                <a:lnTo>
                  <a:pt x="8510595" y="5580755"/>
                </a:lnTo>
                <a:lnTo>
                  <a:pt x="8463094" y="5586544"/>
                </a:lnTo>
                <a:lnTo>
                  <a:pt x="8414512" y="5588508"/>
                </a:lnTo>
                <a:lnTo>
                  <a:pt x="592328" y="5588508"/>
                </a:lnTo>
                <a:lnTo>
                  <a:pt x="543747" y="5586544"/>
                </a:lnTo>
                <a:lnTo>
                  <a:pt x="496247" y="5580755"/>
                </a:lnTo>
                <a:lnTo>
                  <a:pt x="449982" y="5571292"/>
                </a:lnTo>
                <a:lnTo>
                  <a:pt x="405104" y="5558310"/>
                </a:lnTo>
                <a:lnTo>
                  <a:pt x="361764" y="5541958"/>
                </a:lnTo>
                <a:lnTo>
                  <a:pt x="320116" y="5522392"/>
                </a:lnTo>
                <a:lnTo>
                  <a:pt x="280312" y="5499761"/>
                </a:lnTo>
                <a:lnTo>
                  <a:pt x="242504" y="5474221"/>
                </a:lnTo>
                <a:lnTo>
                  <a:pt x="206845" y="5445921"/>
                </a:lnTo>
                <a:lnTo>
                  <a:pt x="173486" y="5415016"/>
                </a:lnTo>
                <a:lnTo>
                  <a:pt x="142582" y="5381657"/>
                </a:lnTo>
                <a:lnTo>
                  <a:pt x="114283" y="5345998"/>
                </a:lnTo>
                <a:lnTo>
                  <a:pt x="88743" y="5308189"/>
                </a:lnTo>
                <a:lnTo>
                  <a:pt x="66113" y="5268385"/>
                </a:lnTo>
                <a:lnTo>
                  <a:pt x="46547" y="5226737"/>
                </a:lnTo>
                <a:lnTo>
                  <a:pt x="30196" y="5183398"/>
                </a:lnTo>
                <a:lnTo>
                  <a:pt x="17214" y="5138520"/>
                </a:lnTo>
                <a:lnTo>
                  <a:pt x="7752" y="5092256"/>
                </a:lnTo>
                <a:lnTo>
                  <a:pt x="1963" y="5044759"/>
                </a:lnTo>
                <a:lnTo>
                  <a:pt x="0" y="4996180"/>
                </a:lnTo>
                <a:lnTo>
                  <a:pt x="0" y="592328"/>
                </a:lnTo>
                <a:close/>
              </a:path>
            </a:pathLst>
          </a:custGeom>
          <a:ln w="57150">
            <a:solidFill>
              <a:srgbClr val="DA24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09955" y="489204"/>
            <a:ext cx="5434584" cy="2302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106068" y="1114933"/>
            <a:ext cx="4027144" cy="7790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590544" y="0"/>
            <a:ext cx="3963924" cy="41711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269991" y="629158"/>
            <a:ext cx="608965" cy="1243330"/>
          </a:xfrm>
          <a:custGeom>
            <a:avLst/>
            <a:gdLst/>
            <a:ahLst/>
            <a:cxnLst/>
            <a:rect l="l" t="t" r="r" b="b"/>
            <a:pathLst>
              <a:path w="608964" h="1243330">
                <a:moveTo>
                  <a:pt x="280543" y="1000632"/>
                </a:moveTo>
                <a:lnTo>
                  <a:pt x="233791" y="1009491"/>
                </a:lnTo>
                <a:lnTo>
                  <a:pt x="194563" y="1036065"/>
                </a:lnTo>
                <a:lnTo>
                  <a:pt x="168100" y="1075229"/>
                </a:lnTo>
                <a:lnTo>
                  <a:pt x="159258" y="1121917"/>
                </a:lnTo>
                <a:lnTo>
                  <a:pt x="161470" y="1146282"/>
                </a:lnTo>
                <a:lnTo>
                  <a:pt x="179135" y="1189247"/>
                </a:lnTo>
                <a:lnTo>
                  <a:pt x="213231" y="1223325"/>
                </a:lnTo>
                <a:lnTo>
                  <a:pt x="256232" y="1240990"/>
                </a:lnTo>
                <a:lnTo>
                  <a:pt x="280543" y="1243202"/>
                </a:lnTo>
                <a:lnTo>
                  <a:pt x="304851" y="1240990"/>
                </a:lnTo>
                <a:lnTo>
                  <a:pt x="347801" y="1223325"/>
                </a:lnTo>
                <a:lnTo>
                  <a:pt x="381896" y="1189247"/>
                </a:lnTo>
                <a:lnTo>
                  <a:pt x="399613" y="1146282"/>
                </a:lnTo>
                <a:lnTo>
                  <a:pt x="401828" y="1121917"/>
                </a:lnTo>
                <a:lnTo>
                  <a:pt x="399613" y="1097627"/>
                </a:lnTo>
                <a:lnTo>
                  <a:pt x="381896" y="1054713"/>
                </a:lnTo>
                <a:lnTo>
                  <a:pt x="347801" y="1020564"/>
                </a:lnTo>
                <a:lnTo>
                  <a:pt x="304851" y="1002847"/>
                </a:lnTo>
                <a:lnTo>
                  <a:pt x="280543" y="1000632"/>
                </a:lnTo>
                <a:close/>
              </a:path>
              <a:path w="608964" h="1243330">
                <a:moveTo>
                  <a:pt x="575665" y="144144"/>
                </a:moveTo>
                <a:lnTo>
                  <a:pt x="272923" y="144144"/>
                </a:lnTo>
                <a:lnTo>
                  <a:pt x="326993" y="148145"/>
                </a:lnTo>
                <a:lnTo>
                  <a:pt x="371225" y="160147"/>
                </a:lnTo>
                <a:lnTo>
                  <a:pt x="405622" y="180149"/>
                </a:lnTo>
                <a:lnTo>
                  <a:pt x="430186" y="208153"/>
                </a:lnTo>
                <a:lnTo>
                  <a:pt x="444922" y="244157"/>
                </a:lnTo>
                <a:lnTo>
                  <a:pt x="449834" y="288163"/>
                </a:lnTo>
                <a:lnTo>
                  <a:pt x="446004" y="317267"/>
                </a:lnTo>
                <a:lnTo>
                  <a:pt x="415385" y="388556"/>
                </a:lnTo>
                <a:lnTo>
                  <a:pt x="388610" y="430741"/>
                </a:lnTo>
                <a:lnTo>
                  <a:pt x="354201" y="477287"/>
                </a:lnTo>
                <a:lnTo>
                  <a:pt x="312166" y="528192"/>
                </a:lnTo>
                <a:lnTo>
                  <a:pt x="270076" y="580241"/>
                </a:lnTo>
                <a:lnTo>
                  <a:pt x="235632" y="630338"/>
                </a:lnTo>
                <a:lnTo>
                  <a:pt x="208835" y="678481"/>
                </a:lnTo>
                <a:lnTo>
                  <a:pt x="189690" y="724666"/>
                </a:lnTo>
                <a:lnTo>
                  <a:pt x="178201" y="768890"/>
                </a:lnTo>
                <a:lnTo>
                  <a:pt x="174371" y="811149"/>
                </a:lnTo>
                <a:lnTo>
                  <a:pt x="175962" y="832463"/>
                </a:lnTo>
                <a:lnTo>
                  <a:pt x="180721" y="858504"/>
                </a:lnTo>
                <a:lnTo>
                  <a:pt x="188622" y="889283"/>
                </a:lnTo>
                <a:lnTo>
                  <a:pt x="199644" y="924813"/>
                </a:lnTo>
                <a:lnTo>
                  <a:pt x="343662" y="924813"/>
                </a:lnTo>
                <a:lnTo>
                  <a:pt x="335920" y="892617"/>
                </a:lnTo>
                <a:lnTo>
                  <a:pt x="330406" y="864219"/>
                </a:lnTo>
                <a:lnTo>
                  <a:pt x="327106" y="839606"/>
                </a:lnTo>
                <a:lnTo>
                  <a:pt x="326009" y="818768"/>
                </a:lnTo>
                <a:lnTo>
                  <a:pt x="331449" y="772379"/>
                </a:lnTo>
                <a:lnTo>
                  <a:pt x="345790" y="726178"/>
                </a:lnTo>
                <a:lnTo>
                  <a:pt x="369031" y="680173"/>
                </a:lnTo>
                <a:lnTo>
                  <a:pt x="401172" y="634369"/>
                </a:lnTo>
                <a:lnTo>
                  <a:pt x="442213" y="588771"/>
                </a:lnTo>
                <a:lnTo>
                  <a:pt x="486480" y="541101"/>
                </a:lnTo>
                <a:lnTo>
                  <a:pt x="523924" y="494756"/>
                </a:lnTo>
                <a:lnTo>
                  <a:pt x="554551" y="449742"/>
                </a:lnTo>
                <a:lnTo>
                  <a:pt x="578363" y="406063"/>
                </a:lnTo>
                <a:lnTo>
                  <a:pt x="595367" y="363724"/>
                </a:lnTo>
                <a:lnTo>
                  <a:pt x="605566" y="322729"/>
                </a:lnTo>
                <a:lnTo>
                  <a:pt x="608965" y="283082"/>
                </a:lnTo>
                <a:lnTo>
                  <a:pt x="605476" y="233581"/>
                </a:lnTo>
                <a:lnTo>
                  <a:pt x="595013" y="188243"/>
                </a:lnTo>
                <a:lnTo>
                  <a:pt x="577582" y="147056"/>
                </a:lnTo>
                <a:lnTo>
                  <a:pt x="575665" y="144144"/>
                </a:lnTo>
                <a:close/>
              </a:path>
              <a:path w="608964" h="1243330">
                <a:moveTo>
                  <a:pt x="290575" y="0"/>
                </a:moveTo>
                <a:lnTo>
                  <a:pt x="243237" y="2602"/>
                </a:lnTo>
                <a:lnTo>
                  <a:pt x="195457" y="10409"/>
                </a:lnTo>
                <a:lnTo>
                  <a:pt x="147240" y="23415"/>
                </a:lnTo>
                <a:lnTo>
                  <a:pt x="98589" y="41618"/>
                </a:lnTo>
                <a:lnTo>
                  <a:pt x="49508" y="65014"/>
                </a:lnTo>
                <a:lnTo>
                  <a:pt x="0" y="93599"/>
                </a:lnTo>
                <a:lnTo>
                  <a:pt x="63246" y="217424"/>
                </a:lnTo>
                <a:lnTo>
                  <a:pt x="103950" y="191027"/>
                </a:lnTo>
                <a:lnTo>
                  <a:pt x="145281" y="170507"/>
                </a:lnTo>
                <a:lnTo>
                  <a:pt x="187229" y="155857"/>
                </a:lnTo>
                <a:lnTo>
                  <a:pt x="229780" y="147072"/>
                </a:lnTo>
                <a:lnTo>
                  <a:pt x="272923" y="144144"/>
                </a:lnTo>
                <a:lnTo>
                  <a:pt x="575665" y="144144"/>
                </a:lnTo>
                <a:lnTo>
                  <a:pt x="553190" y="110009"/>
                </a:lnTo>
                <a:lnTo>
                  <a:pt x="521843" y="77088"/>
                </a:lnTo>
                <a:lnTo>
                  <a:pt x="484672" y="49369"/>
                </a:lnTo>
                <a:lnTo>
                  <a:pt x="442960" y="27788"/>
                </a:lnTo>
                <a:lnTo>
                  <a:pt x="396707" y="12358"/>
                </a:lnTo>
                <a:lnTo>
                  <a:pt x="345912" y="3091"/>
                </a:lnTo>
                <a:lnTo>
                  <a:pt x="290575" y="0"/>
                </a:lnTo>
                <a:close/>
              </a:path>
            </a:pathLst>
          </a:custGeom>
          <a:solidFill>
            <a:srgbClr val="DA2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429250" y="1629791"/>
            <a:ext cx="242570" cy="242570"/>
          </a:xfrm>
          <a:custGeom>
            <a:avLst/>
            <a:gdLst/>
            <a:ahLst/>
            <a:cxnLst/>
            <a:rect l="l" t="t" r="r" b="b"/>
            <a:pathLst>
              <a:path w="242570" h="242569">
                <a:moveTo>
                  <a:pt x="121285" y="0"/>
                </a:moveTo>
                <a:lnTo>
                  <a:pt x="168021" y="8858"/>
                </a:lnTo>
                <a:lnTo>
                  <a:pt x="207137" y="35433"/>
                </a:lnTo>
                <a:lnTo>
                  <a:pt x="233711" y="74596"/>
                </a:lnTo>
                <a:lnTo>
                  <a:pt x="242570" y="121285"/>
                </a:lnTo>
                <a:lnTo>
                  <a:pt x="240355" y="145649"/>
                </a:lnTo>
                <a:lnTo>
                  <a:pt x="222638" y="188614"/>
                </a:lnTo>
                <a:lnTo>
                  <a:pt x="188543" y="222692"/>
                </a:lnTo>
                <a:lnTo>
                  <a:pt x="145593" y="240357"/>
                </a:lnTo>
                <a:lnTo>
                  <a:pt x="121285" y="242570"/>
                </a:lnTo>
                <a:lnTo>
                  <a:pt x="96974" y="240357"/>
                </a:lnTo>
                <a:lnTo>
                  <a:pt x="53973" y="222692"/>
                </a:lnTo>
                <a:lnTo>
                  <a:pt x="19877" y="188614"/>
                </a:lnTo>
                <a:lnTo>
                  <a:pt x="2212" y="145649"/>
                </a:lnTo>
                <a:lnTo>
                  <a:pt x="0" y="121285"/>
                </a:lnTo>
                <a:lnTo>
                  <a:pt x="2212" y="96994"/>
                </a:lnTo>
                <a:lnTo>
                  <a:pt x="19877" y="54080"/>
                </a:lnTo>
                <a:lnTo>
                  <a:pt x="53973" y="19931"/>
                </a:lnTo>
                <a:lnTo>
                  <a:pt x="96974" y="2214"/>
                </a:lnTo>
                <a:lnTo>
                  <a:pt x="121285" y="0"/>
                </a:lnTo>
                <a:close/>
              </a:path>
            </a:pathLst>
          </a:custGeom>
          <a:ln w="1264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269991" y="629158"/>
            <a:ext cx="608965" cy="925194"/>
          </a:xfrm>
          <a:custGeom>
            <a:avLst/>
            <a:gdLst/>
            <a:ahLst/>
            <a:cxnLst/>
            <a:rect l="l" t="t" r="r" b="b"/>
            <a:pathLst>
              <a:path w="608964" h="925194">
                <a:moveTo>
                  <a:pt x="290575" y="0"/>
                </a:moveTo>
                <a:lnTo>
                  <a:pt x="345912" y="3091"/>
                </a:lnTo>
                <a:lnTo>
                  <a:pt x="396707" y="12358"/>
                </a:lnTo>
                <a:lnTo>
                  <a:pt x="442960" y="27788"/>
                </a:lnTo>
                <a:lnTo>
                  <a:pt x="484672" y="49369"/>
                </a:lnTo>
                <a:lnTo>
                  <a:pt x="521843" y="77088"/>
                </a:lnTo>
                <a:lnTo>
                  <a:pt x="553190" y="110009"/>
                </a:lnTo>
                <a:lnTo>
                  <a:pt x="577582" y="147056"/>
                </a:lnTo>
                <a:lnTo>
                  <a:pt x="595013" y="188243"/>
                </a:lnTo>
                <a:lnTo>
                  <a:pt x="605476" y="233581"/>
                </a:lnTo>
                <a:lnTo>
                  <a:pt x="608965" y="283082"/>
                </a:lnTo>
                <a:lnTo>
                  <a:pt x="605566" y="322729"/>
                </a:lnTo>
                <a:lnTo>
                  <a:pt x="595367" y="363724"/>
                </a:lnTo>
                <a:lnTo>
                  <a:pt x="578363" y="406063"/>
                </a:lnTo>
                <a:lnTo>
                  <a:pt x="554551" y="449742"/>
                </a:lnTo>
                <a:lnTo>
                  <a:pt x="523924" y="494756"/>
                </a:lnTo>
                <a:lnTo>
                  <a:pt x="486480" y="541101"/>
                </a:lnTo>
                <a:lnTo>
                  <a:pt x="442213" y="588771"/>
                </a:lnTo>
                <a:lnTo>
                  <a:pt x="401172" y="634369"/>
                </a:lnTo>
                <a:lnTo>
                  <a:pt x="369031" y="680173"/>
                </a:lnTo>
                <a:lnTo>
                  <a:pt x="345790" y="726178"/>
                </a:lnTo>
                <a:lnTo>
                  <a:pt x="331449" y="772379"/>
                </a:lnTo>
                <a:lnTo>
                  <a:pt x="326009" y="818768"/>
                </a:lnTo>
                <a:lnTo>
                  <a:pt x="327106" y="839606"/>
                </a:lnTo>
                <a:lnTo>
                  <a:pt x="330406" y="864219"/>
                </a:lnTo>
                <a:lnTo>
                  <a:pt x="335920" y="892617"/>
                </a:lnTo>
                <a:lnTo>
                  <a:pt x="343662" y="924813"/>
                </a:lnTo>
                <a:lnTo>
                  <a:pt x="199644" y="924813"/>
                </a:lnTo>
                <a:lnTo>
                  <a:pt x="188622" y="889283"/>
                </a:lnTo>
                <a:lnTo>
                  <a:pt x="180721" y="858504"/>
                </a:lnTo>
                <a:lnTo>
                  <a:pt x="175962" y="832463"/>
                </a:lnTo>
                <a:lnTo>
                  <a:pt x="174371" y="811149"/>
                </a:lnTo>
                <a:lnTo>
                  <a:pt x="178201" y="768890"/>
                </a:lnTo>
                <a:lnTo>
                  <a:pt x="189690" y="724666"/>
                </a:lnTo>
                <a:lnTo>
                  <a:pt x="208835" y="678481"/>
                </a:lnTo>
                <a:lnTo>
                  <a:pt x="235632" y="630338"/>
                </a:lnTo>
                <a:lnTo>
                  <a:pt x="270076" y="580241"/>
                </a:lnTo>
                <a:lnTo>
                  <a:pt x="312166" y="528192"/>
                </a:lnTo>
                <a:lnTo>
                  <a:pt x="354201" y="477287"/>
                </a:lnTo>
                <a:lnTo>
                  <a:pt x="388610" y="430741"/>
                </a:lnTo>
                <a:lnTo>
                  <a:pt x="415385" y="388556"/>
                </a:lnTo>
                <a:lnTo>
                  <a:pt x="434518" y="350731"/>
                </a:lnTo>
                <a:lnTo>
                  <a:pt x="446004" y="317267"/>
                </a:lnTo>
                <a:lnTo>
                  <a:pt x="449834" y="288163"/>
                </a:lnTo>
                <a:lnTo>
                  <a:pt x="444922" y="244157"/>
                </a:lnTo>
                <a:lnTo>
                  <a:pt x="430186" y="208153"/>
                </a:lnTo>
                <a:lnTo>
                  <a:pt x="371225" y="160147"/>
                </a:lnTo>
                <a:lnTo>
                  <a:pt x="326993" y="148145"/>
                </a:lnTo>
                <a:lnTo>
                  <a:pt x="272923" y="144144"/>
                </a:lnTo>
                <a:lnTo>
                  <a:pt x="229780" y="147072"/>
                </a:lnTo>
                <a:lnTo>
                  <a:pt x="187229" y="155857"/>
                </a:lnTo>
                <a:lnTo>
                  <a:pt x="145281" y="170507"/>
                </a:lnTo>
                <a:lnTo>
                  <a:pt x="103950" y="191027"/>
                </a:lnTo>
                <a:lnTo>
                  <a:pt x="63246" y="217424"/>
                </a:lnTo>
                <a:lnTo>
                  <a:pt x="0" y="93599"/>
                </a:lnTo>
                <a:lnTo>
                  <a:pt x="49508" y="65014"/>
                </a:lnTo>
                <a:lnTo>
                  <a:pt x="98589" y="41618"/>
                </a:lnTo>
                <a:lnTo>
                  <a:pt x="147240" y="23415"/>
                </a:lnTo>
                <a:lnTo>
                  <a:pt x="195457" y="10409"/>
                </a:lnTo>
                <a:lnTo>
                  <a:pt x="243237" y="2602"/>
                </a:lnTo>
                <a:lnTo>
                  <a:pt x="290575" y="0"/>
                </a:lnTo>
                <a:close/>
              </a:path>
            </a:pathLst>
          </a:custGeom>
          <a:ln w="1264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269991" y="629158"/>
            <a:ext cx="608965" cy="1243330"/>
          </a:xfrm>
          <a:custGeom>
            <a:avLst/>
            <a:gdLst/>
            <a:ahLst/>
            <a:cxnLst/>
            <a:rect l="l" t="t" r="r" b="b"/>
            <a:pathLst>
              <a:path w="608964" h="1243330">
                <a:moveTo>
                  <a:pt x="280543" y="1000632"/>
                </a:moveTo>
                <a:lnTo>
                  <a:pt x="233791" y="1009491"/>
                </a:lnTo>
                <a:lnTo>
                  <a:pt x="194563" y="1036065"/>
                </a:lnTo>
                <a:lnTo>
                  <a:pt x="168100" y="1075229"/>
                </a:lnTo>
                <a:lnTo>
                  <a:pt x="159258" y="1121917"/>
                </a:lnTo>
                <a:lnTo>
                  <a:pt x="161470" y="1146282"/>
                </a:lnTo>
                <a:lnTo>
                  <a:pt x="179135" y="1189247"/>
                </a:lnTo>
                <a:lnTo>
                  <a:pt x="213231" y="1223325"/>
                </a:lnTo>
                <a:lnTo>
                  <a:pt x="256232" y="1240990"/>
                </a:lnTo>
                <a:lnTo>
                  <a:pt x="280543" y="1243202"/>
                </a:lnTo>
                <a:lnTo>
                  <a:pt x="304851" y="1240990"/>
                </a:lnTo>
                <a:lnTo>
                  <a:pt x="347801" y="1223325"/>
                </a:lnTo>
                <a:lnTo>
                  <a:pt x="381896" y="1189247"/>
                </a:lnTo>
                <a:lnTo>
                  <a:pt x="399613" y="1146282"/>
                </a:lnTo>
                <a:lnTo>
                  <a:pt x="401828" y="1121917"/>
                </a:lnTo>
                <a:lnTo>
                  <a:pt x="399613" y="1097627"/>
                </a:lnTo>
                <a:lnTo>
                  <a:pt x="381896" y="1054713"/>
                </a:lnTo>
                <a:lnTo>
                  <a:pt x="347801" y="1020564"/>
                </a:lnTo>
                <a:lnTo>
                  <a:pt x="304851" y="1002847"/>
                </a:lnTo>
                <a:lnTo>
                  <a:pt x="280543" y="1000632"/>
                </a:lnTo>
                <a:close/>
              </a:path>
              <a:path w="608964" h="1243330">
                <a:moveTo>
                  <a:pt x="575665" y="144144"/>
                </a:moveTo>
                <a:lnTo>
                  <a:pt x="272923" y="144144"/>
                </a:lnTo>
                <a:lnTo>
                  <a:pt x="326993" y="148145"/>
                </a:lnTo>
                <a:lnTo>
                  <a:pt x="371225" y="160147"/>
                </a:lnTo>
                <a:lnTo>
                  <a:pt x="405622" y="180149"/>
                </a:lnTo>
                <a:lnTo>
                  <a:pt x="430186" y="208153"/>
                </a:lnTo>
                <a:lnTo>
                  <a:pt x="444922" y="244157"/>
                </a:lnTo>
                <a:lnTo>
                  <a:pt x="449834" y="288163"/>
                </a:lnTo>
                <a:lnTo>
                  <a:pt x="446004" y="317267"/>
                </a:lnTo>
                <a:lnTo>
                  <a:pt x="415385" y="388556"/>
                </a:lnTo>
                <a:lnTo>
                  <a:pt x="388610" y="430741"/>
                </a:lnTo>
                <a:lnTo>
                  <a:pt x="354201" y="477287"/>
                </a:lnTo>
                <a:lnTo>
                  <a:pt x="312166" y="528192"/>
                </a:lnTo>
                <a:lnTo>
                  <a:pt x="270076" y="580241"/>
                </a:lnTo>
                <a:lnTo>
                  <a:pt x="235632" y="630338"/>
                </a:lnTo>
                <a:lnTo>
                  <a:pt x="208835" y="678481"/>
                </a:lnTo>
                <a:lnTo>
                  <a:pt x="189690" y="724666"/>
                </a:lnTo>
                <a:lnTo>
                  <a:pt x="178201" y="768890"/>
                </a:lnTo>
                <a:lnTo>
                  <a:pt x="174371" y="811149"/>
                </a:lnTo>
                <a:lnTo>
                  <a:pt x="175962" y="832463"/>
                </a:lnTo>
                <a:lnTo>
                  <a:pt x="180721" y="858504"/>
                </a:lnTo>
                <a:lnTo>
                  <a:pt x="188622" y="889283"/>
                </a:lnTo>
                <a:lnTo>
                  <a:pt x="199644" y="924813"/>
                </a:lnTo>
                <a:lnTo>
                  <a:pt x="343662" y="924813"/>
                </a:lnTo>
                <a:lnTo>
                  <a:pt x="335920" y="892617"/>
                </a:lnTo>
                <a:lnTo>
                  <a:pt x="330406" y="864219"/>
                </a:lnTo>
                <a:lnTo>
                  <a:pt x="327106" y="839606"/>
                </a:lnTo>
                <a:lnTo>
                  <a:pt x="326009" y="818768"/>
                </a:lnTo>
                <a:lnTo>
                  <a:pt x="331449" y="772379"/>
                </a:lnTo>
                <a:lnTo>
                  <a:pt x="345790" y="726178"/>
                </a:lnTo>
                <a:lnTo>
                  <a:pt x="369031" y="680173"/>
                </a:lnTo>
                <a:lnTo>
                  <a:pt x="401172" y="634369"/>
                </a:lnTo>
                <a:lnTo>
                  <a:pt x="442213" y="588771"/>
                </a:lnTo>
                <a:lnTo>
                  <a:pt x="486480" y="541101"/>
                </a:lnTo>
                <a:lnTo>
                  <a:pt x="523924" y="494756"/>
                </a:lnTo>
                <a:lnTo>
                  <a:pt x="554551" y="449742"/>
                </a:lnTo>
                <a:lnTo>
                  <a:pt x="578363" y="406063"/>
                </a:lnTo>
                <a:lnTo>
                  <a:pt x="595367" y="363724"/>
                </a:lnTo>
                <a:lnTo>
                  <a:pt x="605566" y="322729"/>
                </a:lnTo>
                <a:lnTo>
                  <a:pt x="608965" y="283082"/>
                </a:lnTo>
                <a:lnTo>
                  <a:pt x="605476" y="233581"/>
                </a:lnTo>
                <a:lnTo>
                  <a:pt x="595013" y="188243"/>
                </a:lnTo>
                <a:lnTo>
                  <a:pt x="577582" y="147056"/>
                </a:lnTo>
                <a:lnTo>
                  <a:pt x="575665" y="144144"/>
                </a:lnTo>
                <a:close/>
              </a:path>
              <a:path w="608964" h="1243330">
                <a:moveTo>
                  <a:pt x="290575" y="0"/>
                </a:moveTo>
                <a:lnTo>
                  <a:pt x="243237" y="2602"/>
                </a:lnTo>
                <a:lnTo>
                  <a:pt x="195457" y="10409"/>
                </a:lnTo>
                <a:lnTo>
                  <a:pt x="147240" y="23415"/>
                </a:lnTo>
                <a:lnTo>
                  <a:pt x="98589" y="41618"/>
                </a:lnTo>
                <a:lnTo>
                  <a:pt x="49508" y="65014"/>
                </a:lnTo>
                <a:lnTo>
                  <a:pt x="0" y="93599"/>
                </a:lnTo>
                <a:lnTo>
                  <a:pt x="63246" y="217424"/>
                </a:lnTo>
                <a:lnTo>
                  <a:pt x="103950" y="191027"/>
                </a:lnTo>
                <a:lnTo>
                  <a:pt x="145281" y="170507"/>
                </a:lnTo>
                <a:lnTo>
                  <a:pt x="187229" y="155857"/>
                </a:lnTo>
                <a:lnTo>
                  <a:pt x="229780" y="147072"/>
                </a:lnTo>
                <a:lnTo>
                  <a:pt x="272923" y="144144"/>
                </a:lnTo>
                <a:lnTo>
                  <a:pt x="575665" y="144144"/>
                </a:lnTo>
                <a:lnTo>
                  <a:pt x="553190" y="110009"/>
                </a:lnTo>
                <a:lnTo>
                  <a:pt x="521843" y="77088"/>
                </a:lnTo>
                <a:lnTo>
                  <a:pt x="484672" y="49369"/>
                </a:lnTo>
                <a:lnTo>
                  <a:pt x="442960" y="27788"/>
                </a:lnTo>
                <a:lnTo>
                  <a:pt x="396707" y="12358"/>
                </a:lnTo>
                <a:lnTo>
                  <a:pt x="345912" y="3091"/>
                </a:lnTo>
                <a:lnTo>
                  <a:pt x="290575" y="0"/>
                </a:lnTo>
                <a:close/>
              </a:path>
            </a:pathLst>
          </a:custGeom>
          <a:solidFill>
            <a:srgbClr val="DA2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5429250" y="1629791"/>
            <a:ext cx="242570" cy="242570"/>
          </a:xfrm>
          <a:custGeom>
            <a:avLst/>
            <a:gdLst/>
            <a:ahLst/>
            <a:cxnLst/>
            <a:rect l="l" t="t" r="r" b="b"/>
            <a:pathLst>
              <a:path w="242570" h="242569">
                <a:moveTo>
                  <a:pt x="121285" y="0"/>
                </a:moveTo>
                <a:lnTo>
                  <a:pt x="168021" y="8858"/>
                </a:lnTo>
                <a:lnTo>
                  <a:pt x="207137" y="35433"/>
                </a:lnTo>
                <a:lnTo>
                  <a:pt x="233711" y="74596"/>
                </a:lnTo>
                <a:lnTo>
                  <a:pt x="242570" y="121285"/>
                </a:lnTo>
                <a:lnTo>
                  <a:pt x="240355" y="145649"/>
                </a:lnTo>
                <a:lnTo>
                  <a:pt x="222638" y="188614"/>
                </a:lnTo>
                <a:lnTo>
                  <a:pt x="188543" y="222692"/>
                </a:lnTo>
                <a:lnTo>
                  <a:pt x="145593" y="240357"/>
                </a:lnTo>
                <a:lnTo>
                  <a:pt x="121285" y="242570"/>
                </a:lnTo>
                <a:lnTo>
                  <a:pt x="96974" y="240357"/>
                </a:lnTo>
                <a:lnTo>
                  <a:pt x="53973" y="222692"/>
                </a:lnTo>
                <a:lnTo>
                  <a:pt x="19877" y="188614"/>
                </a:lnTo>
                <a:lnTo>
                  <a:pt x="2212" y="145649"/>
                </a:lnTo>
                <a:lnTo>
                  <a:pt x="0" y="121285"/>
                </a:lnTo>
                <a:lnTo>
                  <a:pt x="2212" y="96994"/>
                </a:lnTo>
                <a:lnTo>
                  <a:pt x="19877" y="54080"/>
                </a:lnTo>
                <a:lnTo>
                  <a:pt x="53973" y="19931"/>
                </a:lnTo>
                <a:lnTo>
                  <a:pt x="96974" y="2214"/>
                </a:lnTo>
                <a:lnTo>
                  <a:pt x="121285" y="0"/>
                </a:lnTo>
                <a:close/>
              </a:path>
            </a:pathLst>
          </a:custGeom>
          <a:ln w="76200">
            <a:solidFill>
              <a:srgbClr val="DA24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269991" y="629158"/>
            <a:ext cx="608965" cy="925194"/>
          </a:xfrm>
          <a:custGeom>
            <a:avLst/>
            <a:gdLst/>
            <a:ahLst/>
            <a:cxnLst/>
            <a:rect l="l" t="t" r="r" b="b"/>
            <a:pathLst>
              <a:path w="608964" h="925194">
                <a:moveTo>
                  <a:pt x="290575" y="0"/>
                </a:moveTo>
                <a:lnTo>
                  <a:pt x="345912" y="3091"/>
                </a:lnTo>
                <a:lnTo>
                  <a:pt x="396707" y="12358"/>
                </a:lnTo>
                <a:lnTo>
                  <a:pt x="442960" y="27788"/>
                </a:lnTo>
                <a:lnTo>
                  <a:pt x="484672" y="49369"/>
                </a:lnTo>
                <a:lnTo>
                  <a:pt x="521843" y="77088"/>
                </a:lnTo>
                <a:lnTo>
                  <a:pt x="553190" y="110009"/>
                </a:lnTo>
                <a:lnTo>
                  <a:pt x="577582" y="147056"/>
                </a:lnTo>
                <a:lnTo>
                  <a:pt x="595013" y="188243"/>
                </a:lnTo>
                <a:lnTo>
                  <a:pt x="605476" y="233581"/>
                </a:lnTo>
                <a:lnTo>
                  <a:pt x="608965" y="283082"/>
                </a:lnTo>
                <a:lnTo>
                  <a:pt x="605566" y="322729"/>
                </a:lnTo>
                <a:lnTo>
                  <a:pt x="595367" y="363724"/>
                </a:lnTo>
                <a:lnTo>
                  <a:pt x="578363" y="406063"/>
                </a:lnTo>
                <a:lnTo>
                  <a:pt x="554551" y="449742"/>
                </a:lnTo>
                <a:lnTo>
                  <a:pt x="523924" y="494756"/>
                </a:lnTo>
                <a:lnTo>
                  <a:pt x="486480" y="541101"/>
                </a:lnTo>
                <a:lnTo>
                  <a:pt x="442213" y="588771"/>
                </a:lnTo>
                <a:lnTo>
                  <a:pt x="401172" y="634369"/>
                </a:lnTo>
                <a:lnTo>
                  <a:pt x="369031" y="680173"/>
                </a:lnTo>
                <a:lnTo>
                  <a:pt x="345790" y="726178"/>
                </a:lnTo>
                <a:lnTo>
                  <a:pt x="331449" y="772379"/>
                </a:lnTo>
                <a:lnTo>
                  <a:pt x="326009" y="818768"/>
                </a:lnTo>
                <a:lnTo>
                  <a:pt x="327106" y="839606"/>
                </a:lnTo>
                <a:lnTo>
                  <a:pt x="330406" y="864219"/>
                </a:lnTo>
                <a:lnTo>
                  <a:pt x="335920" y="892617"/>
                </a:lnTo>
                <a:lnTo>
                  <a:pt x="343662" y="924813"/>
                </a:lnTo>
                <a:lnTo>
                  <a:pt x="199644" y="924813"/>
                </a:lnTo>
                <a:lnTo>
                  <a:pt x="188622" y="889283"/>
                </a:lnTo>
                <a:lnTo>
                  <a:pt x="180721" y="858504"/>
                </a:lnTo>
                <a:lnTo>
                  <a:pt x="175962" y="832463"/>
                </a:lnTo>
                <a:lnTo>
                  <a:pt x="174371" y="811149"/>
                </a:lnTo>
                <a:lnTo>
                  <a:pt x="178201" y="768890"/>
                </a:lnTo>
                <a:lnTo>
                  <a:pt x="189690" y="724666"/>
                </a:lnTo>
                <a:lnTo>
                  <a:pt x="208835" y="678481"/>
                </a:lnTo>
                <a:lnTo>
                  <a:pt x="235632" y="630338"/>
                </a:lnTo>
                <a:lnTo>
                  <a:pt x="270076" y="580241"/>
                </a:lnTo>
                <a:lnTo>
                  <a:pt x="312166" y="528192"/>
                </a:lnTo>
                <a:lnTo>
                  <a:pt x="354201" y="477287"/>
                </a:lnTo>
                <a:lnTo>
                  <a:pt x="388610" y="430741"/>
                </a:lnTo>
                <a:lnTo>
                  <a:pt x="415385" y="388556"/>
                </a:lnTo>
                <a:lnTo>
                  <a:pt x="434518" y="350731"/>
                </a:lnTo>
                <a:lnTo>
                  <a:pt x="446004" y="317267"/>
                </a:lnTo>
                <a:lnTo>
                  <a:pt x="449834" y="288163"/>
                </a:lnTo>
                <a:lnTo>
                  <a:pt x="444922" y="244157"/>
                </a:lnTo>
                <a:lnTo>
                  <a:pt x="430186" y="208153"/>
                </a:lnTo>
                <a:lnTo>
                  <a:pt x="371225" y="160147"/>
                </a:lnTo>
                <a:lnTo>
                  <a:pt x="326993" y="148145"/>
                </a:lnTo>
                <a:lnTo>
                  <a:pt x="272923" y="144144"/>
                </a:lnTo>
                <a:lnTo>
                  <a:pt x="229780" y="147072"/>
                </a:lnTo>
                <a:lnTo>
                  <a:pt x="187229" y="155857"/>
                </a:lnTo>
                <a:lnTo>
                  <a:pt x="145281" y="170507"/>
                </a:lnTo>
                <a:lnTo>
                  <a:pt x="103950" y="191027"/>
                </a:lnTo>
                <a:lnTo>
                  <a:pt x="63246" y="217424"/>
                </a:lnTo>
                <a:lnTo>
                  <a:pt x="0" y="93599"/>
                </a:lnTo>
                <a:lnTo>
                  <a:pt x="49508" y="65014"/>
                </a:lnTo>
                <a:lnTo>
                  <a:pt x="98589" y="41618"/>
                </a:lnTo>
                <a:lnTo>
                  <a:pt x="147240" y="23415"/>
                </a:lnTo>
                <a:lnTo>
                  <a:pt x="195457" y="10409"/>
                </a:lnTo>
                <a:lnTo>
                  <a:pt x="243237" y="2602"/>
                </a:lnTo>
                <a:lnTo>
                  <a:pt x="290575" y="0"/>
                </a:lnTo>
                <a:close/>
              </a:path>
            </a:pathLst>
          </a:custGeom>
          <a:ln w="76199">
            <a:solidFill>
              <a:srgbClr val="DA24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25423" y="-717168"/>
            <a:ext cx="4828540" cy="305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FFE699"/>
                </a:solidFill>
                <a:latin typeface="TH SarabunPSK"/>
                <a:cs typeface="TH SarabunPS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D53936"/>
                </a:solidFill>
                <a:latin typeface="TH SarabunPSK"/>
                <a:cs typeface="TH SarabunPS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500" b="1" i="0">
                <a:solidFill>
                  <a:schemeClr val="tx1"/>
                </a:solidFill>
                <a:latin typeface="TH SarabunPSK"/>
                <a:cs typeface="TH SarabunPS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D53936"/>
                </a:solidFill>
                <a:latin typeface="TH SarabunPSK"/>
                <a:cs typeface="TH SarabunPS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D53936"/>
                </a:solidFill>
                <a:latin typeface="TH SarabunPSK"/>
                <a:cs typeface="TH SarabunPS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7063" y="770331"/>
            <a:ext cx="4864100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D53936"/>
                </a:solidFill>
                <a:latin typeface="TH SarabunPSK"/>
                <a:cs typeface="TH SarabunPS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66543" y="2165477"/>
            <a:ext cx="7058913" cy="177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0" b="1" i="0">
                <a:solidFill>
                  <a:schemeClr val="tx1"/>
                </a:solidFill>
                <a:latin typeface="TH SarabunPSK"/>
                <a:cs typeface="TH SarabunPS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4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9.jpg"/><Relationship Id="rId5" Type="http://schemas.openxmlformats.org/officeDocument/2006/relationships/image" Target="../media/image51.png"/><Relationship Id="rId10" Type="http://schemas.openxmlformats.org/officeDocument/2006/relationships/image" Target="../media/image58.png"/><Relationship Id="rId4" Type="http://schemas.openxmlformats.org/officeDocument/2006/relationships/image" Target="../media/image46.pn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ltv.ac.th/" TargetMode="External"/><Relationship Id="rId13" Type="http://schemas.openxmlformats.org/officeDocument/2006/relationships/image" Target="../media/image75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0" Type="http://schemas.openxmlformats.org/officeDocument/2006/relationships/image" Target="../media/image72.png"/><Relationship Id="rId4" Type="http://schemas.openxmlformats.org/officeDocument/2006/relationships/image" Target="../media/image67.png"/><Relationship Id="rId9" Type="http://schemas.openxmlformats.org/officeDocument/2006/relationships/image" Target="../media/image71.png"/><Relationship Id="rId14" Type="http://schemas.openxmlformats.org/officeDocument/2006/relationships/image" Target="../media/image7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jpg"/><Relationship Id="rId12" Type="http://schemas.openxmlformats.org/officeDocument/2006/relationships/image" Target="../media/image88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jpg"/><Relationship Id="rId11" Type="http://schemas.openxmlformats.org/officeDocument/2006/relationships/image" Target="../media/image87.png"/><Relationship Id="rId5" Type="http://schemas.openxmlformats.org/officeDocument/2006/relationships/image" Target="../media/image81.jp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jp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jp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3" Type="http://schemas.openxmlformats.org/officeDocument/2006/relationships/image" Target="../media/image101.jpg"/><Relationship Id="rId21" Type="http://schemas.openxmlformats.org/officeDocument/2006/relationships/image" Target="../media/image87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image" Target="../media/image100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1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ltv.ac.th/" TargetMode="External"/><Relationship Id="rId13" Type="http://schemas.openxmlformats.org/officeDocument/2006/relationships/image" Target="../media/image75.png"/><Relationship Id="rId3" Type="http://schemas.openxmlformats.org/officeDocument/2006/relationships/image" Target="../media/image150.pn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0" Type="http://schemas.openxmlformats.org/officeDocument/2006/relationships/image" Target="../media/image72.png"/><Relationship Id="rId4" Type="http://schemas.openxmlformats.org/officeDocument/2006/relationships/image" Target="../media/image151.png"/><Relationship Id="rId9" Type="http://schemas.openxmlformats.org/officeDocument/2006/relationships/image" Target="../media/image71.png"/><Relationship Id="rId14" Type="http://schemas.openxmlformats.org/officeDocument/2006/relationships/image" Target="../media/image1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5.png"/><Relationship Id="rId5" Type="http://schemas.openxmlformats.org/officeDocument/2006/relationships/image" Target="../media/image75.png"/><Relationship Id="rId4" Type="http://schemas.openxmlformats.org/officeDocument/2006/relationships/image" Target="../media/image1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988"/>
            <a:ext cx="12192000" cy="6852284"/>
          </a:xfrm>
          <a:custGeom>
            <a:avLst/>
            <a:gdLst/>
            <a:ahLst/>
            <a:cxnLst/>
            <a:rect l="l" t="t" r="r" b="b"/>
            <a:pathLst>
              <a:path w="12192000" h="6852284">
                <a:moveTo>
                  <a:pt x="12191514" y="0"/>
                </a:moveTo>
                <a:lnTo>
                  <a:pt x="12191514" y="6852008"/>
                </a:lnTo>
                <a:lnTo>
                  <a:pt x="0" y="6852008"/>
                </a:lnTo>
                <a:lnTo>
                  <a:pt x="0" y="0"/>
                </a:lnTo>
                <a:lnTo>
                  <a:pt x="12191514" y="0"/>
                </a:lnTo>
                <a:close/>
              </a:path>
            </a:pathLst>
          </a:custGeom>
          <a:solidFill>
            <a:srgbClr val="AEE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721854"/>
            <a:ext cx="12191514" cy="41361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690" y="4572175"/>
            <a:ext cx="578536" cy="6300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6193" y="4798983"/>
            <a:ext cx="195012" cy="1890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5203" y="4181561"/>
            <a:ext cx="721545" cy="5418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13732" y="4402069"/>
            <a:ext cx="84505" cy="1575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5195" y="3898051"/>
            <a:ext cx="526533" cy="1575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7207" y="3734246"/>
            <a:ext cx="182011" cy="693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675" y="3841350"/>
            <a:ext cx="377023" cy="3906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3194" y="4061857"/>
            <a:ext cx="182011" cy="1827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2189" y="4326466"/>
            <a:ext cx="240515" cy="6048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4654077"/>
            <a:ext cx="78679" cy="2457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5577" y="6165922"/>
            <a:ext cx="229870" cy="331470"/>
          </a:xfrm>
          <a:custGeom>
            <a:avLst/>
            <a:gdLst/>
            <a:ahLst/>
            <a:cxnLst/>
            <a:rect l="l" t="t" r="r" b="b"/>
            <a:pathLst>
              <a:path w="229869" h="331470">
                <a:moveTo>
                  <a:pt x="161836" y="0"/>
                </a:moveTo>
                <a:lnTo>
                  <a:pt x="98690" y="27156"/>
                </a:lnTo>
                <a:lnTo>
                  <a:pt x="74011" y="58939"/>
                </a:lnTo>
                <a:lnTo>
                  <a:pt x="41254" y="136015"/>
                </a:lnTo>
                <a:lnTo>
                  <a:pt x="33445" y="180469"/>
                </a:lnTo>
                <a:lnTo>
                  <a:pt x="28675" y="225159"/>
                </a:lnTo>
                <a:lnTo>
                  <a:pt x="23036" y="269590"/>
                </a:lnTo>
                <a:lnTo>
                  <a:pt x="12621" y="313265"/>
                </a:lnTo>
                <a:lnTo>
                  <a:pt x="0" y="330842"/>
                </a:lnTo>
                <a:lnTo>
                  <a:pt x="21018" y="323742"/>
                </a:lnTo>
                <a:lnTo>
                  <a:pt x="69191" y="312848"/>
                </a:lnTo>
                <a:lnTo>
                  <a:pt x="129320" y="277058"/>
                </a:lnTo>
                <a:lnTo>
                  <a:pt x="164859" y="243868"/>
                </a:lnTo>
                <a:lnTo>
                  <a:pt x="195311" y="206378"/>
                </a:lnTo>
                <a:lnTo>
                  <a:pt x="217113" y="167730"/>
                </a:lnTo>
                <a:lnTo>
                  <a:pt x="227984" y="130926"/>
                </a:lnTo>
                <a:lnTo>
                  <a:pt x="229532" y="91487"/>
                </a:lnTo>
                <a:lnTo>
                  <a:pt x="219886" y="53354"/>
                </a:lnTo>
                <a:lnTo>
                  <a:pt x="197179" y="20473"/>
                </a:lnTo>
                <a:lnTo>
                  <a:pt x="161836" y="0"/>
                </a:lnTo>
                <a:close/>
              </a:path>
            </a:pathLst>
          </a:custGeom>
          <a:solidFill>
            <a:srgbClr val="ECF4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2157" y="6275543"/>
            <a:ext cx="124067" cy="2493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5364" y="6540366"/>
            <a:ext cx="321945" cy="173355"/>
          </a:xfrm>
          <a:custGeom>
            <a:avLst/>
            <a:gdLst/>
            <a:ahLst/>
            <a:cxnLst/>
            <a:rect l="l" t="t" r="r" b="b"/>
            <a:pathLst>
              <a:path w="321944" h="173354">
                <a:moveTo>
                  <a:pt x="0" y="89585"/>
                </a:moveTo>
                <a:lnTo>
                  <a:pt x="34645" y="117867"/>
                </a:lnTo>
                <a:lnTo>
                  <a:pt x="73939" y="142573"/>
                </a:lnTo>
                <a:lnTo>
                  <a:pt x="116336" y="161452"/>
                </a:lnTo>
                <a:lnTo>
                  <a:pt x="160289" y="172253"/>
                </a:lnTo>
                <a:lnTo>
                  <a:pt x="204251" y="172726"/>
                </a:lnTo>
                <a:lnTo>
                  <a:pt x="246676" y="160620"/>
                </a:lnTo>
                <a:lnTo>
                  <a:pt x="286017" y="133686"/>
                </a:lnTo>
                <a:lnTo>
                  <a:pt x="311532" y="99338"/>
                </a:lnTo>
                <a:lnTo>
                  <a:pt x="313998" y="89837"/>
                </a:lnTo>
                <a:lnTo>
                  <a:pt x="5254" y="89837"/>
                </a:lnTo>
                <a:lnTo>
                  <a:pt x="0" y="89585"/>
                </a:lnTo>
                <a:close/>
              </a:path>
              <a:path w="321944" h="173354">
                <a:moveTo>
                  <a:pt x="231673" y="0"/>
                </a:moveTo>
                <a:lnTo>
                  <a:pt x="192046" y="10958"/>
                </a:lnTo>
                <a:lnTo>
                  <a:pt x="154471" y="29807"/>
                </a:lnTo>
                <a:lnTo>
                  <a:pt x="119282" y="51279"/>
                </a:lnTo>
                <a:lnTo>
                  <a:pt x="92309" y="66677"/>
                </a:lnTo>
                <a:lnTo>
                  <a:pt x="64990" y="79772"/>
                </a:lnTo>
                <a:lnTo>
                  <a:pt x="36310" y="88260"/>
                </a:lnTo>
                <a:lnTo>
                  <a:pt x="5254" y="89837"/>
                </a:lnTo>
                <a:lnTo>
                  <a:pt x="313998" y="89837"/>
                </a:lnTo>
                <a:lnTo>
                  <a:pt x="321729" y="60052"/>
                </a:lnTo>
                <a:lnTo>
                  <a:pt x="310821" y="24712"/>
                </a:lnTo>
                <a:lnTo>
                  <a:pt x="273017" y="2201"/>
                </a:lnTo>
                <a:lnTo>
                  <a:pt x="231673" y="0"/>
                </a:lnTo>
                <a:close/>
              </a:path>
            </a:pathLst>
          </a:custGeom>
          <a:solidFill>
            <a:srgbClr val="ECF4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4072" y="6440567"/>
            <a:ext cx="164192" cy="2121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6349" y="6247474"/>
            <a:ext cx="760730" cy="610870"/>
          </a:xfrm>
          <a:custGeom>
            <a:avLst/>
            <a:gdLst/>
            <a:ahLst/>
            <a:cxnLst/>
            <a:rect l="l" t="t" r="r" b="b"/>
            <a:pathLst>
              <a:path w="760730" h="610870">
                <a:moveTo>
                  <a:pt x="752223" y="0"/>
                </a:moveTo>
                <a:lnTo>
                  <a:pt x="743295" y="529"/>
                </a:lnTo>
                <a:lnTo>
                  <a:pt x="736907" y="7540"/>
                </a:lnTo>
                <a:lnTo>
                  <a:pt x="718550" y="58199"/>
                </a:lnTo>
                <a:lnTo>
                  <a:pt x="697976" y="106134"/>
                </a:lnTo>
                <a:lnTo>
                  <a:pt x="673200" y="151119"/>
                </a:lnTo>
                <a:lnTo>
                  <a:pt x="642238" y="192928"/>
                </a:lnTo>
                <a:lnTo>
                  <a:pt x="603107" y="231334"/>
                </a:lnTo>
                <a:lnTo>
                  <a:pt x="559917" y="262121"/>
                </a:lnTo>
                <a:lnTo>
                  <a:pt x="512741" y="287197"/>
                </a:lnTo>
                <a:lnTo>
                  <a:pt x="462897" y="307705"/>
                </a:lnTo>
                <a:lnTo>
                  <a:pt x="411703" y="324783"/>
                </a:lnTo>
                <a:lnTo>
                  <a:pt x="360479" y="339572"/>
                </a:lnTo>
                <a:lnTo>
                  <a:pt x="307577" y="354015"/>
                </a:lnTo>
                <a:lnTo>
                  <a:pt x="255041" y="369565"/>
                </a:lnTo>
                <a:lnTo>
                  <a:pt x="203876" y="388099"/>
                </a:lnTo>
                <a:lnTo>
                  <a:pt x="155085" y="411495"/>
                </a:lnTo>
                <a:lnTo>
                  <a:pt x="109671" y="441630"/>
                </a:lnTo>
                <a:lnTo>
                  <a:pt x="73448" y="475551"/>
                </a:lnTo>
                <a:lnTo>
                  <a:pt x="43037" y="514918"/>
                </a:lnTo>
                <a:lnTo>
                  <a:pt x="18832" y="558468"/>
                </a:lnTo>
                <a:lnTo>
                  <a:pt x="1230" y="604936"/>
                </a:lnTo>
                <a:lnTo>
                  <a:pt x="0" y="610522"/>
                </a:lnTo>
                <a:lnTo>
                  <a:pt x="25433" y="610522"/>
                </a:lnTo>
                <a:lnTo>
                  <a:pt x="26681" y="605327"/>
                </a:lnTo>
                <a:lnTo>
                  <a:pt x="45182" y="560694"/>
                </a:lnTo>
                <a:lnTo>
                  <a:pt x="70383" y="519400"/>
                </a:lnTo>
                <a:lnTo>
                  <a:pt x="101832" y="482188"/>
                </a:lnTo>
                <a:lnTo>
                  <a:pt x="139076" y="449801"/>
                </a:lnTo>
                <a:lnTo>
                  <a:pt x="181663" y="422982"/>
                </a:lnTo>
                <a:lnTo>
                  <a:pt x="226357" y="402618"/>
                </a:lnTo>
                <a:lnTo>
                  <a:pt x="273203" y="386274"/>
                </a:lnTo>
                <a:lnTo>
                  <a:pt x="321355" y="372466"/>
                </a:lnTo>
                <a:lnTo>
                  <a:pt x="369967" y="359714"/>
                </a:lnTo>
                <a:lnTo>
                  <a:pt x="418194" y="346534"/>
                </a:lnTo>
                <a:lnTo>
                  <a:pt x="465190" y="331445"/>
                </a:lnTo>
                <a:lnTo>
                  <a:pt x="516599" y="310519"/>
                </a:lnTo>
                <a:lnTo>
                  <a:pt x="565418" y="285146"/>
                </a:lnTo>
                <a:lnTo>
                  <a:pt x="610885" y="254729"/>
                </a:lnTo>
                <a:lnTo>
                  <a:pt x="652239" y="218671"/>
                </a:lnTo>
                <a:lnTo>
                  <a:pt x="683103" y="182358"/>
                </a:lnTo>
                <a:lnTo>
                  <a:pt x="707726" y="143044"/>
                </a:lnTo>
                <a:lnTo>
                  <a:pt x="727709" y="101404"/>
                </a:lnTo>
                <a:lnTo>
                  <a:pt x="744649" y="58112"/>
                </a:lnTo>
                <a:lnTo>
                  <a:pt x="760146" y="13840"/>
                </a:lnTo>
                <a:lnTo>
                  <a:pt x="759303" y="4816"/>
                </a:lnTo>
                <a:lnTo>
                  <a:pt x="752223" y="0"/>
                </a:lnTo>
                <a:close/>
              </a:path>
            </a:pathLst>
          </a:custGeom>
          <a:solidFill>
            <a:srgbClr val="0D51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8235" y="6359538"/>
            <a:ext cx="73942" cy="20775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9395" y="6575788"/>
            <a:ext cx="348615" cy="80645"/>
          </a:xfrm>
          <a:custGeom>
            <a:avLst/>
            <a:gdLst/>
            <a:ahLst/>
            <a:cxnLst/>
            <a:rect l="l" t="t" r="r" b="b"/>
            <a:pathLst>
              <a:path w="348615" h="80645">
                <a:moveTo>
                  <a:pt x="8311" y="0"/>
                </a:moveTo>
                <a:lnTo>
                  <a:pt x="1850" y="5249"/>
                </a:lnTo>
                <a:lnTo>
                  <a:pt x="0" y="13913"/>
                </a:lnTo>
                <a:lnTo>
                  <a:pt x="5005" y="22158"/>
                </a:lnTo>
                <a:lnTo>
                  <a:pt x="4788" y="22158"/>
                </a:lnTo>
                <a:lnTo>
                  <a:pt x="47218" y="47838"/>
                </a:lnTo>
                <a:lnTo>
                  <a:pt x="94738" y="66303"/>
                </a:lnTo>
                <a:lnTo>
                  <a:pt x="145465" y="77246"/>
                </a:lnTo>
                <a:lnTo>
                  <a:pt x="197517" y="80365"/>
                </a:lnTo>
                <a:lnTo>
                  <a:pt x="249013" y="75355"/>
                </a:lnTo>
                <a:lnTo>
                  <a:pt x="298072" y="61913"/>
                </a:lnTo>
                <a:lnTo>
                  <a:pt x="308061" y="56961"/>
                </a:lnTo>
                <a:lnTo>
                  <a:pt x="195743" y="56961"/>
                </a:lnTo>
                <a:lnTo>
                  <a:pt x="147560" y="53789"/>
                </a:lnTo>
                <a:lnTo>
                  <a:pt x="100598" y="43348"/>
                </a:lnTo>
                <a:lnTo>
                  <a:pt x="56558" y="25972"/>
                </a:lnTo>
                <a:lnTo>
                  <a:pt x="17139" y="1997"/>
                </a:lnTo>
                <a:lnTo>
                  <a:pt x="8311" y="0"/>
                </a:lnTo>
                <a:close/>
              </a:path>
              <a:path w="348615" h="80645">
                <a:moveTo>
                  <a:pt x="339885" y="18002"/>
                </a:moveTo>
                <a:lnTo>
                  <a:pt x="330621" y="19511"/>
                </a:lnTo>
                <a:lnTo>
                  <a:pt x="288974" y="40157"/>
                </a:lnTo>
                <a:lnTo>
                  <a:pt x="243448" y="52529"/>
                </a:lnTo>
                <a:lnTo>
                  <a:pt x="195743" y="56961"/>
                </a:lnTo>
                <a:lnTo>
                  <a:pt x="308061" y="56961"/>
                </a:lnTo>
                <a:lnTo>
                  <a:pt x="342810" y="39735"/>
                </a:lnTo>
                <a:lnTo>
                  <a:pt x="348233" y="31924"/>
                </a:lnTo>
                <a:lnTo>
                  <a:pt x="346507" y="23410"/>
                </a:lnTo>
                <a:lnTo>
                  <a:pt x="339885" y="18002"/>
                </a:lnTo>
                <a:close/>
              </a:path>
            </a:pathLst>
          </a:custGeom>
          <a:solidFill>
            <a:srgbClr val="0D51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5945" y="6513346"/>
            <a:ext cx="96978" cy="1943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2208" y="5717501"/>
            <a:ext cx="659130" cy="1141095"/>
          </a:xfrm>
          <a:custGeom>
            <a:avLst/>
            <a:gdLst/>
            <a:ahLst/>
            <a:cxnLst/>
            <a:rect l="l" t="t" r="r" b="b"/>
            <a:pathLst>
              <a:path w="659130" h="1141095">
                <a:moveTo>
                  <a:pt x="582022" y="0"/>
                </a:moveTo>
                <a:lnTo>
                  <a:pt x="546261" y="34251"/>
                </a:lnTo>
                <a:lnTo>
                  <a:pt x="511625" y="69576"/>
                </a:lnTo>
                <a:lnTo>
                  <a:pt x="477665" y="105544"/>
                </a:lnTo>
                <a:lnTo>
                  <a:pt x="443933" y="141724"/>
                </a:lnTo>
                <a:lnTo>
                  <a:pt x="409983" y="177686"/>
                </a:lnTo>
                <a:lnTo>
                  <a:pt x="375365" y="212998"/>
                </a:lnTo>
                <a:lnTo>
                  <a:pt x="339632" y="247230"/>
                </a:lnTo>
                <a:lnTo>
                  <a:pt x="304118" y="279326"/>
                </a:lnTo>
                <a:lnTo>
                  <a:pt x="268706" y="312434"/>
                </a:lnTo>
                <a:lnTo>
                  <a:pt x="233817" y="346657"/>
                </a:lnTo>
                <a:lnTo>
                  <a:pt x="199871" y="382097"/>
                </a:lnTo>
                <a:lnTo>
                  <a:pt x="167289" y="418857"/>
                </a:lnTo>
                <a:lnTo>
                  <a:pt x="136493" y="457039"/>
                </a:lnTo>
                <a:lnTo>
                  <a:pt x="107901" y="496746"/>
                </a:lnTo>
                <a:lnTo>
                  <a:pt x="81935" y="538079"/>
                </a:lnTo>
                <a:lnTo>
                  <a:pt x="59015" y="581142"/>
                </a:lnTo>
                <a:lnTo>
                  <a:pt x="41657" y="623025"/>
                </a:lnTo>
                <a:lnTo>
                  <a:pt x="27693" y="667195"/>
                </a:lnTo>
                <a:lnTo>
                  <a:pt x="16873" y="713294"/>
                </a:lnTo>
                <a:lnTo>
                  <a:pt x="8944" y="760961"/>
                </a:lnTo>
                <a:lnTo>
                  <a:pt x="3657" y="809835"/>
                </a:lnTo>
                <a:lnTo>
                  <a:pt x="759" y="859556"/>
                </a:lnTo>
                <a:lnTo>
                  <a:pt x="0" y="909764"/>
                </a:lnTo>
                <a:lnTo>
                  <a:pt x="1128" y="960098"/>
                </a:lnTo>
                <a:lnTo>
                  <a:pt x="3892" y="1010200"/>
                </a:lnTo>
                <a:lnTo>
                  <a:pt x="8042" y="1059707"/>
                </a:lnTo>
                <a:lnTo>
                  <a:pt x="13325" y="1108260"/>
                </a:lnTo>
                <a:lnTo>
                  <a:pt x="17533" y="1140495"/>
                </a:lnTo>
                <a:lnTo>
                  <a:pt x="266582" y="1140495"/>
                </a:lnTo>
                <a:lnTo>
                  <a:pt x="326252" y="1097597"/>
                </a:lnTo>
                <a:lnTo>
                  <a:pt x="360870" y="1068294"/>
                </a:lnTo>
                <a:lnTo>
                  <a:pt x="393651" y="1037233"/>
                </a:lnTo>
                <a:lnTo>
                  <a:pt x="424584" y="1004519"/>
                </a:lnTo>
                <a:lnTo>
                  <a:pt x="453656" y="970258"/>
                </a:lnTo>
                <a:lnTo>
                  <a:pt x="480857" y="934557"/>
                </a:lnTo>
                <a:lnTo>
                  <a:pt x="506173" y="897522"/>
                </a:lnTo>
                <a:lnTo>
                  <a:pt x="529595" y="859260"/>
                </a:lnTo>
                <a:lnTo>
                  <a:pt x="551109" y="819877"/>
                </a:lnTo>
                <a:lnTo>
                  <a:pt x="570705" y="779479"/>
                </a:lnTo>
                <a:lnTo>
                  <a:pt x="588370" y="738172"/>
                </a:lnTo>
                <a:lnTo>
                  <a:pt x="604093" y="696064"/>
                </a:lnTo>
                <a:lnTo>
                  <a:pt x="617862" y="653259"/>
                </a:lnTo>
                <a:lnTo>
                  <a:pt x="629666" y="609865"/>
                </a:lnTo>
                <a:lnTo>
                  <a:pt x="639493" y="565988"/>
                </a:lnTo>
                <a:lnTo>
                  <a:pt x="647332" y="521734"/>
                </a:lnTo>
                <a:lnTo>
                  <a:pt x="653170" y="477210"/>
                </a:lnTo>
                <a:lnTo>
                  <a:pt x="656995" y="432522"/>
                </a:lnTo>
                <a:lnTo>
                  <a:pt x="658798" y="387775"/>
                </a:lnTo>
                <a:lnTo>
                  <a:pt x="658564" y="343077"/>
                </a:lnTo>
                <a:lnTo>
                  <a:pt x="656284" y="298534"/>
                </a:lnTo>
                <a:lnTo>
                  <a:pt x="651945" y="254252"/>
                </a:lnTo>
                <a:lnTo>
                  <a:pt x="645535" y="210338"/>
                </a:lnTo>
                <a:lnTo>
                  <a:pt x="637043" y="166897"/>
                </a:lnTo>
                <a:lnTo>
                  <a:pt x="626458" y="124037"/>
                </a:lnTo>
                <a:lnTo>
                  <a:pt x="613767" y="81863"/>
                </a:lnTo>
                <a:lnTo>
                  <a:pt x="598959" y="40482"/>
                </a:lnTo>
                <a:lnTo>
                  <a:pt x="582022" y="0"/>
                </a:lnTo>
                <a:close/>
              </a:path>
            </a:pathLst>
          </a:custGeom>
          <a:solidFill>
            <a:srgbClr val="459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4131" y="5925277"/>
            <a:ext cx="441325" cy="932815"/>
          </a:xfrm>
          <a:custGeom>
            <a:avLst/>
            <a:gdLst/>
            <a:ahLst/>
            <a:cxnLst/>
            <a:rect l="l" t="t" r="r" b="b"/>
            <a:pathLst>
              <a:path w="441325" h="932815">
                <a:moveTo>
                  <a:pt x="432903" y="0"/>
                </a:moveTo>
                <a:lnTo>
                  <a:pt x="423913" y="521"/>
                </a:lnTo>
                <a:lnTo>
                  <a:pt x="417370" y="7481"/>
                </a:lnTo>
                <a:lnTo>
                  <a:pt x="400245" y="52947"/>
                </a:lnTo>
                <a:lnTo>
                  <a:pt x="381890" y="97895"/>
                </a:lnTo>
                <a:lnTo>
                  <a:pt x="362515" y="142413"/>
                </a:lnTo>
                <a:lnTo>
                  <a:pt x="342330" y="186592"/>
                </a:lnTo>
                <a:lnTo>
                  <a:pt x="321544" y="230521"/>
                </a:lnTo>
                <a:lnTo>
                  <a:pt x="300369" y="274289"/>
                </a:lnTo>
                <a:lnTo>
                  <a:pt x="257686" y="361701"/>
                </a:lnTo>
                <a:lnTo>
                  <a:pt x="236599" y="405524"/>
                </a:lnTo>
                <a:lnTo>
                  <a:pt x="215961" y="449545"/>
                </a:lnTo>
                <a:lnTo>
                  <a:pt x="195982" y="493853"/>
                </a:lnTo>
                <a:lnTo>
                  <a:pt x="176871" y="538537"/>
                </a:lnTo>
                <a:lnTo>
                  <a:pt x="158597" y="583401"/>
                </a:lnTo>
                <a:lnTo>
                  <a:pt x="122495" y="673757"/>
                </a:lnTo>
                <a:lnTo>
                  <a:pt x="104096" y="718907"/>
                </a:lnTo>
                <a:lnTo>
                  <a:pt x="85086" y="763811"/>
                </a:lnTo>
                <a:lnTo>
                  <a:pt x="65178" y="808297"/>
                </a:lnTo>
                <a:lnTo>
                  <a:pt x="44088" y="852194"/>
                </a:lnTo>
                <a:lnTo>
                  <a:pt x="21532" y="895333"/>
                </a:lnTo>
                <a:lnTo>
                  <a:pt x="0" y="932719"/>
                </a:lnTo>
                <a:lnTo>
                  <a:pt x="27995" y="932719"/>
                </a:lnTo>
                <a:lnTo>
                  <a:pt x="69780" y="855098"/>
                </a:lnTo>
                <a:lnTo>
                  <a:pt x="91740" y="808733"/>
                </a:lnTo>
                <a:lnTo>
                  <a:pt x="112466" y="761759"/>
                </a:lnTo>
                <a:lnTo>
                  <a:pt x="132274" y="714382"/>
                </a:lnTo>
                <a:lnTo>
                  <a:pt x="151480" y="666804"/>
                </a:lnTo>
                <a:lnTo>
                  <a:pt x="170401" y="619230"/>
                </a:lnTo>
                <a:lnTo>
                  <a:pt x="189352" y="571865"/>
                </a:lnTo>
                <a:lnTo>
                  <a:pt x="208988" y="524851"/>
                </a:lnTo>
                <a:lnTo>
                  <a:pt x="229627" y="478246"/>
                </a:lnTo>
                <a:lnTo>
                  <a:pt x="251038" y="431954"/>
                </a:lnTo>
                <a:lnTo>
                  <a:pt x="272994" y="385880"/>
                </a:lnTo>
                <a:lnTo>
                  <a:pt x="317621" y="294008"/>
                </a:lnTo>
                <a:lnTo>
                  <a:pt x="339833" y="248021"/>
                </a:lnTo>
                <a:lnTo>
                  <a:pt x="361673" y="201873"/>
                </a:lnTo>
                <a:lnTo>
                  <a:pt x="382910" y="155470"/>
                </a:lnTo>
                <a:lnTo>
                  <a:pt x="403316" y="108717"/>
                </a:lnTo>
                <a:lnTo>
                  <a:pt x="422662" y="61519"/>
                </a:lnTo>
                <a:lnTo>
                  <a:pt x="440717" y="13781"/>
                </a:lnTo>
                <a:lnTo>
                  <a:pt x="439964" y="4794"/>
                </a:lnTo>
                <a:lnTo>
                  <a:pt x="432903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2329" y="6650222"/>
            <a:ext cx="240141" cy="20777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7582" y="6444323"/>
            <a:ext cx="279400" cy="299085"/>
          </a:xfrm>
          <a:custGeom>
            <a:avLst/>
            <a:gdLst/>
            <a:ahLst/>
            <a:cxnLst/>
            <a:rect l="l" t="t" r="r" b="b"/>
            <a:pathLst>
              <a:path w="279400" h="299084">
                <a:moveTo>
                  <a:pt x="8109" y="0"/>
                </a:moveTo>
                <a:lnTo>
                  <a:pt x="977" y="4838"/>
                </a:lnTo>
                <a:lnTo>
                  <a:pt x="0" y="13947"/>
                </a:lnTo>
                <a:lnTo>
                  <a:pt x="15547" y="67392"/>
                </a:lnTo>
                <a:lnTo>
                  <a:pt x="27481" y="121569"/>
                </a:lnTo>
                <a:lnTo>
                  <a:pt x="36276" y="176353"/>
                </a:lnTo>
                <a:lnTo>
                  <a:pt x="42407" y="231557"/>
                </a:lnTo>
                <a:lnTo>
                  <a:pt x="46347" y="286993"/>
                </a:lnTo>
                <a:lnTo>
                  <a:pt x="46499" y="293545"/>
                </a:lnTo>
                <a:lnTo>
                  <a:pt x="52127" y="298774"/>
                </a:lnTo>
                <a:lnTo>
                  <a:pt x="101426" y="286867"/>
                </a:lnTo>
                <a:lnTo>
                  <a:pt x="70529" y="286867"/>
                </a:lnTo>
                <a:lnTo>
                  <a:pt x="55188" y="275715"/>
                </a:lnTo>
                <a:lnTo>
                  <a:pt x="69493" y="271632"/>
                </a:lnTo>
                <a:lnTo>
                  <a:pt x="67318" y="239637"/>
                </a:lnTo>
                <a:lnTo>
                  <a:pt x="62627" y="192526"/>
                </a:lnTo>
                <a:lnTo>
                  <a:pt x="56171" y="145652"/>
                </a:lnTo>
                <a:lnTo>
                  <a:pt x="47662" y="99135"/>
                </a:lnTo>
                <a:lnTo>
                  <a:pt x="36813" y="53093"/>
                </a:lnTo>
                <a:lnTo>
                  <a:pt x="23336" y="7646"/>
                </a:lnTo>
                <a:lnTo>
                  <a:pt x="17020" y="560"/>
                </a:lnTo>
                <a:lnTo>
                  <a:pt x="8109" y="0"/>
                </a:lnTo>
                <a:close/>
              </a:path>
              <a:path w="279400" h="299084">
                <a:moveTo>
                  <a:pt x="69493" y="271632"/>
                </a:moveTo>
                <a:lnTo>
                  <a:pt x="55188" y="275715"/>
                </a:lnTo>
                <a:lnTo>
                  <a:pt x="70529" y="286867"/>
                </a:lnTo>
                <a:lnTo>
                  <a:pt x="69493" y="271632"/>
                </a:lnTo>
                <a:close/>
              </a:path>
              <a:path w="279400" h="299084">
                <a:moveTo>
                  <a:pt x="267289" y="168346"/>
                </a:moveTo>
                <a:lnTo>
                  <a:pt x="258255" y="171578"/>
                </a:lnTo>
                <a:lnTo>
                  <a:pt x="223185" y="199966"/>
                </a:lnTo>
                <a:lnTo>
                  <a:pt x="184232" y="224936"/>
                </a:lnTo>
                <a:lnTo>
                  <a:pt x="142507" y="246126"/>
                </a:lnTo>
                <a:lnTo>
                  <a:pt x="99122" y="263173"/>
                </a:lnTo>
                <a:lnTo>
                  <a:pt x="69493" y="271632"/>
                </a:lnTo>
                <a:lnTo>
                  <a:pt x="70529" y="286867"/>
                </a:lnTo>
                <a:lnTo>
                  <a:pt x="101426" y="286867"/>
                </a:lnTo>
                <a:lnTo>
                  <a:pt x="108629" y="284803"/>
                </a:lnTo>
                <a:lnTo>
                  <a:pt x="153826" y="266890"/>
                </a:lnTo>
                <a:lnTo>
                  <a:pt x="196884" y="244699"/>
                </a:lnTo>
                <a:lnTo>
                  <a:pt x="237474" y="218396"/>
                </a:lnTo>
                <a:lnTo>
                  <a:pt x="275265" y="188148"/>
                </a:lnTo>
                <a:lnTo>
                  <a:pt x="278998" y="179720"/>
                </a:lnTo>
                <a:lnTo>
                  <a:pt x="275271" y="172090"/>
                </a:lnTo>
                <a:lnTo>
                  <a:pt x="267289" y="168346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2673" y="6296058"/>
            <a:ext cx="304800" cy="220979"/>
          </a:xfrm>
          <a:custGeom>
            <a:avLst/>
            <a:gdLst/>
            <a:ahLst/>
            <a:cxnLst/>
            <a:rect l="l" t="t" r="r" b="b"/>
            <a:pathLst>
              <a:path w="304800" h="220979">
                <a:moveTo>
                  <a:pt x="8474" y="0"/>
                </a:moveTo>
                <a:lnTo>
                  <a:pt x="1337" y="4858"/>
                </a:lnTo>
                <a:lnTo>
                  <a:pt x="325" y="13978"/>
                </a:lnTo>
                <a:lnTo>
                  <a:pt x="16" y="13978"/>
                </a:lnTo>
                <a:lnTo>
                  <a:pt x="15747" y="63128"/>
                </a:lnTo>
                <a:lnTo>
                  <a:pt x="31104" y="112443"/>
                </a:lnTo>
                <a:lnTo>
                  <a:pt x="45779" y="161950"/>
                </a:lnTo>
                <a:lnTo>
                  <a:pt x="60892" y="216835"/>
                </a:lnTo>
                <a:lnTo>
                  <a:pt x="65675" y="220363"/>
                </a:lnTo>
                <a:lnTo>
                  <a:pt x="71114" y="220300"/>
                </a:lnTo>
                <a:lnTo>
                  <a:pt x="119926" y="210515"/>
                </a:lnTo>
                <a:lnTo>
                  <a:pt x="164697" y="194847"/>
                </a:lnTo>
                <a:lnTo>
                  <a:pt x="84895" y="194847"/>
                </a:lnTo>
                <a:lnTo>
                  <a:pt x="78595" y="187826"/>
                </a:lnTo>
                <a:lnTo>
                  <a:pt x="72471" y="170103"/>
                </a:lnTo>
                <a:lnTo>
                  <a:pt x="67554" y="150938"/>
                </a:lnTo>
                <a:lnTo>
                  <a:pt x="64874" y="139594"/>
                </a:lnTo>
                <a:lnTo>
                  <a:pt x="54923" y="106524"/>
                </a:lnTo>
                <a:lnTo>
                  <a:pt x="44649" y="73490"/>
                </a:lnTo>
                <a:lnTo>
                  <a:pt x="34168" y="40529"/>
                </a:lnTo>
                <a:lnTo>
                  <a:pt x="25624" y="13978"/>
                </a:lnTo>
                <a:lnTo>
                  <a:pt x="325" y="13978"/>
                </a:lnTo>
                <a:lnTo>
                  <a:pt x="0" y="13926"/>
                </a:lnTo>
                <a:lnTo>
                  <a:pt x="25607" y="13926"/>
                </a:lnTo>
                <a:lnTo>
                  <a:pt x="23596" y="7678"/>
                </a:lnTo>
                <a:lnTo>
                  <a:pt x="17355" y="556"/>
                </a:lnTo>
                <a:lnTo>
                  <a:pt x="8474" y="0"/>
                </a:lnTo>
                <a:close/>
              </a:path>
              <a:path w="304800" h="220979">
                <a:moveTo>
                  <a:pt x="293020" y="94407"/>
                </a:moveTo>
                <a:lnTo>
                  <a:pt x="283726" y="97319"/>
                </a:lnTo>
                <a:lnTo>
                  <a:pt x="245229" y="125168"/>
                </a:lnTo>
                <a:lnTo>
                  <a:pt x="203103" y="149154"/>
                </a:lnTo>
                <a:lnTo>
                  <a:pt x="159039" y="169526"/>
                </a:lnTo>
                <a:lnTo>
                  <a:pt x="114732" y="186531"/>
                </a:lnTo>
                <a:lnTo>
                  <a:pt x="84895" y="194847"/>
                </a:lnTo>
                <a:lnTo>
                  <a:pt x="164697" y="194847"/>
                </a:lnTo>
                <a:lnTo>
                  <a:pt x="216797" y="170361"/>
                </a:lnTo>
                <a:lnTo>
                  <a:pt x="261294" y="143330"/>
                </a:lnTo>
                <a:lnTo>
                  <a:pt x="300790" y="113889"/>
                </a:lnTo>
                <a:lnTo>
                  <a:pt x="304781" y="105780"/>
                </a:lnTo>
                <a:lnTo>
                  <a:pt x="301115" y="98257"/>
                </a:lnTo>
                <a:lnTo>
                  <a:pt x="293020" y="94407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4285" y="5987288"/>
            <a:ext cx="317565" cy="3572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5525" y="6161509"/>
            <a:ext cx="90282" cy="8872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5671" y="584833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30" y="0"/>
                </a:moveTo>
                <a:lnTo>
                  <a:pt x="4390" y="5488"/>
                </a:lnTo>
                <a:lnTo>
                  <a:pt x="0" y="17561"/>
                </a:lnTo>
                <a:lnTo>
                  <a:pt x="4375" y="29635"/>
                </a:lnTo>
                <a:lnTo>
                  <a:pt x="17530" y="35123"/>
                </a:lnTo>
                <a:lnTo>
                  <a:pt x="30663" y="29635"/>
                </a:lnTo>
                <a:lnTo>
                  <a:pt x="35041" y="17561"/>
                </a:lnTo>
                <a:lnTo>
                  <a:pt x="30663" y="5488"/>
                </a:lnTo>
                <a:lnTo>
                  <a:pt x="1753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9710" y="586896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10" y="0"/>
                </a:moveTo>
                <a:lnTo>
                  <a:pt x="4377" y="5479"/>
                </a:lnTo>
                <a:lnTo>
                  <a:pt x="0" y="17535"/>
                </a:lnTo>
                <a:lnTo>
                  <a:pt x="4377" y="29591"/>
                </a:lnTo>
                <a:lnTo>
                  <a:pt x="17510" y="35071"/>
                </a:lnTo>
                <a:lnTo>
                  <a:pt x="30643" y="29591"/>
                </a:lnTo>
                <a:lnTo>
                  <a:pt x="35020" y="17535"/>
                </a:lnTo>
                <a:lnTo>
                  <a:pt x="30643" y="5479"/>
                </a:lnTo>
                <a:lnTo>
                  <a:pt x="1751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9917" y="643351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10" y="0"/>
                </a:moveTo>
                <a:lnTo>
                  <a:pt x="4377" y="5493"/>
                </a:lnTo>
                <a:lnTo>
                  <a:pt x="0" y="17577"/>
                </a:lnTo>
                <a:lnTo>
                  <a:pt x="4377" y="29662"/>
                </a:lnTo>
                <a:lnTo>
                  <a:pt x="17510" y="35155"/>
                </a:lnTo>
                <a:lnTo>
                  <a:pt x="30643" y="29662"/>
                </a:lnTo>
                <a:lnTo>
                  <a:pt x="35020" y="17577"/>
                </a:lnTo>
                <a:lnTo>
                  <a:pt x="30643" y="5493"/>
                </a:lnTo>
                <a:lnTo>
                  <a:pt x="1751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1206" y="638821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10" y="0"/>
                </a:moveTo>
                <a:lnTo>
                  <a:pt x="4377" y="5483"/>
                </a:lnTo>
                <a:lnTo>
                  <a:pt x="0" y="17546"/>
                </a:lnTo>
                <a:lnTo>
                  <a:pt x="4377" y="29609"/>
                </a:lnTo>
                <a:lnTo>
                  <a:pt x="17510" y="35092"/>
                </a:lnTo>
                <a:lnTo>
                  <a:pt x="30612" y="29609"/>
                </a:lnTo>
                <a:lnTo>
                  <a:pt x="34980" y="17546"/>
                </a:lnTo>
                <a:lnTo>
                  <a:pt x="30612" y="5483"/>
                </a:lnTo>
                <a:lnTo>
                  <a:pt x="1751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6462" y="642519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17502" y="0"/>
                </a:moveTo>
                <a:lnTo>
                  <a:pt x="4375" y="5483"/>
                </a:lnTo>
                <a:lnTo>
                  <a:pt x="0" y="17546"/>
                </a:lnTo>
                <a:lnTo>
                  <a:pt x="4375" y="29609"/>
                </a:lnTo>
                <a:lnTo>
                  <a:pt x="17502" y="35092"/>
                </a:lnTo>
                <a:lnTo>
                  <a:pt x="30629" y="29609"/>
                </a:lnTo>
                <a:lnTo>
                  <a:pt x="35004" y="17546"/>
                </a:lnTo>
                <a:lnTo>
                  <a:pt x="30629" y="5483"/>
                </a:lnTo>
                <a:lnTo>
                  <a:pt x="17502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0663" y="63758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17526" y="0"/>
                </a:moveTo>
                <a:lnTo>
                  <a:pt x="4372" y="5483"/>
                </a:lnTo>
                <a:lnTo>
                  <a:pt x="0" y="17546"/>
                </a:lnTo>
                <a:lnTo>
                  <a:pt x="4390" y="29609"/>
                </a:lnTo>
                <a:lnTo>
                  <a:pt x="17526" y="35092"/>
                </a:lnTo>
                <a:lnTo>
                  <a:pt x="30690" y="29609"/>
                </a:lnTo>
                <a:lnTo>
                  <a:pt x="35077" y="17546"/>
                </a:lnTo>
                <a:lnTo>
                  <a:pt x="30690" y="5483"/>
                </a:lnTo>
                <a:lnTo>
                  <a:pt x="17526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4616" y="89926"/>
            <a:ext cx="669925" cy="620395"/>
          </a:xfrm>
          <a:custGeom>
            <a:avLst/>
            <a:gdLst/>
            <a:ahLst/>
            <a:cxnLst/>
            <a:rect l="l" t="t" r="r" b="b"/>
            <a:pathLst>
              <a:path w="669925" h="620395">
                <a:moveTo>
                  <a:pt x="324612" y="0"/>
                </a:moveTo>
                <a:lnTo>
                  <a:pt x="275576" y="6160"/>
                </a:lnTo>
                <a:lnTo>
                  <a:pt x="228034" y="20541"/>
                </a:lnTo>
                <a:lnTo>
                  <a:pt x="223354" y="21591"/>
                </a:lnTo>
                <a:lnTo>
                  <a:pt x="175369" y="36625"/>
                </a:lnTo>
                <a:lnTo>
                  <a:pt x="131432" y="58777"/>
                </a:lnTo>
                <a:lnTo>
                  <a:pt x="92385" y="87291"/>
                </a:lnTo>
                <a:lnTo>
                  <a:pt x="59072" y="121410"/>
                </a:lnTo>
                <a:lnTo>
                  <a:pt x="32334" y="160377"/>
                </a:lnTo>
                <a:lnTo>
                  <a:pt x="13015" y="203436"/>
                </a:lnTo>
                <a:lnTo>
                  <a:pt x="1955" y="249829"/>
                </a:lnTo>
                <a:lnTo>
                  <a:pt x="0" y="298800"/>
                </a:lnTo>
                <a:lnTo>
                  <a:pt x="6837" y="348144"/>
                </a:lnTo>
                <a:lnTo>
                  <a:pt x="21149" y="395029"/>
                </a:lnTo>
                <a:lnTo>
                  <a:pt x="42283" y="438941"/>
                </a:lnTo>
                <a:lnTo>
                  <a:pt x="69588" y="479366"/>
                </a:lnTo>
                <a:lnTo>
                  <a:pt x="102409" y="515790"/>
                </a:lnTo>
                <a:lnTo>
                  <a:pt x="140095" y="547698"/>
                </a:lnTo>
                <a:lnTo>
                  <a:pt x="181993" y="574576"/>
                </a:lnTo>
                <a:lnTo>
                  <a:pt x="227449" y="595910"/>
                </a:lnTo>
                <a:lnTo>
                  <a:pt x="275812" y="611186"/>
                </a:lnTo>
                <a:lnTo>
                  <a:pt x="323303" y="619214"/>
                </a:lnTo>
                <a:lnTo>
                  <a:pt x="370397" y="620216"/>
                </a:lnTo>
                <a:lnTo>
                  <a:pt x="416422" y="614541"/>
                </a:lnTo>
                <a:lnTo>
                  <a:pt x="460703" y="602534"/>
                </a:lnTo>
                <a:lnTo>
                  <a:pt x="502567" y="584541"/>
                </a:lnTo>
                <a:lnTo>
                  <a:pt x="541341" y="560910"/>
                </a:lnTo>
                <a:lnTo>
                  <a:pt x="576351" y="531987"/>
                </a:lnTo>
                <a:lnTo>
                  <a:pt x="606923" y="498118"/>
                </a:lnTo>
                <a:lnTo>
                  <a:pt x="632384" y="459650"/>
                </a:lnTo>
                <a:lnTo>
                  <a:pt x="652061" y="416929"/>
                </a:lnTo>
                <a:lnTo>
                  <a:pt x="663053" y="375437"/>
                </a:lnTo>
                <a:lnTo>
                  <a:pt x="669803" y="312984"/>
                </a:lnTo>
                <a:lnTo>
                  <a:pt x="666064" y="263559"/>
                </a:lnTo>
                <a:lnTo>
                  <a:pt x="654199" y="214428"/>
                </a:lnTo>
                <a:lnTo>
                  <a:pt x="634564" y="167021"/>
                </a:lnTo>
                <a:lnTo>
                  <a:pt x="610945" y="128422"/>
                </a:lnTo>
                <a:lnTo>
                  <a:pt x="581756" y="94316"/>
                </a:lnTo>
                <a:lnTo>
                  <a:pt x="547668" y="65167"/>
                </a:lnTo>
                <a:lnTo>
                  <a:pt x="509351" y="41444"/>
                </a:lnTo>
                <a:lnTo>
                  <a:pt x="467473" y="23613"/>
                </a:lnTo>
                <a:lnTo>
                  <a:pt x="422705" y="12141"/>
                </a:lnTo>
                <a:lnTo>
                  <a:pt x="374026" y="2009"/>
                </a:lnTo>
                <a:lnTo>
                  <a:pt x="324612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2209" y="781177"/>
            <a:ext cx="35560" cy="151765"/>
          </a:xfrm>
          <a:custGeom>
            <a:avLst/>
            <a:gdLst/>
            <a:ahLst/>
            <a:cxnLst/>
            <a:rect l="l" t="t" r="r" b="b"/>
            <a:pathLst>
              <a:path w="35559" h="151765">
                <a:moveTo>
                  <a:pt x="17605" y="0"/>
                </a:moveTo>
                <a:lnTo>
                  <a:pt x="5501" y="4134"/>
                </a:lnTo>
                <a:lnTo>
                  <a:pt x="0" y="16538"/>
                </a:lnTo>
                <a:lnTo>
                  <a:pt x="0" y="135192"/>
                </a:lnTo>
                <a:lnTo>
                  <a:pt x="5501" y="147595"/>
                </a:lnTo>
                <a:lnTo>
                  <a:pt x="17605" y="151730"/>
                </a:lnTo>
                <a:lnTo>
                  <a:pt x="29708" y="147595"/>
                </a:lnTo>
                <a:lnTo>
                  <a:pt x="35210" y="135192"/>
                </a:lnTo>
                <a:lnTo>
                  <a:pt x="35210" y="16538"/>
                </a:lnTo>
                <a:lnTo>
                  <a:pt x="29708" y="4134"/>
                </a:lnTo>
                <a:lnTo>
                  <a:pt x="17605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150" y="443853"/>
            <a:ext cx="142240" cy="34290"/>
          </a:xfrm>
          <a:custGeom>
            <a:avLst/>
            <a:gdLst/>
            <a:ahLst/>
            <a:cxnLst/>
            <a:rect l="l" t="t" r="r" b="b"/>
            <a:pathLst>
              <a:path w="142240" h="34290">
                <a:moveTo>
                  <a:pt x="125112" y="0"/>
                </a:moveTo>
                <a:lnTo>
                  <a:pt x="17014" y="0"/>
                </a:lnTo>
                <a:lnTo>
                  <a:pt x="4253" y="5332"/>
                </a:lnTo>
                <a:lnTo>
                  <a:pt x="0" y="17063"/>
                </a:lnTo>
                <a:lnTo>
                  <a:pt x="4253" y="28793"/>
                </a:lnTo>
                <a:lnTo>
                  <a:pt x="17014" y="34126"/>
                </a:lnTo>
                <a:lnTo>
                  <a:pt x="125112" y="34126"/>
                </a:lnTo>
                <a:lnTo>
                  <a:pt x="137910" y="28793"/>
                </a:lnTo>
                <a:lnTo>
                  <a:pt x="142176" y="17063"/>
                </a:lnTo>
                <a:lnTo>
                  <a:pt x="137910" y="5332"/>
                </a:lnTo>
                <a:lnTo>
                  <a:pt x="125112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5181" y="443853"/>
            <a:ext cx="142240" cy="34290"/>
          </a:xfrm>
          <a:custGeom>
            <a:avLst/>
            <a:gdLst/>
            <a:ahLst/>
            <a:cxnLst/>
            <a:rect l="l" t="t" r="r" b="b"/>
            <a:pathLst>
              <a:path w="142240" h="34290">
                <a:moveTo>
                  <a:pt x="125187" y="0"/>
                </a:moveTo>
                <a:lnTo>
                  <a:pt x="17063" y="0"/>
                </a:lnTo>
                <a:lnTo>
                  <a:pt x="4265" y="5332"/>
                </a:lnTo>
                <a:lnTo>
                  <a:pt x="0" y="17063"/>
                </a:lnTo>
                <a:lnTo>
                  <a:pt x="4265" y="28793"/>
                </a:lnTo>
                <a:lnTo>
                  <a:pt x="17063" y="34126"/>
                </a:lnTo>
                <a:lnTo>
                  <a:pt x="125187" y="34126"/>
                </a:lnTo>
                <a:lnTo>
                  <a:pt x="137954" y="28793"/>
                </a:lnTo>
                <a:lnTo>
                  <a:pt x="142209" y="17063"/>
                </a:lnTo>
                <a:lnTo>
                  <a:pt x="137954" y="5332"/>
                </a:lnTo>
                <a:lnTo>
                  <a:pt x="125187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1544" y="678938"/>
            <a:ext cx="118639" cy="10029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3090" y="678938"/>
            <a:ext cx="118564" cy="10029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9993" y="138293"/>
            <a:ext cx="497205" cy="499745"/>
          </a:xfrm>
          <a:custGeom>
            <a:avLst/>
            <a:gdLst/>
            <a:ahLst/>
            <a:cxnLst/>
            <a:rect l="l" t="t" r="r" b="b"/>
            <a:pathLst>
              <a:path w="497205" h="499745">
                <a:moveTo>
                  <a:pt x="181471" y="51450"/>
                </a:moveTo>
                <a:lnTo>
                  <a:pt x="137857" y="60700"/>
                </a:lnTo>
                <a:lnTo>
                  <a:pt x="97049" y="78729"/>
                </a:lnTo>
                <a:lnTo>
                  <a:pt x="61026" y="104777"/>
                </a:lnTo>
                <a:lnTo>
                  <a:pt x="31771" y="138079"/>
                </a:lnTo>
                <a:lnTo>
                  <a:pt x="11167" y="178296"/>
                </a:lnTo>
                <a:lnTo>
                  <a:pt x="887" y="221433"/>
                </a:lnTo>
                <a:lnTo>
                  <a:pt x="0" y="265975"/>
                </a:lnTo>
                <a:lnTo>
                  <a:pt x="7573" y="310408"/>
                </a:lnTo>
                <a:lnTo>
                  <a:pt x="22677" y="353214"/>
                </a:lnTo>
                <a:lnTo>
                  <a:pt x="44379" y="392880"/>
                </a:lnTo>
                <a:lnTo>
                  <a:pt x="71748" y="427889"/>
                </a:lnTo>
                <a:lnTo>
                  <a:pt x="105824" y="457138"/>
                </a:lnTo>
                <a:lnTo>
                  <a:pt x="145242" y="478783"/>
                </a:lnTo>
                <a:lnTo>
                  <a:pt x="188440" y="492897"/>
                </a:lnTo>
                <a:lnTo>
                  <a:pt x="233856" y="499554"/>
                </a:lnTo>
                <a:lnTo>
                  <a:pt x="279929" y="498828"/>
                </a:lnTo>
                <a:lnTo>
                  <a:pt x="325096" y="490793"/>
                </a:lnTo>
                <a:lnTo>
                  <a:pt x="367798" y="475522"/>
                </a:lnTo>
                <a:lnTo>
                  <a:pt x="371673" y="473274"/>
                </a:lnTo>
                <a:lnTo>
                  <a:pt x="229912" y="473274"/>
                </a:lnTo>
                <a:lnTo>
                  <a:pt x="185384" y="465215"/>
                </a:lnTo>
                <a:lnTo>
                  <a:pt x="143393" y="448743"/>
                </a:lnTo>
                <a:lnTo>
                  <a:pt x="105680" y="423689"/>
                </a:lnTo>
                <a:lnTo>
                  <a:pt x="75305" y="391991"/>
                </a:lnTo>
                <a:lnTo>
                  <a:pt x="51803" y="354780"/>
                </a:lnTo>
                <a:lnTo>
                  <a:pt x="35765" y="313829"/>
                </a:lnTo>
                <a:lnTo>
                  <a:pt x="27842" y="271237"/>
                </a:lnTo>
                <a:lnTo>
                  <a:pt x="27918" y="261983"/>
                </a:lnTo>
                <a:lnTo>
                  <a:pt x="38337" y="186250"/>
                </a:lnTo>
                <a:lnTo>
                  <a:pt x="58058" y="148055"/>
                </a:lnTo>
                <a:lnTo>
                  <a:pt x="88194" y="114978"/>
                </a:lnTo>
                <a:lnTo>
                  <a:pt x="127005" y="90164"/>
                </a:lnTo>
                <a:lnTo>
                  <a:pt x="167837" y="77612"/>
                </a:lnTo>
                <a:lnTo>
                  <a:pt x="209109" y="76245"/>
                </a:lnTo>
                <a:lnTo>
                  <a:pt x="294967" y="76245"/>
                </a:lnTo>
                <a:lnTo>
                  <a:pt x="269195" y="62339"/>
                </a:lnTo>
                <a:lnTo>
                  <a:pt x="225911" y="51742"/>
                </a:lnTo>
                <a:lnTo>
                  <a:pt x="181471" y="51450"/>
                </a:lnTo>
                <a:close/>
              </a:path>
              <a:path w="497205" h="499745">
                <a:moveTo>
                  <a:pt x="251414" y="0"/>
                </a:moveTo>
                <a:lnTo>
                  <a:pt x="241861" y="4314"/>
                </a:lnTo>
                <a:lnTo>
                  <a:pt x="238665" y="13256"/>
                </a:lnTo>
                <a:lnTo>
                  <a:pt x="241843" y="22001"/>
                </a:lnTo>
                <a:lnTo>
                  <a:pt x="251414" y="25725"/>
                </a:lnTo>
                <a:lnTo>
                  <a:pt x="295910" y="28943"/>
                </a:lnTo>
                <a:lnTo>
                  <a:pt x="336177" y="40971"/>
                </a:lnTo>
                <a:lnTo>
                  <a:pt x="371881" y="60651"/>
                </a:lnTo>
                <a:lnTo>
                  <a:pt x="402684" y="86823"/>
                </a:lnTo>
                <a:lnTo>
                  <a:pt x="428253" y="118327"/>
                </a:lnTo>
                <a:lnTo>
                  <a:pt x="448252" y="154004"/>
                </a:lnTo>
                <a:lnTo>
                  <a:pt x="462344" y="192694"/>
                </a:lnTo>
                <a:lnTo>
                  <a:pt x="470196" y="233236"/>
                </a:lnTo>
                <a:lnTo>
                  <a:pt x="471470" y="274473"/>
                </a:lnTo>
                <a:lnTo>
                  <a:pt x="465833" y="315243"/>
                </a:lnTo>
                <a:lnTo>
                  <a:pt x="452948" y="354387"/>
                </a:lnTo>
                <a:lnTo>
                  <a:pt x="429729" y="393268"/>
                </a:lnTo>
                <a:lnTo>
                  <a:pt x="398609" y="424748"/>
                </a:lnTo>
                <a:lnTo>
                  <a:pt x="361327" y="448657"/>
                </a:lnTo>
                <a:lnTo>
                  <a:pt x="319624" y="464826"/>
                </a:lnTo>
                <a:lnTo>
                  <a:pt x="275239" y="473088"/>
                </a:lnTo>
                <a:lnTo>
                  <a:pt x="229912" y="473274"/>
                </a:lnTo>
                <a:lnTo>
                  <a:pt x="371673" y="473274"/>
                </a:lnTo>
                <a:lnTo>
                  <a:pt x="406470" y="453090"/>
                </a:lnTo>
                <a:lnTo>
                  <a:pt x="442851" y="419490"/>
                </a:lnTo>
                <a:lnTo>
                  <a:pt x="469684" y="379664"/>
                </a:lnTo>
                <a:lnTo>
                  <a:pt x="487338" y="335292"/>
                </a:lnTo>
                <a:lnTo>
                  <a:pt x="496181" y="288054"/>
                </a:lnTo>
                <a:lnTo>
                  <a:pt x="496582" y="239631"/>
                </a:lnTo>
                <a:lnTo>
                  <a:pt x="488910" y="191705"/>
                </a:lnTo>
                <a:lnTo>
                  <a:pt x="473533" y="145954"/>
                </a:lnTo>
                <a:lnTo>
                  <a:pt x="450750" y="104298"/>
                </a:lnTo>
                <a:lnTo>
                  <a:pt x="421296" y="68213"/>
                </a:lnTo>
                <a:lnTo>
                  <a:pt x="385903" y="38720"/>
                </a:lnTo>
                <a:lnTo>
                  <a:pt x="345304" y="16839"/>
                </a:lnTo>
                <a:lnTo>
                  <a:pt x="300230" y="3592"/>
                </a:lnTo>
                <a:lnTo>
                  <a:pt x="251414" y="0"/>
                </a:lnTo>
                <a:close/>
              </a:path>
              <a:path w="497205" h="499745">
                <a:moveTo>
                  <a:pt x="220471" y="180097"/>
                </a:moveTo>
                <a:lnTo>
                  <a:pt x="154670" y="202049"/>
                </a:lnTo>
                <a:lnTo>
                  <a:pt x="115032" y="257964"/>
                </a:lnTo>
                <a:lnTo>
                  <a:pt x="114264" y="293577"/>
                </a:lnTo>
                <a:lnTo>
                  <a:pt x="125910" y="327758"/>
                </a:lnTo>
                <a:lnTo>
                  <a:pt x="147218" y="359112"/>
                </a:lnTo>
                <a:lnTo>
                  <a:pt x="179945" y="386413"/>
                </a:lnTo>
                <a:lnTo>
                  <a:pt x="218706" y="402013"/>
                </a:lnTo>
                <a:lnTo>
                  <a:pt x="260364" y="406363"/>
                </a:lnTo>
                <a:lnTo>
                  <a:pt x="301785" y="399913"/>
                </a:lnTo>
                <a:lnTo>
                  <a:pt x="339830" y="383113"/>
                </a:lnTo>
                <a:lnTo>
                  <a:pt x="342366" y="380966"/>
                </a:lnTo>
                <a:lnTo>
                  <a:pt x="267458" y="380966"/>
                </a:lnTo>
                <a:lnTo>
                  <a:pt x="219097" y="374887"/>
                </a:lnTo>
                <a:lnTo>
                  <a:pt x="176470" y="351237"/>
                </a:lnTo>
                <a:lnTo>
                  <a:pt x="159016" y="332639"/>
                </a:lnTo>
                <a:lnTo>
                  <a:pt x="146194" y="310745"/>
                </a:lnTo>
                <a:lnTo>
                  <a:pt x="139539" y="286782"/>
                </a:lnTo>
                <a:lnTo>
                  <a:pt x="140587" y="261983"/>
                </a:lnTo>
                <a:lnTo>
                  <a:pt x="152428" y="238251"/>
                </a:lnTo>
                <a:lnTo>
                  <a:pt x="173983" y="218998"/>
                </a:lnTo>
                <a:lnTo>
                  <a:pt x="200533" y="207718"/>
                </a:lnTo>
                <a:lnTo>
                  <a:pt x="259128" y="207718"/>
                </a:lnTo>
                <a:lnTo>
                  <a:pt x="250374" y="192156"/>
                </a:lnTo>
                <a:lnTo>
                  <a:pt x="220471" y="180097"/>
                </a:lnTo>
                <a:close/>
              </a:path>
              <a:path w="497205" h="499745">
                <a:moveTo>
                  <a:pt x="294967" y="76245"/>
                </a:moveTo>
                <a:lnTo>
                  <a:pt x="209109" y="76245"/>
                </a:lnTo>
                <a:lnTo>
                  <a:pt x="249238" y="84987"/>
                </a:lnTo>
                <a:lnTo>
                  <a:pt x="286639" y="102760"/>
                </a:lnTo>
                <a:lnTo>
                  <a:pt x="319732" y="128489"/>
                </a:lnTo>
                <a:lnTo>
                  <a:pt x="346931" y="161097"/>
                </a:lnTo>
                <a:lnTo>
                  <a:pt x="366655" y="199506"/>
                </a:lnTo>
                <a:lnTo>
                  <a:pt x="377984" y="271237"/>
                </a:lnTo>
                <a:lnTo>
                  <a:pt x="370777" y="306782"/>
                </a:lnTo>
                <a:lnTo>
                  <a:pt x="352950" y="338636"/>
                </a:lnTo>
                <a:lnTo>
                  <a:pt x="314446" y="369030"/>
                </a:lnTo>
                <a:lnTo>
                  <a:pt x="267458" y="380966"/>
                </a:lnTo>
                <a:lnTo>
                  <a:pt x="342366" y="380966"/>
                </a:lnTo>
                <a:lnTo>
                  <a:pt x="371365" y="356412"/>
                </a:lnTo>
                <a:lnTo>
                  <a:pt x="393253" y="320260"/>
                </a:lnTo>
                <a:lnTo>
                  <a:pt x="403713" y="276837"/>
                </a:lnTo>
                <a:lnTo>
                  <a:pt x="402472" y="232757"/>
                </a:lnTo>
                <a:lnTo>
                  <a:pt x="390971" y="189728"/>
                </a:lnTo>
                <a:lnTo>
                  <a:pt x="370654" y="149455"/>
                </a:lnTo>
                <a:lnTo>
                  <a:pt x="342964" y="113644"/>
                </a:lnTo>
                <a:lnTo>
                  <a:pt x="309343" y="84002"/>
                </a:lnTo>
                <a:lnTo>
                  <a:pt x="294967" y="76245"/>
                </a:lnTo>
                <a:close/>
              </a:path>
              <a:path w="497205" h="499745">
                <a:moveTo>
                  <a:pt x="190316" y="268554"/>
                </a:moveTo>
                <a:lnTo>
                  <a:pt x="181540" y="272681"/>
                </a:lnTo>
                <a:lnTo>
                  <a:pt x="177445" y="281040"/>
                </a:lnTo>
                <a:lnTo>
                  <a:pt x="181540" y="290334"/>
                </a:lnTo>
                <a:lnTo>
                  <a:pt x="218210" y="306585"/>
                </a:lnTo>
                <a:lnTo>
                  <a:pt x="248111" y="293577"/>
                </a:lnTo>
                <a:lnTo>
                  <a:pt x="256798" y="279006"/>
                </a:lnTo>
                <a:lnTo>
                  <a:pt x="226672" y="279006"/>
                </a:lnTo>
                <a:lnTo>
                  <a:pt x="200261" y="271959"/>
                </a:lnTo>
                <a:lnTo>
                  <a:pt x="190316" y="268554"/>
                </a:lnTo>
                <a:close/>
              </a:path>
              <a:path w="497205" h="499745">
                <a:moveTo>
                  <a:pt x="259128" y="207718"/>
                </a:moveTo>
                <a:lnTo>
                  <a:pt x="200533" y="207718"/>
                </a:lnTo>
                <a:lnTo>
                  <a:pt x="227362" y="207907"/>
                </a:lnTo>
                <a:lnTo>
                  <a:pt x="243224" y="227144"/>
                </a:lnTo>
                <a:lnTo>
                  <a:pt x="241993" y="257455"/>
                </a:lnTo>
                <a:lnTo>
                  <a:pt x="226672" y="279006"/>
                </a:lnTo>
                <a:lnTo>
                  <a:pt x="256798" y="279006"/>
                </a:lnTo>
                <a:lnTo>
                  <a:pt x="266562" y="262626"/>
                </a:lnTo>
                <a:lnTo>
                  <a:pt x="268877" y="225047"/>
                </a:lnTo>
                <a:lnTo>
                  <a:pt x="259128" y="207718"/>
                </a:lnTo>
                <a:close/>
              </a:path>
            </a:pathLst>
          </a:custGeom>
          <a:solidFill>
            <a:srgbClr val="FBB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1152374"/>
            <a:ext cx="789940" cy="1073785"/>
          </a:xfrm>
          <a:custGeom>
            <a:avLst/>
            <a:gdLst/>
            <a:ahLst/>
            <a:cxnLst/>
            <a:rect l="l" t="t" r="r" b="b"/>
            <a:pathLst>
              <a:path w="789940" h="1073785">
                <a:moveTo>
                  <a:pt x="0" y="0"/>
                </a:moveTo>
                <a:lnTo>
                  <a:pt x="0" y="527284"/>
                </a:lnTo>
                <a:lnTo>
                  <a:pt x="114865" y="729122"/>
                </a:lnTo>
                <a:lnTo>
                  <a:pt x="152464" y="965943"/>
                </a:lnTo>
                <a:lnTo>
                  <a:pt x="151713" y="1073285"/>
                </a:lnTo>
                <a:lnTo>
                  <a:pt x="789419" y="1068980"/>
                </a:lnTo>
                <a:lnTo>
                  <a:pt x="787217" y="884862"/>
                </a:lnTo>
                <a:lnTo>
                  <a:pt x="684734" y="481064"/>
                </a:lnTo>
                <a:lnTo>
                  <a:pt x="338157" y="80417"/>
                </a:lnTo>
                <a:lnTo>
                  <a:pt x="0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0" y="1152281"/>
            <a:ext cx="789305" cy="1072515"/>
          </a:xfrm>
          <a:custGeom>
            <a:avLst/>
            <a:gdLst/>
            <a:ahLst/>
            <a:cxnLst/>
            <a:rect l="l" t="t" r="r" b="b"/>
            <a:pathLst>
              <a:path w="789305" h="1072514">
                <a:moveTo>
                  <a:pt x="0" y="0"/>
                </a:moveTo>
                <a:lnTo>
                  <a:pt x="0" y="352826"/>
                </a:lnTo>
                <a:lnTo>
                  <a:pt x="7958" y="357651"/>
                </a:lnTo>
                <a:lnTo>
                  <a:pt x="56942" y="395159"/>
                </a:lnTo>
                <a:lnTo>
                  <a:pt x="107242" y="441061"/>
                </a:lnTo>
                <a:lnTo>
                  <a:pt x="147793" y="483458"/>
                </a:lnTo>
                <a:lnTo>
                  <a:pt x="180169" y="523389"/>
                </a:lnTo>
                <a:lnTo>
                  <a:pt x="205943" y="561892"/>
                </a:lnTo>
                <a:lnTo>
                  <a:pt x="226691" y="600007"/>
                </a:lnTo>
                <a:lnTo>
                  <a:pt x="243984" y="638771"/>
                </a:lnTo>
                <a:lnTo>
                  <a:pt x="259398" y="679224"/>
                </a:lnTo>
                <a:lnTo>
                  <a:pt x="274506" y="722403"/>
                </a:lnTo>
                <a:lnTo>
                  <a:pt x="289718" y="771311"/>
                </a:lnTo>
                <a:lnTo>
                  <a:pt x="302278" y="820759"/>
                </a:lnTo>
                <a:lnTo>
                  <a:pt x="312719" y="870638"/>
                </a:lnTo>
                <a:lnTo>
                  <a:pt x="321573" y="920839"/>
                </a:lnTo>
                <a:lnTo>
                  <a:pt x="329371" y="971251"/>
                </a:lnTo>
                <a:lnTo>
                  <a:pt x="343930" y="1072275"/>
                </a:lnTo>
                <a:lnTo>
                  <a:pt x="789203" y="1069335"/>
                </a:lnTo>
                <a:lnTo>
                  <a:pt x="787034" y="885103"/>
                </a:lnTo>
                <a:lnTo>
                  <a:pt x="684625" y="481092"/>
                </a:lnTo>
                <a:lnTo>
                  <a:pt x="338123" y="80329"/>
                </a:lnTo>
                <a:lnTo>
                  <a:pt x="0" y="0"/>
                </a:lnTo>
                <a:close/>
              </a:path>
            </a:pathLst>
          </a:custGeom>
          <a:solidFill>
            <a:srgbClr val="BEC4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1152281"/>
            <a:ext cx="789940" cy="1071245"/>
          </a:xfrm>
          <a:custGeom>
            <a:avLst/>
            <a:gdLst/>
            <a:ahLst/>
            <a:cxnLst/>
            <a:rect l="l" t="t" r="r" b="b"/>
            <a:pathLst>
              <a:path w="789940" h="1071245">
                <a:moveTo>
                  <a:pt x="0" y="0"/>
                </a:moveTo>
                <a:lnTo>
                  <a:pt x="0" y="224408"/>
                </a:lnTo>
                <a:lnTo>
                  <a:pt x="18640" y="233298"/>
                </a:lnTo>
                <a:lnTo>
                  <a:pt x="61745" y="256581"/>
                </a:lnTo>
                <a:lnTo>
                  <a:pt x="103619" y="282026"/>
                </a:lnTo>
                <a:lnTo>
                  <a:pt x="144157" y="309611"/>
                </a:lnTo>
                <a:lnTo>
                  <a:pt x="183252" y="339308"/>
                </a:lnTo>
                <a:lnTo>
                  <a:pt x="220798" y="371095"/>
                </a:lnTo>
                <a:lnTo>
                  <a:pt x="256690" y="404946"/>
                </a:lnTo>
                <a:lnTo>
                  <a:pt x="290822" y="440836"/>
                </a:lnTo>
                <a:lnTo>
                  <a:pt x="323894" y="479443"/>
                </a:lnTo>
                <a:lnTo>
                  <a:pt x="354891" y="519358"/>
                </a:lnTo>
                <a:lnTo>
                  <a:pt x="383825" y="560501"/>
                </a:lnTo>
                <a:lnTo>
                  <a:pt x="410705" y="602791"/>
                </a:lnTo>
                <a:lnTo>
                  <a:pt x="435542" y="646146"/>
                </a:lnTo>
                <a:lnTo>
                  <a:pt x="458348" y="690484"/>
                </a:lnTo>
                <a:lnTo>
                  <a:pt x="479133" y="735725"/>
                </a:lnTo>
                <a:lnTo>
                  <a:pt x="497908" y="781788"/>
                </a:lnTo>
                <a:lnTo>
                  <a:pt x="514683" y="828590"/>
                </a:lnTo>
                <a:lnTo>
                  <a:pt x="529470" y="876051"/>
                </a:lnTo>
                <a:lnTo>
                  <a:pt x="542279" y="924090"/>
                </a:lnTo>
                <a:lnTo>
                  <a:pt x="553121" y="972625"/>
                </a:lnTo>
                <a:lnTo>
                  <a:pt x="562007" y="1021574"/>
                </a:lnTo>
                <a:lnTo>
                  <a:pt x="568947" y="1070858"/>
                </a:lnTo>
                <a:lnTo>
                  <a:pt x="789419" y="1069387"/>
                </a:lnTo>
                <a:lnTo>
                  <a:pt x="787217" y="885147"/>
                </a:lnTo>
                <a:lnTo>
                  <a:pt x="684734" y="481118"/>
                </a:lnTo>
                <a:lnTo>
                  <a:pt x="338157" y="80337"/>
                </a:lnTo>
                <a:lnTo>
                  <a:pt x="0" y="0"/>
                </a:lnTo>
                <a:close/>
              </a:path>
            </a:pathLst>
          </a:custGeom>
          <a:solidFill>
            <a:srgbClr val="67B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0" y="1152255"/>
            <a:ext cx="789940" cy="1069975"/>
          </a:xfrm>
          <a:custGeom>
            <a:avLst/>
            <a:gdLst/>
            <a:ahLst/>
            <a:cxnLst/>
            <a:rect l="l" t="t" r="r" b="b"/>
            <a:pathLst>
              <a:path w="789940" h="1069975">
                <a:moveTo>
                  <a:pt x="0" y="0"/>
                </a:moveTo>
                <a:lnTo>
                  <a:pt x="0" y="84715"/>
                </a:lnTo>
                <a:lnTo>
                  <a:pt x="5248" y="86505"/>
                </a:lnTo>
                <a:lnTo>
                  <a:pt x="50305" y="104143"/>
                </a:lnTo>
                <a:lnTo>
                  <a:pt x="94407" y="123752"/>
                </a:lnTo>
                <a:lnTo>
                  <a:pt x="137471" y="145329"/>
                </a:lnTo>
                <a:lnTo>
                  <a:pt x="179414" y="168874"/>
                </a:lnTo>
                <a:lnTo>
                  <a:pt x="220153" y="194382"/>
                </a:lnTo>
                <a:lnTo>
                  <a:pt x="259605" y="221852"/>
                </a:lnTo>
                <a:lnTo>
                  <a:pt x="297688" y="251282"/>
                </a:lnTo>
                <a:lnTo>
                  <a:pt x="334317" y="282668"/>
                </a:lnTo>
                <a:lnTo>
                  <a:pt x="369410" y="316009"/>
                </a:lnTo>
                <a:lnTo>
                  <a:pt x="402884" y="351303"/>
                </a:lnTo>
                <a:lnTo>
                  <a:pt x="434656" y="388546"/>
                </a:lnTo>
                <a:lnTo>
                  <a:pt x="464643" y="427737"/>
                </a:lnTo>
                <a:lnTo>
                  <a:pt x="492840" y="468643"/>
                </a:lnTo>
                <a:lnTo>
                  <a:pt x="518973" y="510603"/>
                </a:lnTo>
                <a:lnTo>
                  <a:pt x="543093" y="553544"/>
                </a:lnTo>
                <a:lnTo>
                  <a:pt x="565251" y="597393"/>
                </a:lnTo>
                <a:lnTo>
                  <a:pt x="585499" y="642077"/>
                </a:lnTo>
                <a:lnTo>
                  <a:pt x="603887" y="687523"/>
                </a:lnTo>
                <a:lnTo>
                  <a:pt x="620466" y="733658"/>
                </a:lnTo>
                <a:lnTo>
                  <a:pt x="635289" y="780410"/>
                </a:lnTo>
                <a:lnTo>
                  <a:pt x="648405" y="827705"/>
                </a:lnTo>
                <a:lnTo>
                  <a:pt x="659865" y="875471"/>
                </a:lnTo>
                <a:lnTo>
                  <a:pt x="669722" y="923634"/>
                </a:lnTo>
                <a:lnTo>
                  <a:pt x="678026" y="972123"/>
                </a:lnTo>
                <a:lnTo>
                  <a:pt x="684828" y="1020863"/>
                </a:lnTo>
                <a:lnTo>
                  <a:pt x="690180" y="1069782"/>
                </a:lnTo>
                <a:lnTo>
                  <a:pt x="789419" y="1069099"/>
                </a:lnTo>
                <a:lnTo>
                  <a:pt x="787217" y="884908"/>
                </a:lnTo>
                <a:lnTo>
                  <a:pt x="684734" y="480987"/>
                </a:lnTo>
                <a:lnTo>
                  <a:pt x="338157" y="80315"/>
                </a:lnTo>
                <a:lnTo>
                  <a:pt x="0" y="0"/>
                </a:lnTo>
                <a:close/>
              </a:path>
            </a:pathLst>
          </a:custGeom>
          <a:solidFill>
            <a:srgbClr val="FF87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0" y="1840159"/>
            <a:ext cx="1271905" cy="668655"/>
          </a:xfrm>
          <a:custGeom>
            <a:avLst/>
            <a:gdLst/>
            <a:ahLst/>
            <a:cxnLst/>
            <a:rect l="l" t="t" r="r" b="b"/>
            <a:pathLst>
              <a:path w="1271905" h="668655">
                <a:moveTo>
                  <a:pt x="1070777" y="660557"/>
                </a:moveTo>
                <a:lnTo>
                  <a:pt x="698474" y="660561"/>
                </a:lnTo>
                <a:lnTo>
                  <a:pt x="732953" y="663028"/>
                </a:lnTo>
                <a:lnTo>
                  <a:pt x="777386" y="665469"/>
                </a:lnTo>
                <a:lnTo>
                  <a:pt x="829367" y="667423"/>
                </a:lnTo>
                <a:lnTo>
                  <a:pt x="886545" y="668433"/>
                </a:lnTo>
                <a:lnTo>
                  <a:pt x="946573" y="668042"/>
                </a:lnTo>
                <a:lnTo>
                  <a:pt x="1007103" y="665793"/>
                </a:lnTo>
                <a:lnTo>
                  <a:pt x="1065785" y="661229"/>
                </a:lnTo>
                <a:lnTo>
                  <a:pt x="1070777" y="660557"/>
                </a:lnTo>
                <a:close/>
              </a:path>
              <a:path w="1271905" h="668655">
                <a:moveTo>
                  <a:pt x="140382" y="65763"/>
                </a:moveTo>
                <a:lnTo>
                  <a:pt x="92899" y="68834"/>
                </a:lnTo>
                <a:lnTo>
                  <a:pt x="43614" y="85347"/>
                </a:lnTo>
                <a:lnTo>
                  <a:pt x="0" y="111853"/>
                </a:lnTo>
                <a:lnTo>
                  <a:pt x="0" y="665158"/>
                </a:lnTo>
                <a:lnTo>
                  <a:pt x="6076" y="665681"/>
                </a:lnTo>
                <a:lnTo>
                  <a:pt x="47450" y="667434"/>
                </a:lnTo>
                <a:lnTo>
                  <a:pt x="237810" y="668099"/>
                </a:lnTo>
                <a:lnTo>
                  <a:pt x="508055" y="666133"/>
                </a:lnTo>
                <a:lnTo>
                  <a:pt x="609250" y="663895"/>
                </a:lnTo>
                <a:lnTo>
                  <a:pt x="698474" y="660561"/>
                </a:lnTo>
                <a:lnTo>
                  <a:pt x="1070777" y="660557"/>
                </a:lnTo>
                <a:lnTo>
                  <a:pt x="1120272" y="653892"/>
                </a:lnTo>
                <a:lnTo>
                  <a:pt x="1168216" y="643327"/>
                </a:lnTo>
                <a:lnTo>
                  <a:pt x="1207266" y="629075"/>
                </a:lnTo>
                <a:lnTo>
                  <a:pt x="1261920" y="573569"/>
                </a:lnTo>
                <a:lnTo>
                  <a:pt x="1271303" y="534933"/>
                </a:lnTo>
                <a:lnTo>
                  <a:pt x="1262668" y="497498"/>
                </a:lnTo>
                <a:lnTo>
                  <a:pt x="1235456" y="463990"/>
                </a:lnTo>
                <a:lnTo>
                  <a:pt x="1196755" y="442793"/>
                </a:lnTo>
                <a:lnTo>
                  <a:pt x="1190623" y="441879"/>
                </a:lnTo>
                <a:lnTo>
                  <a:pt x="1058811" y="441879"/>
                </a:lnTo>
                <a:lnTo>
                  <a:pt x="1014442" y="441624"/>
                </a:lnTo>
                <a:lnTo>
                  <a:pt x="1032934" y="404580"/>
                </a:lnTo>
                <a:lnTo>
                  <a:pt x="1051763" y="366323"/>
                </a:lnTo>
                <a:lnTo>
                  <a:pt x="1065280" y="327879"/>
                </a:lnTo>
                <a:lnTo>
                  <a:pt x="1067721" y="291994"/>
                </a:lnTo>
                <a:lnTo>
                  <a:pt x="787848" y="291994"/>
                </a:lnTo>
                <a:lnTo>
                  <a:pt x="788269" y="249943"/>
                </a:lnTo>
                <a:lnTo>
                  <a:pt x="786277" y="214081"/>
                </a:lnTo>
                <a:lnTo>
                  <a:pt x="371882" y="214081"/>
                </a:lnTo>
                <a:lnTo>
                  <a:pt x="341046" y="179826"/>
                </a:lnTo>
                <a:lnTo>
                  <a:pt x="306741" y="146634"/>
                </a:lnTo>
                <a:lnTo>
                  <a:pt x="269244" y="116569"/>
                </a:lnTo>
                <a:lnTo>
                  <a:pt x="228833" y="91693"/>
                </a:lnTo>
                <a:lnTo>
                  <a:pt x="185786" y="74070"/>
                </a:lnTo>
                <a:lnTo>
                  <a:pt x="140382" y="65763"/>
                </a:lnTo>
                <a:close/>
              </a:path>
              <a:path w="1271905" h="668655">
                <a:moveTo>
                  <a:pt x="1152635" y="436211"/>
                </a:moveTo>
                <a:lnTo>
                  <a:pt x="1105765" y="437990"/>
                </a:lnTo>
                <a:lnTo>
                  <a:pt x="1058811" y="441879"/>
                </a:lnTo>
                <a:lnTo>
                  <a:pt x="1190623" y="441879"/>
                </a:lnTo>
                <a:lnTo>
                  <a:pt x="1152635" y="436211"/>
                </a:lnTo>
                <a:close/>
              </a:path>
              <a:path w="1271905" h="668655">
                <a:moveTo>
                  <a:pt x="975687" y="205339"/>
                </a:moveTo>
                <a:lnTo>
                  <a:pt x="934553" y="205432"/>
                </a:lnTo>
                <a:lnTo>
                  <a:pt x="894638" y="218058"/>
                </a:lnTo>
                <a:lnTo>
                  <a:pt x="856506" y="239304"/>
                </a:lnTo>
                <a:lnTo>
                  <a:pt x="820721" y="265254"/>
                </a:lnTo>
                <a:lnTo>
                  <a:pt x="787848" y="291994"/>
                </a:lnTo>
                <a:lnTo>
                  <a:pt x="1067721" y="291994"/>
                </a:lnTo>
                <a:lnTo>
                  <a:pt x="1067837" y="290275"/>
                </a:lnTo>
                <a:lnTo>
                  <a:pt x="1053785" y="254538"/>
                </a:lnTo>
                <a:lnTo>
                  <a:pt x="1017475" y="221694"/>
                </a:lnTo>
                <a:lnTo>
                  <a:pt x="975687" y="205339"/>
                </a:lnTo>
                <a:close/>
              </a:path>
              <a:path w="1271905" h="668655">
                <a:moveTo>
                  <a:pt x="597044" y="0"/>
                </a:moveTo>
                <a:lnTo>
                  <a:pt x="551863" y="9866"/>
                </a:lnTo>
                <a:lnTo>
                  <a:pt x="511365" y="30674"/>
                </a:lnTo>
                <a:lnTo>
                  <a:pt x="475343" y="60002"/>
                </a:lnTo>
                <a:lnTo>
                  <a:pt x="443590" y="95428"/>
                </a:lnTo>
                <a:lnTo>
                  <a:pt x="415900" y="134531"/>
                </a:lnTo>
                <a:lnTo>
                  <a:pt x="392066" y="174890"/>
                </a:lnTo>
                <a:lnTo>
                  <a:pt x="371882" y="214081"/>
                </a:lnTo>
                <a:lnTo>
                  <a:pt x="786277" y="214081"/>
                </a:lnTo>
                <a:lnTo>
                  <a:pt x="779337" y="161134"/>
                </a:lnTo>
                <a:lnTo>
                  <a:pt x="767717" y="118311"/>
                </a:lnTo>
                <a:lnTo>
                  <a:pt x="749819" y="79168"/>
                </a:lnTo>
                <a:lnTo>
                  <a:pt x="724508" y="45673"/>
                </a:lnTo>
                <a:lnTo>
                  <a:pt x="690651" y="19793"/>
                </a:lnTo>
                <a:lnTo>
                  <a:pt x="647115" y="3497"/>
                </a:lnTo>
                <a:lnTo>
                  <a:pt x="597044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2688" y="1645619"/>
            <a:ext cx="115588" cy="1052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1431" y="1290707"/>
            <a:ext cx="115474" cy="1050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1046" y="1438762"/>
            <a:ext cx="34925" cy="33020"/>
          </a:xfrm>
          <a:custGeom>
            <a:avLst/>
            <a:gdLst/>
            <a:ahLst/>
            <a:cxnLst/>
            <a:rect l="l" t="t" r="r" b="b"/>
            <a:pathLst>
              <a:path w="34925" h="33019">
                <a:moveTo>
                  <a:pt x="9170" y="0"/>
                </a:moveTo>
                <a:lnTo>
                  <a:pt x="7925" y="1050"/>
                </a:lnTo>
                <a:lnTo>
                  <a:pt x="7594" y="2100"/>
                </a:lnTo>
                <a:lnTo>
                  <a:pt x="7134" y="5775"/>
                </a:lnTo>
                <a:lnTo>
                  <a:pt x="7264" y="9450"/>
                </a:lnTo>
                <a:lnTo>
                  <a:pt x="7979" y="12600"/>
                </a:lnTo>
                <a:lnTo>
                  <a:pt x="5482" y="14175"/>
                </a:lnTo>
                <a:lnTo>
                  <a:pt x="3114" y="15750"/>
                </a:lnTo>
                <a:lnTo>
                  <a:pt x="893" y="17850"/>
                </a:lnTo>
                <a:lnTo>
                  <a:pt x="0" y="18900"/>
                </a:lnTo>
                <a:lnTo>
                  <a:pt x="21" y="19950"/>
                </a:lnTo>
                <a:lnTo>
                  <a:pt x="953" y="21000"/>
                </a:lnTo>
                <a:lnTo>
                  <a:pt x="1392" y="21525"/>
                </a:lnTo>
                <a:lnTo>
                  <a:pt x="2583" y="21525"/>
                </a:lnTo>
                <a:lnTo>
                  <a:pt x="10384" y="22050"/>
                </a:lnTo>
                <a:lnTo>
                  <a:pt x="10384" y="23100"/>
                </a:lnTo>
                <a:lnTo>
                  <a:pt x="10649" y="25200"/>
                </a:lnTo>
                <a:lnTo>
                  <a:pt x="11283" y="27300"/>
                </a:lnTo>
                <a:lnTo>
                  <a:pt x="12269" y="29401"/>
                </a:lnTo>
                <a:lnTo>
                  <a:pt x="12572" y="29926"/>
                </a:lnTo>
                <a:lnTo>
                  <a:pt x="12854" y="29926"/>
                </a:lnTo>
                <a:lnTo>
                  <a:pt x="13764" y="31501"/>
                </a:lnTo>
                <a:lnTo>
                  <a:pt x="14723" y="32551"/>
                </a:lnTo>
                <a:lnTo>
                  <a:pt x="16245" y="32551"/>
                </a:lnTo>
                <a:lnTo>
                  <a:pt x="17166" y="31501"/>
                </a:lnTo>
                <a:lnTo>
                  <a:pt x="17383" y="30976"/>
                </a:lnTo>
                <a:lnTo>
                  <a:pt x="19252" y="28350"/>
                </a:lnTo>
                <a:lnTo>
                  <a:pt x="20860" y="25200"/>
                </a:lnTo>
                <a:lnTo>
                  <a:pt x="22280" y="22050"/>
                </a:lnTo>
                <a:lnTo>
                  <a:pt x="33775" y="22050"/>
                </a:lnTo>
                <a:lnTo>
                  <a:pt x="34750" y="21000"/>
                </a:lnTo>
                <a:lnTo>
                  <a:pt x="34630" y="19425"/>
                </a:lnTo>
                <a:lnTo>
                  <a:pt x="34511" y="18900"/>
                </a:lnTo>
                <a:lnTo>
                  <a:pt x="34305" y="18375"/>
                </a:lnTo>
                <a:lnTo>
                  <a:pt x="31900" y="16275"/>
                </a:lnTo>
                <a:lnTo>
                  <a:pt x="29365" y="14700"/>
                </a:lnTo>
                <a:lnTo>
                  <a:pt x="26830" y="12600"/>
                </a:lnTo>
                <a:lnTo>
                  <a:pt x="28000" y="9450"/>
                </a:lnTo>
                <a:lnTo>
                  <a:pt x="29235" y="6300"/>
                </a:lnTo>
                <a:lnTo>
                  <a:pt x="29482" y="5775"/>
                </a:lnTo>
                <a:lnTo>
                  <a:pt x="18964" y="5775"/>
                </a:lnTo>
                <a:lnTo>
                  <a:pt x="16489" y="3675"/>
                </a:lnTo>
                <a:lnTo>
                  <a:pt x="13575" y="1575"/>
                </a:lnTo>
                <a:lnTo>
                  <a:pt x="10384" y="525"/>
                </a:lnTo>
                <a:lnTo>
                  <a:pt x="9170" y="0"/>
                </a:lnTo>
                <a:close/>
              </a:path>
              <a:path w="34925" h="33019">
                <a:moveTo>
                  <a:pt x="28650" y="0"/>
                </a:moveTo>
                <a:lnTo>
                  <a:pt x="27025" y="1050"/>
                </a:lnTo>
                <a:lnTo>
                  <a:pt x="24230" y="2625"/>
                </a:lnTo>
                <a:lnTo>
                  <a:pt x="21630" y="4200"/>
                </a:lnTo>
                <a:lnTo>
                  <a:pt x="18964" y="5775"/>
                </a:lnTo>
                <a:lnTo>
                  <a:pt x="29482" y="5775"/>
                </a:lnTo>
                <a:lnTo>
                  <a:pt x="30470" y="3675"/>
                </a:lnTo>
                <a:lnTo>
                  <a:pt x="31315" y="1575"/>
                </a:lnTo>
                <a:lnTo>
                  <a:pt x="28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25676" y="1553741"/>
            <a:ext cx="36195" cy="32384"/>
          </a:xfrm>
          <a:custGeom>
            <a:avLst/>
            <a:gdLst/>
            <a:ahLst/>
            <a:cxnLst/>
            <a:rect l="l" t="t" r="r" b="b"/>
            <a:pathLst>
              <a:path w="36195" h="32384">
                <a:moveTo>
                  <a:pt x="23065" y="22050"/>
                </a:moveTo>
                <a:lnTo>
                  <a:pt x="11213" y="22050"/>
                </a:lnTo>
                <a:lnTo>
                  <a:pt x="11213" y="22575"/>
                </a:lnTo>
                <a:lnTo>
                  <a:pt x="11440" y="24675"/>
                </a:lnTo>
                <a:lnTo>
                  <a:pt x="12074" y="26775"/>
                </a:lnTo>
                <a:lnTo>
                  <a:pt x="13065" y="28875"/>
                </a:lnTo>
                <a:lnTo>
                  <a:pt x="13125" y="29401"/>
                </a:lnTo>
                <a:lnTo>
                  <a:pt x="13331" y="29926"/>
                </a:lnTo>
                <a:lnTo>
                  <a:pt x="13650" y="29926"/>
                </a:lnTo>
                <a:lnTo>
                  <a:pt x="13916" y="30451"/>
                </a:lnTo>
                <a:lnTo>
                  <a:pt x="14560" y="31501"/>
                </a:lnTo>
                <a:lnTo>
                  <a:pt x="15535" y="32026"/>
                </a:lnTo>
                <a:lnTo>
                  <a:pt x="17052" y="32026"/>
                </a:lnTo>
                <a:lnTo>
                  <a:pt x="17973" y="30976"/>
                </a:lnTo>
                <a:lnTo>
                  <a:pt x="18244" y="30976"/>
                </a:lnTo>
                <a:lnTo>
                  <a:pt x="20086" y="27825"/>
                </a:lnTo>
                <a:lnTo>
                  <a:pt x="21657" y="25200"/>
                </a:lnTo>
                <a:lnTo>
                  <a:pt x="23065" y="22050"/>
                </a:lnTo>
                <a:close/>
              </a:path>
              <a:path w="36195" h="32384">
                <a:moveTo>
                  <a:pt x="11440" y="0"/>
                </a:moveTo>
                <a:lnTo>
                  <a:pt x="10238" y="0"/>
                </a:lnTo>
                <a:lnTo>
                  <a:pt x="8970" y="525"/>
                </a:lnTo>
                <a:lnTo>
                  <a:pt x="8607" y="1575"/>
                </a:lnTo>
                <a:lnTo>
                  <a:pt x="8513" y="2100"/>
                </a:lnTo>
                <a:lnTo>
                  <a:pt x="8114" y="5250"/>
                </a:lnTo>
                <a:lnTo>
                  <a:pt x="8271" y="8925"/>
                </a:lnTo>
                <a:lnTo>
                  <a:pt x="9035" y="12600"/>
                </a:lnTo>
                <a:lnTo>
                  <a:pt x="6419" y="14175"/>
                </a:lnTo>
                <a:lnTo>
                  <a:pt x="3959" y="15750"/>
                </a:lnTo>
                <a:lnTo>
                  <a:pt x="1690" y="17850"/>
                </a:lnTo>
                <a:lnTo>
                  <a:pt x="0" y="18900"/>
                </a:lnTo>
                <a:lnTo>
                  <a:pt x="1690" y="21525"/>
                </a:lnTo>
                <a:lnTo>
                  <a:pt x="3315" y="21525"/>
                </a:lnTo>
                <a:lnTo>
                  <a:pt x="11180" y="22050"/>
                </a:lnTo>
                <a:lnTo>
                  <a:pt x="34603" y="22050"/>
                </a:lnTo>
                <a:lnTo>
                  <a:pt x="35795" y="21525"/>
                </a:lnTo>
                <a:lnTo>
                  <a:pt x="36012" y="19950"/>
                </a:lnTo>
                <a:lnTo>
                  <a:pt x="36066" y="19425"/>
                </a:lnTo>
                <a:lnTo>
                  <a:pt x="35849" y="18900"/>
                </a:lnTo>
                <a:lnTo>
                  <a:pt x="35362" y="18375"/>
                </a:lnTo>
                <a:lnTo>
                  <a:pt x="32978" y="16275"/>
                </a:lnTo>
                <a:lnTo>
                  <a:pt x="30378" y="14175"/>
                </a:lnTo>
                <a:lnTo>
                  <a:pt x="27832" y="12075"/>
                </a:lnTo>
                <a:lnTo>
                  <a:pt x="29078" y="9450"/>
                </a:lnTo>
                <a:lnTo>
                  <a:pt x="30216" y="5775"/>
                </a:lnTo>
                <a:lnTo>
                  <a:pt x="20032" y="5775"/>
                </a:lnTo>
                <a:lnTo>
                  <a:pt x="17594" y="3150"/>
                </a:lnTo>
                <a:lnTo>
                  <a:pt x="14653" y="1575"/>
                </a:lnTo>
                <a:lnTo>
                  <a:pt x="11440" y="0"/>
                </a:lnTo>
                <a:close/>
              </a:path>
              <a:path w="36195" h="32384">
                <a:moveTo>
                  <a:pt x="29728" y="0"/>
                </a:moveTo>
                <a:lnTo>
                  <a:pt x="28103" y="525"/>
                </a:lnTo>
                <a:lnTo>
                  <a:pt x="25286" y="2100"/>
                </a:lnTo>
                <a:lnTo>
                  <a:pt x="22632" y="3675"/>
                </a:lnTo>
                <a:lnTo>
                  <a:pt x="20032" y="5775"/>
                </a:lnTo>
                <a:lnTo>
                  <a:pt x="30216" y="5775"/>
                </a:lnTo>
                <a:lnTo>
                  <a:pt x="31516" y="3150"/>
                </a:lnTo>
                <a:lnTo>
                  <a:pt x="32382" y="1050"/>
                </a:lnTo>
                <a:lnTo>
                  <a:pt x="29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0" y="1213530"/>
            <a:ext cx="26670" cy="33655"/>
          </a:xfrm>
          <a:custGeom>
            <a:avLst/>
            <a:gdLst/>
            <a:ahLst/>
            <a:cxnLst/>
            <a:rect l="l" t="t" r="r" b="b"/>
            <a:pathLst>
              <a:path w="26670" h="33655">
                <a:moveTo>
                  <a:pt x="10138" y="0"/>
                </a:moveTo>
                <a:lnTo>
                  <a:pt x="0" y="4239"/>
                </a:lnTo>
                <a:lnTo>
                  <a:pt x="0" y="28836"/>
                </a:lnTo>
                <a:lnTo>
                  <a:pt x="10138" y="33076"/>
                </a:lnTo>
                <a:lnTo>
                  <a:pt x="22497" y="27907"/>
                </a:lnTo>
                <a:lnTo>
                  <a:pt x="26616" y="16538"/>
                </a:lnTo>
                <a:lnTo>
                  <a:pt x="22497" y="5168"/>
                </a:lnTo>
                <a:lnTo>
                  <a:pt x="101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0489" y="1228755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5" h="33655">
                <a:moveTo>
                  <a:pt x="16528" y="0"/>
                </a:moveTo>
                <a:lnTo>
                  <a:pt x="4132" y="5168"/>
                </a:lnTo>
                <a:lnTo>
                  <a:pt x="0" y="16538"/>
                </a:lnTo>
                <a:lnTo>
                  <a:pt x="4132" y="27907"/>
                </a:lnTo>
                <a:lnTo>
                  <a:pt x="16528" y="33076"/>
                </a:lnTo>
                <a:lnTo>
                  <a:pt x="28915" y="27907"/>
                </a:lnTo>
                <a:lnTo>
                  <a:pt x="33031" y="16538"/>
                </a:lnTo>
                <a:lnTo>
                  <a:pt x="28896" y="5168"/>
                </a:lnTo>
                <a:lnTo>
                  <a:pt x="165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7328" y="1787689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5">
                <a:moveTo>
                  <a:pt x="16527" y="0"/>
                </a:moveTo>
                <a:lnTo>
                  <a:pt x="4131" y="5168"/>
                </a:lnTo>
                <a:lnTo>
                  <a:pt x="0" y="16538"/>
                </a:lnTo>
                <a:lnTo>
                  <a:pt x="4131" y="27907"/>
                </a:lnTo>
                <a:lnTo>
                  <a:pt x="16527" y="33076"/>
                </a:lnTo>
                <a:lnTo>
                  <a:pt x="28931" y="27907"/>
                </a:lnTo>
                <a:lnTo>
                  <a:pt x="33078" y="16538"/>
                </a:lnTo>
                <a:lnTo>
                  <a:pt x="28950" y="5168"/>
                </a:lnTo>
                <a:lnTo>
                  <a:pt x="165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14337" y="1803125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5">
                <a:moveTo>
                  <a:pt x="16527" y="0"/>
                </a:moveTo>
                <a:lnTo>
                  <a:pt x="4131" y="5168"/>
                </a:lnTo>
                <a:lnTo>
                  <a:pt x="0" y="16538"/>
                </a:lnTo>
                <a:lnTo>
                  <a:pt x="4131" y="27907"/>
                </a:lnTo>
                <a:lnTo>
                  <a:pt x="16527" y="33076"/>
                </a:lnTo>
                <a:lnTo>
                  <a:pt x="28913" y="27907"/>
                </a:lnTo>
                <a:lnTo>
                  <a:pt x="33030" y="16538"/>
                </a:lnTo>
                <a:lnTo>
                  <a:pt x="28895" y="5168"/>
                </a:lnTo>
                <a:lnTo>
                  <a:pt x="165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29059" y="374143"/>
            <a:ext cx="1908175" cy="862330"/>
          </a:xfrm>
          <a:custGeom>
            <a:avLst/>
            <a:gdLst/>
            <a:ahLst/>
            <a:cxnLst/>
            <a:rect l="l" t="t" r="r" b="b"/>
            <a:pathLst>
              <a:path w="1908175" h="862330">
                <a:moveTo>
                  <a:pt x="1649512" y="851987"/>
                </a:moveTo>
                <a:lnTo>
                  <a:pt x="1170827" y="851987"/>
                </a:lnTo>
                <a:lnTo>
                  <a:pt x="1204701" y="854463"/>
                </a:lnTo>
                <a:lnTo>
                  <a:pt x="1246841" y="856978"/>
                </a:lnTo>
                <a:lnTo>
                  <a:pt x="1295777" y="859250"/>
                </a:lnTo>
                <a:lnTo>
                  <a:pt x="1350040" y="860996"/>
                </a:lnTo>
                <a:lnTo>
                  <a:pt x="1408163" y="861934"/>
                </a:lnTo>
                <a:lnTo>
                  <a:pt x="1468676" y="861781"/>
                </a:lnTo>
                <a:lnTo>
                  <a:pt x="1530110" y="860256"/>
                </a:lnTo>
                <a:lnTo>
                  <a:pt x="1590998" y="857074"/>
                </a:lnTo>
                <a:lnTo>
                  <a:pt x="1649512" y="851987"/>
                </a:lnTo>
                <a:close/>
              </a:path>
              <a:path w="1908175" h="862330">
                <a:moveTo>
                  <a:pt x="418378" y="85523"/>
                </a:moveTo>
                <a:lnTo>
                  <a:pt x="373148" y="93308"/>
                </a:lnTo>
                <a:lnTo>
                  <a:pt x="326749" y="110661"/>
                </a:lnTo>
                <a:lnTo>
                  <a:pt x="280430" y="136733"/>
                </a:lnTo>
                <a:lnTo>
                  <a:pt x="245343" y="166755"/>
                </a:lnTo>
                <a:lnTo>
                  <a:pt x="220305" y="200173"/>
                </a:lnTo>
                <a:lnTo>
                  <a:pt x="204135" y="236434"/>
                </a:lnTo>
                <a:lnTo>
                  <a:pt x="195652" y="274983"/>
                </a:lnTo>
                <a:lnTo>
                  <a:pt x="193675" y="315267"/>
                </a:lnTo>
                <a:lnTo>
                  <a:pt x="197022" y="356732"/>
                </a:lnTo>
                <a:lnTo>
                  <a:pt x="204512" y="398824"/>
                </a:lnTo>
                <a:lnTo>
                  <a:pt x="214963" y="440989"/>
                </a:lnTo>
                <a:lnTo>
                  <a:pt x="227194" y="482674"/>
                </a:lnTo>
                <a:lnTo>
                  <a:pt x="240023" y="523325"/>
                </a:lnTo>
                <a:lnTo>
                  <a:pt x="200433" y="532096"/>
                </a:lnTo>
                <a:lnTo>
                  <a:pt x="157828" y="544293"/>
                </a:lnTo>
                <a:lnTo>
                  <a:pt x="115087" y="560271"/>
                </a:lnTo>
                <a:lnTo>
                  <a:pt x="75084" y="580384"/>
                </a:lnTo>
                <a:lnTo>
                  <a:pt x="40698" y="604988"/>
                </a:lnTo>
                <a:lnTo>
                  <a:pt x="14804" y="634435"/>
                </a:lnTo>
                <a:lnTo>
                  <a:pt x="0" y="709278"/>
                </a:lnTo>
                <a:lnTo>
                  <a:pt x="16842" y="755383"/>
                </a:lnTo>
                <a:lnTo>
                  <a:pt x="46426" y="791453"/>
                </a:lnTo>
                <a:lnTo>
                  <a:pt x="86176" y="817908"/>
                </a:lnTo>
                <a:lnTo>
                  <a:pt x="133071" y="836317"/>
                </a:lnTo>
                <a:lnTo>
                  <a:pt x="184089" y="848252"/>
                </a:lnTo>
                <a:lnTo>
                  <a:pt x="236211" y="855282"/>
                </a:lnTo>
                <a:lnTo>
                  <a:pt x="286414" y="858979"/>
                </a:lnTo>
                <a:lnTo>
                  <a:pt x="331679" y="860912"/>
                </a:lnTo>
                <a:lnTo>
                  <a:pt x="565054" y="861762"/>
                </a:lnTo>
                <a:lnTo>
                  <a:pt x="670519" y="861590"/>
                </a:lnTo>
                <a:lnTo>
                  <a:pt x="988149" y="857988"/>
                </a:lnTo>
                <a:lnTo>
                  <a:pt x="1129057" y="853814"/>
                </a:lnTo>
                <a:lnTo>
                  <a:pt x="1170827" y="851987"/>
                </a:lnTo>
                <a:lnTo>
                  <a:pt x="1649512" y="851987"/>
                </a:lnTo>
                <a:lnTo>
                  <a:pt x="1705255" y="844616"/>
                </a:lnTo>
                <a:lnTo>
                  <a:pt x="1755688" y="834775"/>
                </a:lnTo>
                <a:lnTo>
                  <a:pt x="1799699" y="822148"/>
                </a:lnTo>
                <a:lnTo>
                  <a:pt x="1835819" y="806453"/>
                </a:lnTo>
                <a:lnTo>
                  <a:pt x="1892225" y="749406"/>
                </a:lnTo>
                <a:lnTo>
                  <a:pt x="1907467" y="709690"/>
                </a:lnTo>
                <a:lnTo>
                  <a:pt x="1907939" y="670074"/>
                </a:lnTo>
                <a:lnTo>
                  <a:pt x="1893278" y="632374"/>
                </a:lnTo>
                <a:lnTo>
                  <a:pt x="1863121" y="598403"/>
                </a:lnTo>
                <a:lnTo>
                  <a:pt x="1822190" y="574133"/>
                </a:lnTo>
                <a:lnTo>
                  <a:pt x="1805380" y="570390"/>
                </a:lnTo>
                <a:lnTo>
                  <a:pt x="1625663" y="570390"/>
                </a:lnTo>
                <a:lnTo>
                  <a:pt x="1578186" y="569527"/>
                </a:lnTo>
                <a:lnTo>
                  <a:pt x="1595702" y="533937"/>
                </a:lnTo>
                <a:lnTo>
                  <a:pt x="1614506" y="497247"/>
                </a:lnTo>
                <a:lnTo>
                  <a:pt x="1631519" y="460027"/>
                </a:lnTo>
                <a:lnTo>
                  <a:pt x="1643664" y="422850"/>
                </a:lnTo>
                <a:lnTo>
                  <a:pt x="1647861" y="386288"/>
                </a:lnTo>
                <a:lnTo>
                  <a:pt x="1646038" y="376845"/>
                </a:lnTo>
                <a:lnTo>
                  <a:pt x="1286210" y="376845"/>
                </a:lnTo>
                <a:lnTo>
                  <a:pt x="1286847" y="333763"/>
                </a:lnTo>
                <a:lnTo>
                  <a:pt x="1285330" y="288541"/>
                </a:lnTo>
                <a:lnTo>
                  <a:pt x="1284178" y="276567"/>
                </a:lnTo>
                <a:lnTo>
                  <a:pt x="749926" y="276567"/>
                </a:lnTo>
                <a:lnTo>
                  <a:pt x="721471" y="244456"/>
                </a:lnTo>
                <a:lnTo>
                  <a:pt x="690595" y="212669"/>
                </a:lnTo>
                <a:lnTo>
                  <a:pt x="657438" y="182234"/>
                </a:lnTo>
                <a:lnTo>
                  <a:pt x="622138" y="154177"/>
                </a:lnTo>
                <a:lnTo>
                  <a:pt x="584836" y="129526"/>
                </a:lnTo>
                <a:lnTo>
                  <a:pt x="545669" y="109308"/>
                </a:lnTo>
                <a:lnTo>
                  <a:pt x="504778" y="94550"/>
                </a:lnTo>
                <a:lnTo>
                  <a:pt x="462301" y="86279"/>
                </a:lnTo>
                <a:lnTo>
                  <a:pt x="418378" y="85523"/>
                </a:lnTo>
                <a:close/>
              </a:path>
              <a:path w="1908175" h="862330">
                <a:moveTo>
                  <a:pt x="1726545" y="562899"/>
                </a:moveTo>
                <a:lnTo>
                  <a:pt x="1625663" y="570390"/>
                </a:lnTo>
                <a:lnTo>
                  <a:pt x="1805380" y="570390"/>
                </a:lnTo>
                <a:lnTo>
                  <a:pt x="1776007" y="563849"/>
                </a:lnTo>
                <a:lnTo>
                  <a:pt x="1726545" y="562899"/>
                </a:lnTo>
                <a:close/>
              </a:path>
              <a:path w="1908175" h="862330">
                <a:moveTo>
                  <a:pt x="1490224" y="263201"/>
                </a:moveTo>
                <a:lnTo>
                  <a:pt x="1445555" y="272778"/>
                </a:lnTo>
                <a:lnTo>
                  <a:pt x="1402336" y="292109"/>
                </a:lnTo>
                <a:lnTo>
                  <a:pt x="1361050" y="318016"/>
                </a:lnTo>
                <a:lnTo>
                  <a:pt x="1322180" y="347320"/>
                </a:lnTo>
                <a:lnTo>
                  <a:pt x="1286210" y="376845"/>
                </a:lnTo>
                <a:lnTo>
                  <a:pt x="1646038" y="376845"/>
                </a:lnTo>
                <a:lnTo>
                  <a:pt x="1620097" y="317300"/>
                </a:lnTo>
                <a:lnTo>
                  <a:pt x="1581978" y="286017"/>
                </a:lnTo>
                <a:lnTo>
                  <a:pt x="1535859" y="266555"/>
                </a:lnTo>
                <a:lnTo>
                  <a:pt x="1490224" y="263201"/>
                </a:lnTo>
                <a:close/>
              </a:path>
              <a:path w="1908175" h="862330">
                <a:moveTo>
                  <a:pt x="1057149" y="0"/>
                </a:moveTo>
                <a:lnTo>
                  <a:pt x="1012935" y="4421"/>
                </a:lnTo>
                <a:lnTo>
                  <a:pt x="971996" y="17199"/>
                </a:lnTo>
                <a:lnTo>
                  <a:pt x="934227" y="37137"/>
                </a:lnTo>
                <a:lnTo>
                  <a:pt x="899526" y="63036"/>
                </a:lnTo>
                <a:lnTo>
                  <a:pt x="867787" y="93700"/>
                </a:lnTo>
                <a:lnTo>
                  <a:pt x="838909" y="127930"/>
                </a:lnTo>
                <a:lnTo>
                  <a:pt x="812788" y="164530"/>
                </a:lnTo>
                <a:lnTo>
                  <a:pt x="789319" y="202301"/>
                </a:lnTo>
                <a:lnTo>
                  <a:pt x="768399" y="240046"/>
                </a:lnTo>
                <a:lnTo>
                  <a:pt x="749926" y="276567"/>
                </a:lnTo>
                <a:lnTo>
                  <a:pt x="1284178" y="276567"/>
                </a:lnTo>
                <a:lnTo>
                  <a:pt x="1272801" y="196861"/>
                </a:lnTo>
                <a:lnTo>
                  <a:pt x="1260276" y="152991"/>
                </a:lnTo>
                <a:lnTo>
                  <a:pt x="1242566" y="112161"/>
                </a:lnTo>
                <a:lnTo>
                  <a:pt x="1218915" y="75665"/>
                </a:lnTo>
                <a:lnTo>
                  <a:pt x="1188565" y="44799"/>
                </a:lnTo>
                <a:lnTo>
                  <a:pt x="1150759" y="20856"/>
                </a:lnTo>
                <a:lnTo>
                  <a:pt x="1104740" y="5133"/>
                </a:lnTo>
                <a:lnTo>
                  <a:pt x="1057149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368073" y="525148"/>
            <a:ext cx="1183005" cy="533400"/>
          </a:xfrm>
          <a:custGeom>
            <a:avLst/>
            <a:gdLst/>
            <a:ahLst/>
            <a:cxnLst/>
            <a:rect l="l" t="t" r="r" b="b"/>
            <a:pathLst>
              <a:path w="1183004" h="533400">
                <a:moveTo>
                  <a:pt x="1020561" y="526675"/>
                </a:moveTo>
                <a:lnTo>
                  <a:pt x="725976" y="526675"/>
                </a:lnTo>
                <a:lnTo>
                  <a:pt x="760858" y="529092"/>
                </a:lnTo>
                <a:lnTo>
                  <a:pt x="806885" y="531349"/>
                </a:lnTo>
                <a:lnTo>
                  <a:pt x="860639" y="532781"/>
                </a:lnTo>
                <a:lnTo>
                  <a:pt x="918700" y="532722"/>
                </a:lnTo>
                <a:lnTo>
                  <a:pt x="977648" y="530507"/>
                </a:lnTo>
                <a:lnTo>
                  <a:pt x="1020561" y="526675"/>
                </a:lnTo>
                <a:close/>
              </a:path>
              <a:path w="1183004" h="533400">
                <a:moveTo>
                  <a:pt x="291066" y="53253"/>
                </a:moveTo>
                <a:lnTo>
                  <a:pt x="248117" y="53671"/>
                </a:lnTo>
                <a:lnTo>
                  <a:pt x="203235" y="67809"/>
                </a:lnTo>
                <a:lnTo>
                  <a:pt x="161404" y="94233"/>
                </a:lnTo>
                <a:lnTo>
                  <a:pt x="135701" y="126259"/>
                </a:lnTo>
                <a:lnTo>
                  <a:pt x="123283" y="162547"/>
                </a:lnTo>
                <a:lnTo>
                  <a:pt x="121307" y="201755"/>
                </a:lnTo>
                <a:lnTo>
                  <a:pt x="126931" y="242543"/>
                </a:lnTo>
                <a:lnTo>
                  <a:pt x="137312" y="283569"/>
                </a:lnTo>
                <a:lnTo>
                  <a:pt x="149607" y="323493"/>
                </a:lnTo>
                <a:lnTo>
                  <a:pt x="112101" y="332324"/>
                </a:lnTo>
                <a:lnTo>
                  <a:pt x="72384" y="346186"/>
                </a:lnTo>
                <a:lnTo>
                  <a:pt x="36459" y="365823"/>
                </a:lnTo>
                <a:lnTo>
                  <a:pt x="10329" y="391979"/>
                </a:lnTo>
                <a:lnTo>
                  <a:pt x="0" y="425398"/>
                </a:lnTo>
                <a:lnTo>
                  <a:pt x="11473" y="466823"/>
                </a:lnTo>
                <a:lnTo>
                  <a:pt x="39087" y="496375"/>
                </a:lnTo>
                <a:lnTo>
                  <a:pt x="77543" y="514990"/>
                </a:lnTo>
                <a:lnTo>
                  <a:pt x="121694" y="525340"/>
                </a:lnTo>
                <a:lnTo>
                  <a:pt x="166391" y="530094"/>
                </a:lnTo>
                <a:lnTo>
                  <a:pt x="206485" y="531925"/>
                </a:lnTo>
                <a:lnTo>
                  <a:pt x="354085" y="532544"/>
                </a:lnTo>
                <a:lnTo>
                  <a:pt x="578035" y="531018"/>
                </a:lnTo>
                <a:lnTo>
                  <a:pt x="680877" y="528509"/>
                </a:lnTo>
                <a:lnTo>
                  <a:pt x="725976" y="526675"/>
                </a:lnTo>
                <a:lnTo>
                  <a:pt x="1020561" y="526675"/>
                </a:lnTo>
                <a:lnTo>
                  <a:pt x="1084527" y="516945"/>
                </a:lnTo>
                <a:lnTo>
                  <a:pt x="1125619" y="504269"/>
                </a:lnTo>
                <a:lnTo>
                  <a:pt x="1175173" y="457110"/>
                </a:lnTo>
                <a:lnTo>
                  <a:pt x="1182562" y="426266"/>
                </a:lnTo>
                <a:lnTo>
                  <a:pt x="1175630" y="396405"/>
                </a:lnTo>
                <a:lnTo>
                  <a:pt x="1153920" y="369695"/>
                </a:lnTo>
                <a:lnTo>
                  <a:pt x="1117259" y="351844"/>
                </a:lnTo>
                <a:lnTo>
                  <a:pt x="977867" y="351844"/>
                </a:lnTo>
                <a:lnTo>
                  <a:pt x="995618" y="316168"/>
                </a:lnTo>
                <a:lnTo>
                  <a:pt x="1012484" y="279383"/>
                </a:lnTo>
                <a:lnTo>
                  <a:pt x="1020692" y="242901"/>
                </a:lnTo>
                <a:lnTo>
                  <a:pt x="1018270" y="232665"/>
                </a:lnTo>
                <a:lnTo>
                  <a:pt x="796939" y="232665"/>
                </a:lnTo>
                <a:lnTo>
                  <a:pt x="796984" y="187518"/>
                </a:lnTo>
                <a:lnTo>
                  <a:pt x="795317" y="170188"/>
                </a:lnTo>
                <a:lnTo>
                  <a:pt x="464877" y="170188"/>
                </a:lnTo>
                <a:lnTo>
                  <a:pt x="436710" y="139197"/>
                </a:lnTo>
                <a:lnTo>
                  <a:pt x="404904" y="109528"/>
                </a:lnTo>
                <a:lnTo>
                  <a:pt x="369801" y="83661"/>
                </a:lnTo>
                <a:lnTo>
                  <a:pt x="331741" y="64076"/>
                </a:lnTo>
                <a:lnTo>
                  <a:pt x="291066" y="53253"/>
                </a:lnTo>
                <a:close/>
              </a:path>
              <a:path w="1183004" h="533400">
                <a:moveTo>
                  <a:pt x="1069550" y="347775"/>
                </a:moveTo>
                <a:lnTo>
                  <a:pt x="1022439" y="351385"/>
                </a:lnTo>
                <a:lnTo>
                  <a:pt x="977867" y="351844"/>
                </a:lnTo>
                <a:lnTo>
                  <a:pt x="1117259" y="351844"/>
                </a:lnTo>
                <a:lnTo>
                  <a:pt x="1114833" y="350663"/>
                </a:lnTo>
                <a:lnTo>
                  <a:pt x="1069550" y="347775"/>
                </a:lnTo>
                <a:close/>
              </a:path>
              <a:path w="1183004" h="533400">
                <a:moveTo>
                  <a:pt x="940191" y="162422"/>
                </a:moveTo>
                <a:lnTo>
                  <a:pt x="901154" y="166399"/>
                </a:lnTo>
                <a:lnTo>
                  <a:pt x="863729" y="183028"/>
                </a:lnTo>
                <a:lnTo>
                  <a:pt x="828722" y="206914"/>
                </a:lnTo>
                <a:lnTo>
                  <a:pt x="796939" y="232665"/>
                </a:lnTo>
                <a:lnTo>
                  <a:pt x="1018270" y="232665"/>
                </a:lnTo>
                <a:lnTo>
                  <a:pt x="1012467" y="208132"/>
                </a:lnTo>
                <a:lnTo>
                  <a:pt x="980034" y="176488"/>
                </a:lnTo>
                <a:lnTo>
                  <a:pt x="940191" y="162422"/>
                </a:lnTo>
                <a:close/>
              </a:path>
              <a:path w="1183004" h="533400">
                <a:moveTo>
                  <a:pt x="639364" y="0"/>
                </a:moveTo>
                <a:lnTo>
                  <a:pt x="598991" y="11336"/>
                </a:lnTo>
                <a:lnTo>
                  <a:pt x="563450" y="33316"/>
                </a:lnTo>
                <a:lnTo>
                  <a:pt x="532505" y="63066"/>
                </a:lnTo>
                <a:lnTo>
                  <a:pt x="505919" y="97711"/>
                </a:lnTo>
                <a:lnTo>
                  <a:pt x="483455" y="134377"/>
                </a:lnTo>
                <a:lnTo>
                  <a:pt x="464877" y="170188"/>
                </a:lnTo>
                <a:lnTo>
                  <a:pt x="795317" y="170188"/>
                </a:lnTo>
                <a:lnTo>
                  <a:pt x="781094" y="94192"/>
                </a:lnTo>
                <a:lnTo>
                  <a:pt x="760826" y="53420"/>
                </a:lnTo>
                <a:lnTo>
                  <a:pt x="729452" y="21516"/>
                </a:lnTo>
                <a:lnTo>
                  <a:pt x="684807" y="2182"/>
                </a:lnTo>
                <a:lnTo>
                  <a:pt x="639364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642793" y="448053"/>
            <a:ext cx="241598" cy="22260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59663" y="496823"/>
            <a:ext cx="8336280" cy="58597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0603" y="625325"/>
            <a:ext cx="8041163" cy="561005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683752" y="1187194"/>
            <a:ext cx="3398520" cy="56708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2315972" y="991946"/>
            <a:ext cx="44272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404040"/>
                </a:solidFill>
              </a:rPr>
              <a:t>รายวิชา</a:t>
            </a:r>
            <a:r>
              <a:rPr sz="7200" spc="-85" dirty="0">
                <a:solidFill>
                  <a:srgbClr val="404040"/>
                </a:solidFill>
              </a:rPr>
              <a:t> </a:t>
            </a:r>
            <a:r>
              <a:rPr sz="7200" dirty="0">
                <a:solidFill>
                  <a:srgbClr val="404040"/>
                </a:solidFill>
              </a:rPr>
              <a:t>สุขศึกษา</a:t>
            </a:r>
            <a:endParaRPr sz="7200"/>
          </a:p>
        </p:txBody>
      </p:sp>
      <p:sp>
        <p:nvSpPr>
          <p:cNvPr id="62" name="object 62"/>
          <p:cNvSpPr txBox="1"/>
          <p:nvPr/>
        </p:nvSpPr>
        <p:spPr>
          <a:xfrm>
            <a:off x="1002893" y="1916640"/>
            <a:ext cx="7054215" cy="306430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5"/>
              </a:spcBef>
            </a:pPr>
            <a:r>
              <a:rPr sz="4800" dirty="0">
                <a:solidFill>
                  <a:srgbClr val="404040"/>
                </a:solidFill>
                <a:latin typeface="TH SarabunPSK"/>
                <a:cs typeface="TH SarabunPSK"/>
              </a:rPr>
              <a:t>รหัสวิชา พ๒</a:t>
            </a:r>
            <a:r>
              <a:rPr sz="4800" dirty="0" smtClean="0">
                <a:solidFill>
                  <a:srgbClr val="404040"/>
                </a:solidFill>
                <a:latin typeface="TH SarabunPSK"/>
                <a:cs typeface="TH SarabunPSK"/>
              </a:rPr>
              <a:t>๓๑๐</a:t>
            </a:r>
            <a:r>
              <a:rPr lang="th-TH" sz="4800" dirty="0" smtClean="0">
                <a:solidFill>
                  <a:srgbClr val="404040"/>
                </a:solidFill>
                <a:latin typeface="TH SarabunPSK"/>
                <a:cs typeface="TH SarabunPSK"/>
              </a:rPr>
              <a:t>๒</a:t>
            </a:r>
            <a:r>
              <a:rPr sz="4800" dirty="0" smtClean="0">
                <a:solidFill>
                  <a:srgbClr val="404040"/>
                </a:solidFill>
                <a:latin typeface="TH SarabunPSK"/>
                <a:cs typeface="TH SarabunPSK"/>
              </a:rPr>
              <a:t> </a:t>
            </a:r>
            <a:r>
              <a:rPr sz="4800" spc="-5" dirty="0">
                <a:solidFill>
                  <a:srgbClr val="404040"/>
                </a:solidFill>
                <a:latin typeface="TH SarabunPSK"/>
                <a:cs typeface="TH SarabunPSK"/>
              </a:rPr>
              <a:t>ชั้นมัธยมศึกษาปีที่</a:t>
            </a:r>
            <a:r>
              <a:rPr sz="4800" spc="-65" dirty="0">
                <a:solidFill>
                  <a:srgbClr val="404040"/>
                </a:solidFill>
                <a:latin typeface="TH SarabunPSK"/>
                <a:cs typeface="TH SarabunPSK"/>
              </a:rPr>
              <a:t> </a:t>
            </a:r>
            <a:r>
              <a:rPr sz="4800" dirty="0">
                <a:solidFill>
                  <a:srgbClr val="404040"/>
                </a:solidFill>
                <a:latin typeface="TH SarabunPSK"/>
                <a:cs typeface="TH SarabunPSK"/>
              </a:rPr>
              <a:t>๓</a:t>
            </a:r>
            <a:endParaRPr sz="4800" dirty="0">
              <a:latin typeface="TH SarabunPSK"/>
              <a:cs typeface="TH SarabunPSK"/>
            </a:endParaRPr>
          </a:p>
          <a:p>
            <a:pPr algn="ctr">
              <a:lnSpc>
                <a:spcPct val="100000"/>
              </a:lnSpc>
              <a:spcBef>
                <a:spcPts val="1310"/>
              </a:spcBef>
            </a:pPr>
            <a:r>
              <a:rPr sz="6600" b="1" u="heavy" dirty="0">
                <a:solidFill>
                  <a:srgbClr val="DA244A"/>
                </a:solidFill>
                <a:uFill>
                  <a:solidFill>
                    <a:srgbClr val="DA244A"/>
                  </a:solidFill>
                </a:uFill>
                <a:latin typeface="TH SarabunPSK"/>
                <a:cs typeface="TH SarabunPSK"/>
              </a:rPr>
              <a:t>เรื่อง</a:t>
            </a:r>
            <a:r>
              <a:rPr sz="6600" b="1" spc="50" dirty="0">
                <a:solidFill>
                  <a:srgbClr val="DA244A"/>
                </a:solidFill>
                <a:latin typeface="TH SarabunPSK"/>
                <a:cs typeface="TH SarabunPSK"/>
              </a:rPr>
              <a:t> </a:t>
            </a:r>
            <a:r>
              <a:rPr sz="6600" b="1" spc="-215" dirty="0">
                <a:solidFill>
                  <a:srgbClr val="DA244A"/>
                </a:solidFill>
                <a:latin typeface="TH SarabunPSK"/>
                <a:cs typeface="TH SarabunPSK"/>
              </a:rPr>
              <a:t>พฤติกรรมเสี่ยงต่อสุขภาพ</a:t>
            </a:r>
            <a:endParaRPr sz="6600" dirty="0">
              <a:latin typeface="TH SarabunPSK"/>
              <a:cs typeface="TH SarabunPSK"/>
            </a:endParaRPr>
          </a:p>
          <a:p>
            <a:pPr marL="635" algn="ctr">
              <a:lnSpc>
                <a:spcPct val="100000"/>
              </a:lnSpc>
              <a:spcBef>
                <a:spcPts val="2120"/>
              </a:spcBef>
              <a:tabLst>
                <a:tab pos="1709420" algn="l"/>
                <a:tab pos="3881754" algn="l"/>
              </a:tabLst>
            </a:pPr>
            <a:r>
              <a:rPr sz="4800" b="1" dirty="0">
                <a:solidFill>
                  <a:srgbClr val="404040"/>
                </a:solidFill>
                <a:latin typeface="TH SarabunPSK"/>
                <a:cs typeface="TH SarabunPSK"/>
              </a:rPr>
              <a:t>ครูผู้สอน	</a:t>
            </a:r>
            <a:r>
              <a:rPr sz="4800" b="1" spc="-5" dirty="0" err="1" smtClean="0">
                <a:solidFill>
                  <a:srgbClr val="404040"/>
                </a:solidFill>
                <a:latin typeface="TH SarabunPSK"/>
                <a:cs typeface="TH SarabunPSK"/>
              </a:rPr>
              <a:t>ครู</a:t>
            </a:r>
            <a:r>
              <a:rPr lang="th-TH" sz="4800" b="1" spc="-5" dirty="0" err="1" smtClean="0">
                <a:solidFill>
                  <a:srgbClr val="404040"/>
                </a:solidFill>
                <a:latin typeface="TH SarabunPSK"/>
                <a:cs typeface="TH SarabunPSK"/>
              </a:rPr>
              <a:t>วรรณวรางค์</a:t>
            </a:r>
            <a:r>
              <a:rPr lang="th-TH" sz="4800" b="1" spc="-5" dirty="0" smtClean="0">
                <a:solidFill>
                  <a:srgbClr val="404040"/>
                </a:solidFill>
                <a:latin typeface="TH SarabunPSK"/>
                <a:cs typeface="TH SarabunPSK"/>
              </a:rPr>
              <a:t> </a:t>
            </a:r>
            <a:r>
              <a:rPr lang="th-TH" sz="4800" b="1" spc="-5" dirty="0" err="1" smtClean="0">
                <a:solidFill>
                  <a:srgbClr val="404040"/>
                </a:solidFill>
                <a:latin typeface="TH SarabunPSK"/>
                <a:cs typeface="TH SarabunPSK"/>
              </a:rPr>
              <a:t>ทนงสุทธิ์</a:t>
            </a:r>
            <a:endParaRPr sz="4800" dirty="0">
              <a:latin typeface="TH SarabunPSK"/>
              <a:cs typeface="TH SarabunPS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6F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67299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0" y="382524"/>
            <a:ext cx="10637520" cy="2414270"/>
          </a:xfrm>
          <a:custGeom>
            <a:avLst/>
            <a:gdLst/>
            <a:ahLst/>
            <a:cxnLst/>
            <a:rect l="l" t="t" r="r" b="b"/>
            <a:pathLst>
              <a:path w="10637520" h="2414270">
                <a:moveTo>
                  <a:pt x="10235184" y="0"/>
                </a:moveTo>
                <a:lnTo>
                  <a:pt x="402335" y="0"/>
                </a:lnTo>
                <a:lnTo>
                  <a:pt x="355416" y="2706"/>
                </a:lnTo>
                <a:lnTo>
                  <a:pt x="310085" y="10623"/>
                </a:lnTo>
                <a:lnTo>
                  <a:pt x="266646" y="23450"/>
                </a:lnTo>
                <a:lnTo>
                  <a:pt x="225400" y="40885"/>
                </a:lnTo>
                <a:lnTo>
                  <a:pt x="186650" y="62627"/>
                </a:lnTo>
                <a:lnTo>
                  <a:pt x="150697" y="88374"/>
                </a:lnTo>
                <a:lnTo>
                  <a:pt x="117843" y="117824"/>
                </a:lnTo>
                <a:lnTo>
                  <a:pt x="88390" y="150676"/>
                </a:lnTo>
                <a:lnTo>
                  <a:pt x="62640" y="186628"/>
                </a:lnTo>
                <a:lnTo>
                  <a:pt x="40894" y="225378"/>
                </a:lnTo>
                <a:lnTo>
                  <a:pt x="23456" y="266626"/>
                </a:lnTo>
                <a:lnTo>
                  <a:pt x="10626" y="310069"/>
                </a:lnTo>
                <a:lnTo>
                  <a:pt x="2706" y="355406"/>
                </a:lnTo>
                <a:lnTo>
                  <a:pt x="0" y="402336"/>
                </a:lnTo>
                <a:lnTo>
                  <a:pt x="0" y="2011679"/>
                </a:lnTo>
                <a:lnTo>
                  <a:pt x="2706" y="2058609"/>
                </a:lnTo>
                <a:lnTo>
                  <a:pt x="10626" y="2103946"/>
                </a:lnTo>
                <a:lnTo>
                  <a:pt x="23456" y="2147389"/>
                </a:lnTo>
                <a:lnTo>
                  <a:pt x="40894" y="2188637"/>
                </a:lnTo>
                <a:lnTo>
                  <a:pt x="62640" y="2227387"/>
                </a:lnTo>
                <a:lnTo>
                  <a:pt x="88390" y="2263339"/>
                </a:lnTo>
                <a:lnTo>
                  <a:pt x="117843" y="2296191"/>
                </a:lnTo>
                <a:lnTo>
                  <a:pt x="150697" y="2325641"/>
                </a:lnTo>
                <a:lnTo>
                  <a:pt x="186650" y="2351388"/>
                </a:lnTo>
                <a:lnTo>
                  <a:pt x="225400" y="2373130"/>
                </a:lnTo>
                <a:lnTo>
                  <a:pt x="266646" y="2390565"/>
                </a:lnTo>
                <a:lnTo>
                  <a:pt x="310085" y="2403392"/>
                </a:lnTo>
                <a:lnTo>
                  <a:pt x="355416" y="2411309"/>
                </a:lnTo>
                <a:lnTo>
                  <a:pt x="402335" y="2414016"/>
                </a:lnTo>
                <a:lnTo>
                  <a:pt x="10235184" y="2414016"/>
                </a:lnTo>
                <a:lnTo>
                  <a:pt x="10282113" y="2411309"/>
                </a:lnTo>
                <a:lnTo>
                  <a:pt x="10327450" y="2403392"/>
                </a:lnTo>
                <a:lnTo>
                  <a:pt x="10370893" y="2390565"/>
                </a:lnTo>
                <a:lnTo>
                  <a:pt x="10412141" y="2373130"/>
                </a:lnTo>
                <a:lnTo>
                  <a:pt x="10450891" y="2351388"/>
                </a:lnTo>
                <a:lnTo>
                  <a:pt x="10486843" y="2325641"/>
                </a:lnTo>
                <a:lnTo>
                  <a:pt x="10519695" y="2296191"/>
                </a:lnTo>
                <a:lnTo>
                  <a:pt x="10549145" y="2263339"/>
                </a:lnTo>
                <a:lnTo>
                  <a:pt x="10574892" y="2227387"/>
                </a:lnTo>
                <a:lnTo>
                  <a:pt x="10596634" y="2188637"/>
                </a:lnTo>
                <a:lnTo>
                  <a:pt x="10614069" y="2147389"/>
                </a:lnTo>
                <a:lnTo>
                  <a:pt x="10626896" y="2103946"/>
                </a:lnTo>
                <a:lnTo>
                  <a:pt x="10634813" y="2058609"/>
                </a:lnTo>
                <a:lnTo>
                  <a:pt x="10637519" y="2011679"/>
                </a:lnTo>
                <a:lnTo>
                  <a:pt x="10637519" y="402336"/>
                </a:lnTo>
                <a:lnTo>
                  <a:pt x="10634813" y="355406"/>
                </a:lnTo>
                <a:lnTo>
                  <a:pt x="10626896" y="310069"/>
                </a:lnTo>
                <a:lnTo>
                  <a:pt x="10614069" y="266626"/>
                </a:lnTo>
                <a:lnTo>
                  <a:pt x="10596634" y="225378"/>
                </a:lnTo>
                <a:lnTo>
                  <a:pt x="10574892" y="186628"/>
                </a:lnTo>
                <a:lnTo>
                  <a:pt x="10549145" y="150676"/>
                </a:lnTo>
                <a:lnTo>
                  <a:pt x="10519695" y="117824"/>
                </a:lnTo>
                <a:lnTo>
                  <a:pt x="10486843" y="88374"/>
                </a:lnTo>
                <a:lnTo>
                  <a:pt x="10450891" y="62627"/>
                </a:lnTo>
                <a:lnTo>
                  <a:pt x="10412141" y="40885"/>
                </a:lnTo>
                <a:lnTo>
                  <a:pt x="10370893" y="23450"/>
                </a:lnTo>
                <a:lnTo>
                  <a:pt x="10327450" y="10623"/>
                </a:lnTo>
                <a:lnTo>
                  <a:pt x="10282113" y="2706"/>
                </a:lnTo>
                <a:lnTo>
                  <a:pt x="10235184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7240" y="382524"/>
            <a:ext cx="10637520" cy="2414270"/>
          </a:xfrm>
          <a:custGeom>
            <a:avLst/>
            <a:gdLst/>
            <a:ahLst/>
            <a:cxnLst/>
            <a:rect l="l" t="t" r="r" b="b"/>
            <a:pathLst>
              <a:path w="10637520" h="2414270">
                <a:moveTo>
                  <a:pt x="0" y="402336"/>
                </a:moveTo>
                <a:lnTo>
                  <a:pt x="2706" y="355406"/>
                </a:lnTo>
                <a:lnTo>
                  <a:pt x="10626" y="310069"/>
                </a:lnTo>
                <a:lnTo>
                  <a:pt x="23456" y="266626"/>
                </a:lnTo>
                <a:lnTo>
                  <a:pt x="40894" y="225378"/>
                </a:lnTo>
                <a:lnTo>
                  <a:pt x="62640" y="186628"/>
                </a:lnTo>
                <a:lnTo>
                  <a:pt x="88390" y="150676"/>
                </a:lnTo>
                <a:lnTo>
                  <a:pt x="117843" y="117824"/>
                </a:lnTo>
                <a:lnTo>
                  <a:pt x="150697" y="88374"/>
                </a:lnTo>
                <a:lnTo>
                  <a:pt x="186650" y="62627"/>
                </a:lnTo>
                <a:lnTo>
                  <a:pt x="225400" y="40885"/>
                </a:lnTo>
                <a:lnTo>
                  <a:pt x="266646" y="23450"/>
                </a:lnTo>
                <a:lnTo>
                  <a:pt x="310085" y="10623"/>
                </a:lnTo>
                <a:lnTo>
                  <a:pt x="355416" y="2706"/>
                </a:lnTo>
                <a:lnTo>
                  <a:pt x="402335" y="0"/>
                </a:lnTo>
                <a:lnTo>
                  <a:pt x="10235184" y="0"/>
                </a:lnTo>
                <a:lnTo>
                  <a:pt x="10282113" y="2706"/>
                </a:lnTo>
                <a:lnTo>
                  <a:pt x="10327450" y="10623"/>
                </a:lnTo>
                <a:lnTo>
                  <a:pt x="10370893" y="23450"/>
                </a:lnTo>
                <a:lnTo>
                  <a:pt x="10412141" y="40885"/>
                </a:lnTo>
                <a:lnTo>
                  <a:pt x="10450891" y="62627"/>
                </a:lnTo>
                <a:lnTo>
                  <a:pt x="10486843" y="88374"/>
                </a:lnTo>
                <a:lnTo>
                  <a:pt x="10519695" y="117824"/>
                </a:lnTo>
                <a:lnTo>
                  <a:pt x="10549145" y="150676"/>
                </a:lnTo>
                <a:lnTo>
                  <a:pt x="10574892" y="186628"/>
                </a:lnTo>
                <a:lnTo>
                  <a:pt x="10596634" y="225378"/>
                </a:lnTo>
                <a:lnTo>
                  <a:pt x="10614069" y="266626"/>
                </a:lnTo>
                <a:lnTo>
                  <a:pt x="10626896" y="310069"/>
                </a:lnTo>
                <a:lnTo>
                  <a:pt x="10634813" y="355406"/>
                </a:lnTo>
                <a:lnTo>
                  <a:pt x="10637519" y="402336"/>
                </a:lnTo>
                <a:lnTo>
                  <a:pt x="10637519" y="2011679"/>
                </a:lnTo>
                <a:lnTo>
                  <a:pt x="10634813" y="2058609"/>
                </a:lnTo>
                <a:lnTo>
                  <a:pt x="10626896" y="2103946"/>
                </a:lnTo>
                <a:lnTo>
                  <a:pt x="10614069" y="2147389"/>
                </a:lnTo>
                <a:lnTo>
                  <a:pt x="10596634" y="2188637"/>
                </a:lnTo>
                <a:lnTo>
                  <a:pt x="10574892" y="2227387"/>
                </a:lnTo>
                <a:lnTo>
                  <a:pt x="10549145" y="2263339"/>
                </a:lnTo>
                <a:lnTo>
                  <a:pt x="10519695" y="2296191"/>
                </a:lnTo>
                <a:lnTo>
                  <a:pt x="10486843" y="2325641"/>
                </a:lnTo>
                <a:lnTo>
                  <a:pt x="10450891" y="2351388"/>
                </a:lnTo>
                <a:lnTo>
                  <a:pt x="10412141" y="2373130"/>
                </a:lnTo>
                <a:lnTo>
                  <a:pt x="10370893" y="2390565"/>
                </a:lnTo>
                <a:lnTo>
                  <a:pt x="10327450" y="2403392"/>
                </a:lnTo>
                <a:lnTo>
                  <a:pt x="10282113" y="2411309"/>
                </a:lnTo>
                <a:lnTo>
                  <a:pt x="10235184" y="2414016"/>
                </a:lnTo>
                <a:lnTo>
                  <a:pt x="402335" y="2414016"/>
                </a:lnTo>
                <a:lnTo>
                  <a:pt x="355416" y="2411309"/>
                </a:lnTo>
                <a:lnTo>
                  <a:pt x="310085" y="2403392"/>
                </a:lnTo>
                <a:lnTo>
                  <a:pt x="266646" y="2390565"/>
                </a:lnTo>
                <a:lnTo>
                  <a:pt x="225400" y="2373130"/>
                </a:lnTo>
                <a:lnTo>
                  <a:pt x="186650" y="2351388"/>
                </a:lnTo>
                <a:lnTo>
                  <a:pt x="150697" y="2325641"/>
                </a:lnTo>
                <a:lnTo>
                  <a:pt x="117843" y="2296191"/>
                </a:lnTo>
                <a:lnTo>
                  <a:pt x="88390" y="2263339"/>
                </a:lnTo>
                <a:lnTo>
                  <a:pt x="62640" y="2227387"/>
                </a:lnTo>
                <a:lnTo>
                  <a:pt x="40894" y="2188637"/>
                </a:lnTo>
                <a:lnTo>
                  <a:pt x="23456" y="2147389"/>
                </a:lnTo>
                <a:lnTo>
                  <a:pt x="10626" y="2103946"/>
                </a:lnTo>
                <a:lnTo>
                  <a:pt x="2706" y="2058609"/>
                </a:lnTo>
                <a:lnTo>
                  <a:pt x="0" y="2011679"/>
                </a:lnTo>
                <a:lnTo>
                  <a:pt x="0" y="402336"/>
                </a:lnTo>
                <a:close/>
              </a:path>
            </a:pathLst>
          </a:custGeom>
          <a:ln w="5715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576" y="1758695"/>
            <a:ext cx="1098804" cy="1010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3355" y="2237229"/>
            <a:ext cx="10245852" cy="46207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24127" y="2318002"/>
            <a:ext cx="10143744" cy="45399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5027" y="233172"/>
            <a:ext cx="10977372" cy="29413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8620" y="832485"/>
            <a:ext cx="8822055" cy="1429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2688" y="326136"/>
            <a:ext cx="10387583" cy="27569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96592" y="617931"/>
            <a:ext cx="880110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0" spc="-5" dirty="0">
                <a:solidFill>
                  <a:srgbClr val="FFFFFF"/>
                </a:solidFill>
              </a:rPr>
              <a:t>พฤติกรรมเสี่ยงต่อสุขภาพ</a:t>
            </a:r>
            <a:endParaRPr sz="10000"/>
          </a:p>
        </p:txBody>
      </p:sp>
      <p:sp>
        <p:nvSpPr>
          <p:cNvPr id="13" name="object 13"/>
          <p:cNvSpPr/>
          <p:nvPr/>
        </p:nvSpPr>
        <p:spPr>
          <a:xfrm>
            <a:off x="10398252" y="128015"/>
            <a:ext cx="1214627" cy="10500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231900"/>
          </a:xfrm>
          <a:custGeom>
            <a:avLst/>
            <a:gdLst/>
            <a:ahLst/>
            <a:cxnLst/>
            <a:rect l="l" t="t" r="r" b="b"/>
            <a:pathLst>
              <a:path w="12192000" h="1231900">
                <a:moveTo>
                  <a:pt x="0" y="1231397"/>
                </a:moveTo>
                <a:lnTo>
                  <a:pt x="12192000" y="1231397"/>
                </a:lnTo>
                <a:lnTo>
                  <a:pt x="12192000" y="0"/>
                </a:lnTo>
                <a:lnTo>
                  <a:pt x="0" y="0"/>
                </a:lnTo>
                <a:lnTo>
                  <a:pt x="0" y="1231397"/>
                </a:lnTo>
                <a:close/>
              </a:path>
            </a:pathLst>
          </a:custGeom>
          <a:solidFill>
            <a:srgbClr val="AEE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5751" cy="1126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507479"/>
            <a:ext cx="12192000" cy="2350770"/>
          </a:xfrm>
          <a:custGeom>
            <a:avLst/>
            <a:gdLst/>
            <a:ahLst/>
            <a:cxnLst/>
            <a:rect l="l" t="t" r="r" b="b"/>
            <a:pathLst>
              <a:path w="12192000" h="2350770">
                <a:moveTo>
                  <a:pt x="0" y="478174"/>
                </a:moveTo>
                <a:lnTo>
                  <a:pt x="0" y="2350517"/>
                </a:lnTo>
                <a:lnTo>
                  <a:pt x="12191496" y="2350517"/>
                </a:lnTo>
                <a:lnTo>
                  <a:pt x="12191496" y="778036"/>
                </a:lnTo>
                <a:lnTo>
                  <a:pt x="1721510" y="778036"/>
                </a:lnTo>
                <a:lnTo>
                  <a:pt x="1669401" y="777255"/>
                </a:lnTo>
                <a:lnTo>
                  <a:pt x="1617512" y="775545"/>
                </a:lnTo>
                <a:lnTo>
                  <a:pt x="1565844" y="772953"/>
                </a:lnTo>
                <a:lnTo>
                  <a:pt x="1514395" y="769523"/>
                </a:lnTo>
                <a:lnTo>
                  <a:pt x="1463165" y="765301"/>
                </a:lnTo>
                <a:lnTo>
                  <a:pt x="1412152" y="760329"/>
                </a:lnTo>
                <a:lnTo>
                  <a:pt x="1361358" y="754654"/>
                </a:lnTo>
                <a:lnTo>
                  <a:pt x="1310780" y="748320"/>
                </a:lnTo>
                <a:lnTo>
                  <a:pt x="1260419" y="741372"/>
                </a:lnTo>
                <a:lnTo>
                  <a:pt x="1210274" y="733855"/>
                </a:lnTo>
                <a:lnTo>
                  <a:pt x="1160344" y="725812"/>
                </a:lnTo>
                <a:lnTo>
                  <a:pt x="1061127" y="708333"/>
                </a:lnTo>
                <a:lnTo>
                  <a:pt x="962764" y="689291"/>
                </a:lnTo>
                <a:lnTo>
                  <a:pt x="768580" y="647954"/>
                </a:lnTo>
                <a:lnTo>
                  <a:pt x="194239" y="518819"/>
                </a:lnTo>
                <a:lnTo>
                  <a:pt x="0" y="478174"/>
                </a:lnTo>
                <a:close/>
              </a:path>
              <a:path w="12192000" h="2350770">
                <a:moveTo>
                  <a:pt x="4738571" y="0"/>
                </a:moveTo>
                <a:lnTo>
                  <a:pt x="4684713" y="519"/>
                </a:lnTo>
                <a:lnTo>
                  <a:pt x="4630660" y="2266"/>
                </a:lnTo>
                <a:lnTo>
                  <a:pt x="4576429" y="5290"/>
                </a:lnTo>
                <a:lnTo>
                  <a:pt x="4522037" y="9636"/>
                </a:lnTo>
                <a:lnTo>
                  <a:pt x="4467526" y="15207"/>
                </a:lnTo>
                <a:lnTo>
                  <a:pt x="4413750" y="21772"/>
                </a:lnTo>
                <a:lnTo>
                  <a:pt x="4360689" y="29288"/>
                </a:lnTo>
                <a:lnTo>
                  <a:pt x="4308322" y="37711"/>
                </a:lnTo>
                <a:lnTo>
                  <a:pt x="4256628" y="46995"/>
                </a:lnTo>
                <a:lnTo>
                  <a:pt x="4205585" y="57096"/>
                </a:lnTo>
                <a:lnTo>
                  <a:pt x="4155174" y="67971"/>
                </a:lnTo>
                <a:lnTo>
                  <a:pt x="4105373" y="79574"/>
                </a:lnTo>
                <a:lnTo>
                  <a:pt x="4056161" y="91862"/>
                </a:lnTo>
                <a:lnTo>
                  <a:pt x="4007517" y="104789"/>
                </a:lnTo>
                <a:lnTo>
                  <a:pt x="3959421" y="118313"/>
                </a:lnTo>
                <a:lnTo>
                  <a:pt x="3911852" y="132387"/>
                </a:lnTo>
                <a:lnTo>
                  <a:pt x="3864723" y="146990"/>
                </a:lnTo>
                <a:lnTo>
                  <a:pt x="3818208" y="162014"/>
                </a:lnTo>
                <a:lnTo>
                  <a:pt x="3772092" y="177476"/>
                </a:lnTo>
                <a:lnTo>
                  <a:pt x="3726419" y="193313"/>
                </a:lnTo>
                <a:lnTo>
                  <a:pt x="3636318" y="225931"/>
                </a:lnTo>
                <a:lnTo>
                  <a:pt x="3547737" y="259512"/>
                </a:lnTo>
                <a:lnTo>
                  <a:pt x="3374468" y="328146"/>
                </a:lnTo>
                <a:lnTo>
                  <a:pt x="2890207" y="527910"/>
                </a:lnTo>
                <a:lnTo>
                  <a:pt x="2798721" y="563557"/>
                </a:lnTo>
                <a:lnTo>
                  <a:pt x="2752390" y="580923"/>
                </a:lnTo>
                <a:lnTo>
                  <a:pt x="2705627" y="597912"/>
                </a:lnTo>
                <a:lnTo>
                  <a:pt x="2658402" y="614470"/>
                </a:lnTo>
                <a:lnTo>
                  <a:pt x="2610687" y="630545"/>
                </a:lnTo>
                <a:lnTo>
                  <a:pt x="2562450" y="646081"/>
                </a:lnTo>
                <a:lnTo>
                  <a:pt x="2513663" y="661026"/>
                </a:lnTo>
                <a:lnTo>
                  <a:pt x="2464295" y="675326"/>
                </a:lnTo>
                <a:lnTo>
                  <a:pt x="2414318" y="688926"/>
                </a:lnTo>
                <a:lnTo>
                  <a:pt x="2363700" y="701773"/>
                </a:lnTo>
                <a:lnTo>
                  <a:pt x="2312414" y="713814"/>
                </a:lnTo>
                <a:lnTo>
                  <a:pt x="2260428" y="724994"/>
                </a:lnTo>
                <a:lnTo>
                  <a:pt x="2207713" y="735260"/>
                </a:lnTo>
                <a:lnTo>
                  <a:pt x="2154239" y="744558"/>
                </a:lnTo>
                <a:lnTo>
                  <a:pt x="2099977" y="752835"/>
                </a:lnTo>
                <a:lnTo>
                  <a:pt x="2044897" y="760036"/>
                </a:lnTo>
                <a:lnTo>
                  <a:pt x="1988969" y="766107"/>
                </a:lnTo>
                <a:lnTo>
                  <a:pt x="1932163" y="770996"/>
                </a:lnTo>
                <a:lnTo>
                  <a:pt x="1879166" y="774371"/>
                </a:lnTo>
                <a:lnTo>
                  <a:pt x="1826392" y="776639"/>
                </a:lnTo>
                <a:lnTo>
                  <a:pt x="1773840" y="777846"/>
                </a:lnTo>
                <a:lnTo>
                  <a:pt x="1721510" y="778036"/>
                </a:lnTo>
                <a:lnTo>
                  <a:pt x="12191496" y="778036"/>
                </a:lnTo>
                <a:lnTo>
                  <a:pt x="12191496" y="732706"/>
                </a:lnTo>
                <a:lnTo>
                  <a:pt x="7950341" y="732706"/>
                </a:lnTo>
                <a:lnTo>
                  <a:pt x="7899710" y="732282"/>
                </a:lnTo>
                <a:lnTo>
                  <a:pt x="7849093" y="731085"/>
                </a:lnTo>
                <a:lnTo>
                  <a:pt x="7798503" y="729115"/>
                </a:lnTo>
                <a:lnTo>
                  <a:pt x="7747953" y="726372"/>
                </a:lnTo>
                <a:lnTo>
                  <a:pt x="7697457" y="722857"/>
                </a:lnTo>
                <a:lnTo>
                  <a:pt x="7647028" y="718569"/>
                </a:lnTo>
                <a:lnTo>
                  <a:pt x="7596681" y="713508"/>
                </a:lnTo>
                <a:lnTo>
                  <a:pt x="7546428" y="707675"/>
                </a:lnTo>
                <a:lnTo>
                  <a:pt x="7496283" y="701068"/>
                </a:lnTo>
                <a:lnTo>
                  <a:pt x="7446259" y="693690"/>
                </a:lnTo>
                <a:lnTo>
                  <a:pt x="7396370" y="685538"/>
                </a:lnTo>
                <a:lnTo>
                  <a:pt x="7346629" y="676614"/>
                </a:lnTo>
                <a:lnTo>
                  <a:pt x="7297050" y="666917"/>
                </a:lnTo>
                <a:lnTo>
                  <a:pt x="7247647" y="656448"/>
                </a:lnTo>
                <a:lnTo>
                  <a:pt x="7194394" y="644539"/>
                </a:lnTo>
                <a:lnTo>
                  <a:pt x="7141726" y="632092"/>
                </a:lnTo>
                <a:lnTo>
                  <a:pt x="7089611" y="619137"/>
                </a:lnTo>
                <a:lnTo>
                  <a:pt x="7038019" y="605702"/>
                </a:lnTo>
                <a:lnTo>
                  <a:pt x="6986918" y="591817"/>
                </a:lnTo>
                <a:lnTo>
                  <a:pt x="6936280" y="577511"/>
                </a:lnTo>
                <a:lnTo>
                  <a:pt x="6836266" y="547757"/>
                </a:lnTo>
                <a:lnTo>
                  <a:pt x="6737733" y="516673"/>
                </a:lnTo>
                <a:lnTo>
                  <a:pt x="6592177" y="468070"/>
                </a:lnTo>
                <a:lnTo>
                  <a:pt x="5973514" y="248391"/>
                </a:lnTo>
                <a:lnTo>
                  <a:pt x="5840821" y="203975"/>
                </a:lnTo>
                <a:lnTo>
                  <a:pt x="5749461" y="175006"/>
                </a:lnTo>
                <a:lnTo>
                  <a:pt x="5655862" y="146969"/>
                </a:lnTo>
                <a:lnTo>
                  <a:pt x="5608401" y="133458"/>
                </a:lnTo>
                <a:lnTo>
                  <a:pt x="5560376" y="120305"/>
                </a:lnTo>
                <a:lnTo>
                  <a:pt x="5511875" y="107580"/>
                </a:lnTo>
                <a:lnTo>
                  <a:pt x="5462916" y="95328"/>
                </a:lnTo>
                <a:lnTo>
                  <a:pt x="5413515" y="83598"/>
                </a:lnTo>
                <a:lnTo>
                  <a:pt x="5363687" y="72437"/>
                </a:lnTo>
                <a:lnTo>
                  <a:pt x="5313451" y="61891"/>
                </a:lnTo>
                <a:lnTo>
                  <a:pt x="5262822" y="52007"/>
                </a:lnTo>
                <a:lnTo>
                  <a:pt x="5211817" y="42834"/>
                </a:lnTo>
                <a:lnTo>
                  <a:pt x="5160453" y="34418"/>
                </a:lnTo>
                <a:lnTo>
                  <a:pt x="5108745" y="26806"/>
                </a:lnTo>
                <a:lnTo>
                  <a:pt x="5056711" y="20045"/>
                </a:lnTo>
                <a:lnTo>
                  <a:pt x="5004366" y="14183"/>
                </a:lnTo>
                <a:lnTo>
                  <a:pt x="4951728" y="9266"/>
                </a:lnTo>
                <a:lnTo>
                  <a:pt x="4898813" y="5342"/>
                </a:lnTo>
                <a:lnTo>
                  <a:pt x="4845638" y="2459"/>
                </a:lnTo>
                <a:lnTo>
                  <a:pt x="4792218" y="662"/>
                </a:lnTo>
                <a:lnTo>
                  <a:pt x="4738571" y="0"/>
                </a:lnTo>
                <a:close/>
              </a:path>
              <a:path w="12192000" h="2350770">
                <a:moveTo>
                  <a:pt x="10836069" y="99621"/>
                </a:moveTo>
                <a:lnTo>
                  <a:pt x="10784258" y="100316"/>
                </a:lnTo>
                <a:lnTo>
                  <a:pt x="10732422" y="102066"/>
                </a:lnTo>
                <a:lnTo>
                  <a:pt x="10680594" y="104900"/>
                </a:lnTo>
                <a:lnTo>
                  <a:pt x="10628804" y="108850"/>
                </a:lnTo>
                <a:lnTo>
                  <a:pt x="10577086" y="113947"/>
                </a:lnTo>
                <a:lnTo>
                  <a:pt x="10522889" y="120365"/>
                </a:lnTo>
                <a:lnTo>
                  <a:pt x="10469339" y="127626"/>
                </a:lnTo>
                <a:lnTo>
                  <a:pt x="10416298" y="135718"/>
                </a:lnTo>
                <a:lnTo>
                  <a:pt x="10364095" y="144546"/>
                </a:lnTo>
                <a:lnTo>
                  <a:pt x="10312358" y="154135"/>
                </a:lnTo>
                <a:lnTo>
                  <a:pt x="10261184" y="164433"/>
                </a:lnTo>
                <a:lnTo>
                  <a:pt x="10210550" y="175404"/>
                </a:lnTo>
                <a:lnTo>
                  <a:pt x="10160435" y="187015"/>
                </a:lnTo>
                <a:lnTo>
                  <a:pt x="10110819" y="199233"/>
                </a:lnTo>
                <a:lnTo>
                  <a:pt x="10061680" y="212022"/>
                </a:lnTo>
                <a:lnTo>
                  <a:pt x="10012996" y="225350"/>
                </a:lnTo>
                <a:lnTo>
                  <a:pt x="9964747" y="239181"/>
                </a:lnTo>
                <a:lnTo>
                  <a:pt x="9916910" y="253483"/>
                </a:lnTo>
                <a:lnTo>
                  <a:pt x="9868114" y="268626"/>
                </a:lnTo>
                <a:lnTo>
                  <a:pt x="9771530" y="299952"/>
                </a:lnTo>
                <a:lnTo>
                  <a:pt x="9676010" y="332390"/>
                </a:lnTo>
                <a:lnTo>
                  <a:pt x="9250360" y="483315"/>
                </a:lnTo>
                <a:lnTo>
                  <a:pt x="9106482" y="531976"/>
                </a:lnTo>
                <a:lnTo>
                  <a:pt x="9009033" y="563001"/>
                </a:lnTo>
                <a:lnTo>
                  <a:pt x="8959723" y="577966"/>
                </a:lnTo>
                <a:lnTo>
                  <a:pt x="8909967" y="592510"/>
                </a:lnTo>
                <a:lnTo>
                  <a:pt x="8859724" y="606594"/>
                </a:lnTo>
                <a:lnTo>
                  <a:pt x="8808951" y="620176"/>
                </a:lnTo>
                <a:lnTo>
                  <a:pt x="8757606" y="633215"/>
                </a:lnTo>
                <a:lnTo>
                  <a:pt x="8705648" y="645669"/>
                </a:lnTo>
                <a:lnTo>
                  <a:pt x="8653035" y="657498"/>
                </a:lnTo>
                <a:lnTo>
                  <a:pt x="8603631" y="667894"/>
                </a:lnTo>
                <a:lnTo>
                  <a:pt x="8554052" y="677517"/>
                </a:lnTo>
                <a:lnTo>
                  <a:pt x="8504311" y="686367"/>
                </a:lnTo>
                <a:lnTo>
                  <a:pt x="8454422" y="694444"/>
                </a:lnTo>
                <a:lnTo>
                  <a:pt x="8404399" y="701748"/>
                </a:lnTo>
                <a:lnTo>
                  <a:pt x="8354253" y="708280"/>
                </a:lnTo>
                <a:lnTo>
                  <a:pt x="8304000" y="714038"/>
                </a:lnTo>
                <a:lnTo>
                  <a:pt x="8253653" y="719023"/>
                </a:lnTo>
                <a:lnTo>
                  <a:pt x="8203224" y="723236"/>
                </a:lnTo>
                <a:lnTo>
                  <a:pt x="8152728" y="726676"/>
                </a:lnTo>
                <a:lnTo>
                  <a:pt x="8102179" y="729343"/>
                </a:lnTo>
                <a:lnTo>
                  <a:pt x="8051588" y="731237"/>
                </a:lnTo>
                <a:lnTo>
                  <a:pt x="8000971" y="732358"/>
                </a:lnTo>
                <a:lnTo>
                  <a:pt x="7950341" y="732706"/>
                </a:lnTo>
                <a:lnTo>
                  <a:pt x="12191496" y="732706"/>
                </a:lnTo>
                <a:lnTo>
                  <a:pt x="12191496" y="380171"/>
                </a:lnTo>
                <a:lnTo>
                  <a:pt x="12051929" y="331017"/>
                </a:lnTo>
                <a:lnTo>
                  <a:pt x="11955641" y="298850"/>
                </a:lnTo>
                <a:lnTo>
                  <a:pt x="11858079" y="268029"/>
                </a:lnTo>
                <a:lnTo>
                  <a:pt x="11808772" y="253210"/>
                </a:lnTo>
                <a:lnTo>
                  <a:pt x="11759087" y="238833"/>
                </a:lnTo>
                <a:lnTo>
                  <a:pt x="11709005" y="224931"/>
                </a:lnTo>
                <a:lnTo>
                  <a:pt x="11658506" y="211540"/>
                </a:lnTo>
                <a:lnTo>
                  <a:pt x="11607572" y="198695"/>
                </a:lnTo>
                <a:lnTo>
                  <a:pt x="11556181" y="186430"/>
                </a:lnTo>
                <a:lnTo>
                  <a:pt x="11504315" y="174780"/>
                </a:lnTo>
                <a:lnTo>
                  <a:pt x="11451954" y="163780"/>
                </a:lnTo>
                <a:lnTo>
                  <a:pt x="11399078" y="153465"/>
                </a:lnTo>
                <a:lnTo>
                  <a:pt x="11345668" y="143870"/>
                </a:lnTo>
                <a:lnTo>
                  <a:pt x="11295888" y="135718"/>
                </a:lnTo>
                <a:lnTo>
                  <a:pt x="11245760" y="128312"/>
                </a:lnTo>
                <a:lnTo>
                  <a:pt x="11195316" y="121683"/>
                </a:lnTo>
                <a:lnTo>
                  <a:pt x="11144588" y="115861"/>
                </a:lnTo>
                <a:lnTo>
                  <a:pt x="11093609" y="110879"/>
                </a:lnTo>
                <a:lnTo>
                  <a:pt x="11042410" y="106765"/>
                </a:lnTo>
                <a:lnTo>
                  <a:pt x="10991024" y="103552"/>
                </a:lnTo>
                <a:lnTo>
                  <a:pt x="10939484" y="101270"/>
                </a:lnTo>
                <a:lnTo>
                  <a:pt x="10887821" y="99949"/>
                </a:lnTo>
                <a:lnTo>
                  <a:pt x="10836069" y="99621"/>
                </a:lnTo>
                <a:close/>
              </a:path>
            </a:pathLst>
          </a:custGeom>
          <a:solidFill>
            <a:srgbClr val="96D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952" y="1231397"/>
            <a:ext cx="1607820" cy="5715"/>
          </a:xfrm>
          <a:custGeom>
            <a:avLst/>
            <a:gdLst/>
            <a:ahLst/>
            <a:cxnLst/>
            <a:rect l="l" t="t" r="r" b="b"/>
            <a:pathLst>
              <a:path w="1607820" h="5715">
                <a:moveTo>
                  <a:pt x="943091" y="0"/>
                </a:moveTo>
                <a:lnTo>
                  <a:pt x="0" y="0"/>
                </a:lnTo>
                <a:lnTo>
                  <a:pt x="47265" y="2572"/>
                </a:lnTo>
                <a:lnTo>
                  <a:pt x="94329" y="4199"/>
                </a:lnTo>
                <a:lnTo>
                  <a:pt x="380190" y="5049"/>
                </a:lnTo>
                <a:lnTo>
                  <a:pt x="866037" y="1541"/>
                </a:lnTo>
                <a:lnTo>
                  <a:pt x="943091" y="0"/>
                </a:lnTo>
                <a:close/>
              </a:path>
              <a:path w="1607820" h="5715">
                <a:moveTo>
                  <a:pt x="1607640" y="0"/>
                </a:moveTo>
                <a:lnTo>
                  <a:pt x="1186191" y="0"/>
                </a:lnTo>
                <a:lnTo>
                  <a:pt x="1268226" y="3118"/>
                </a:lnTo>
                <a:lnTo>
                  <a:pt x="1322663" y="4441"/>
                </a:lnTo>
                <a:lnTo>
                  <a:pt x="1380104" y="5193"/>
                </a:lnTo>
                <a:lnTo>
                  <a:pt x="1439565" y="5217"/>
                </a:lnTo>
                <a:lnTo>
                  <a:pt x="1500065" y="4355"/>
                </a:lnTo>
                <a:lnTo>
                  <a:pt x="1560621" y="2450"/>
                </a:lnTo>
                <a:lnTo>
                  <a:pt x="1607640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6991" y="266700"/>
            <a:ext cx="11608308" cy="6374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330708"/>
            <a:ext cx="11430000" cy="6196965"/>
          </a:xfrm>
          <a:custGeom>
            <a:avLst/>
            <a:gdLst/>
            <a:ahLst/>
            <a:cxnLst/>
            <a:rect l="l" t="t" r="r" b="b"/>
            <a:pathLst>
              <a:path w="11430000" h="6196965">
                <a:moveTo>
                  <a:pt x="10974705" y="0"/>
                </a:moveTo>
                <a:lnTo>
                  <a:pt x="455256" y="0"/>
                </a:lnTo>
                <a:lnTo>
                  <a:pt x="408709" y="2350"/>
                </a:lnTo>
                <a:lnTo>
                  <a:pt x="363505" y="9249"/>
                </a:lnTo>
                <a:lnTo>
                  <a:pt x="319876" y="20468"/>
                </a:lnTo>
                <a:lnTo>
                  <a:pt x="278049" y="35778"/>
                </a:lnTo>
                <a:lnTo>
                  <a:pt x="238253" y="54950"/>
                </a:lnTo>
                <a:lnTo>
                  <a:pt x="200717" y="77755"/>
                </a:lnTo>
                <a:lnTo>
                  <a:pt x="165669" y="103964"/>
                </a:lnTo>
                <a:lnTo>
                  <a:pt x="133340" y="133350"/>
                </a:lnTo>
                <a:lnTo>
                  <a:pt x="103957" y="165681"/>
                </a:lnTo>
                <a:lnTo>
                  <a:pt x="77749" y="200731"/>
                </a:lnTo>
                <a:lnTo>
                  <a:pt x="54946" y="238271"/>
                </a:lnTo>
                <a:lnTo>
                  <a:pt x="35775" y="278070"/>
                </a:lnTo>
                <a:lnTo>
                  <a:pt x="20467" y="319901"/>
                </a:lnTo>
                <a:lnTo>
                  <a:pt x="9249" y="363535"/>
                </a:lnTo>
                <a:lnTo>
                  <a:pt x="2350" y="408742"/>
                </a:lnTo>
                <a:lnTo>
                  <a:pt x="0" y="455295"/>
                </a:lnTo>
                <a:lnTo>
                  <a:pt x="0" y="5741314"/>
                </a:lnTo>
                <a:lnTo>
                  <a:pt x="2350" y="5787862"/>
                </a:lnTo>
                <a:lnTo>
                  <a:pt x="9249" y="5833065"/>
                </a:lnTo>
                <a:lnTo>
                  <a:pt x="20467" y="5876696"/>
                </a:lnTo>
                <a:lnTo>
                  <a:pt x="35775" y="5918524"/>
                </a:lnTo>
                <a:lnTo>
                  <a:pt x="54946" y="5958321"/>
                </a:lnTo>
                <a:lnTo>
                  <a:pt x="77749" y="5995858"/>
                </a:lnTo>
                <a:lnTo>
                  <a:pt x="103957" y="6030906"/>
                </a:lnTo>
                <a:lnTo>
                  <a:pt x="133340" y="6063237"/>
                </a:lnTo>
                <a:lnTo>
                  <a:pt x="165669" y="6092621"/>
                </a:lnTo>
                <a:lnTo>
                  <a:pt x="200717" y="6118830"/>
                </a:lnTo>
                <a:lnTo>
                  <a:pt x="238253" y="6141634"/>
                </a:lnTo>
                <a:lnTo>
                  <a:pt x="278049" y="6160806"/>
                </a:lnTo>
                <a:lnTo>
                  <a:pt x="319876" y="6176115"/>
                </a:lnTo>
                <a:lnTo>
                  <a:pt x="363505" y="6187334"/>
                </a:lnTo>
                <a:lnTo>
                  <a:pt x="408709" y="6194233"/>
                </a:lnTo>
                <a:lnTo>
                  <a:pt x="455256" y="6196584"/>
                </a:lnTo>
                <a:lnTo>
                  <a:pt x="10974705" y="6196584"/>
                </a:lnTo>
                <a:lnTo>
                  <a:pt x="11021257" y="6194233"/>
                </a:lnTo>
                <a:lnTo>
                  <a:pt x="11066464" y="6187334"/>
                </a:lnTo>
                <a:lnTo>
                  <a:pt x="11110098" y="6176115"/>
                </a:lnTo>
                <a:lnTo>
                  <a:pt x="11151929" y="6160806"/>
                </a:lnTo>
                <a:lnTo>
                  <a:pt x="11191728" y="6141634"/>
                </a:lnTo>
                <a:lnTo>
                  <a:pt x="11229268" y="6118830"/>
                </a:lnTo>
                <a:lnTo>
                  <a:pt x="11264318" y="6092621"/>
                </a:lnTo>
                <a:lnTo>
                  <a:pt x="11296650" y="6063237"/>
                </a:lnTo>
                <a:lnTo>
                  <a:pt x="11326035" y="6030906"/>
                </a:lnTo>
                <a:lnTo>
                  <a:pt x="11352244" y="5995858"/>
                </a:lnTo>
                <a:lnTo>
                  <a:pt x="11375049" y="5958321"/>
                </a:lnTo>
                <a:lnTo>
                  <a:pt x="11394221" y="5918524"/>
                </a:lnTo>
                <a:lnTo>
                  <a:pt x="11409531" y="5876696"/>
                </a:lnTo>
                <a:lnTo>
                  <a:pt x="11420750" y="5833065"/>
                </a:lnTo>
                <a:lnTo>
                  <a:pt x="11427649" y="5787862"/>
                </a:lnTo>
                <a:lnTo>
                  <a:pt x="11430000" y="5741314"/>
                </a:lnTo>
                <a:lnTo>
                  <a:pt x="11430000" y="455295"/>
                </a:lnTo>
                <a:lnTo>
                  <a:pt x="11427649" y="408742"/>
                </a:lnTo>
                <a:lnTo>
                  <a:pt x="11420750" y="363535"/>
                </a:lnTo>
                <a:lnTo>
                  <a:pt x="11409531" y="319901"/>
                </a:lnTo>
                <a:lnTo>
                  <a:pt x="11394221" y="278070"/>
                </a:lnTo>
                <a:lnTo>
                  <a:pt x="11375049" y="238271"/>
                </a:lnTo>
                <a:lnTo>
                  <a:pt x="11352244" y="200731"/>
                </a:lnTo>
                <a:lnTo>
                  <a:pt x="11326035" y="165681"/>
                </a:lnTo>
                <a:lnTo>
                  <a:pt x="11296650" y="133350"/>
                </a:lnTo>
                <a:lnTo>
                  <a:pt x="11264318" y="103964"/>
                </a:lnTo>
                <a:lnTo>
                  <a:pt x="11229268" y="77755"/>
                </a:lnTo>
                <a:lnTo>
                  <a:pt x="11191728" y="54950"/>
                </a:lnTo>
                <a:lnTo>
                  <a:pt x="11151929" y="35778"/>
                </a:lnTo>
                <a:lnTo>
                  <a:pt x="11110098" y="20468"/>
                </a:lnTo>
                <a:lnTo>
                  <a:pt x="11066464" y="9249"/>
                </a:lnTo>
                <a:lnTo>
                  <a:pt x="11021257" y="2350"/>
                </a:lnTo>
                <a:lnTo>
                  <a:pt x="10974705" y="0"/>
                </a:lnTo>
                <a:close/>
              </a:path>
            </a:pathLst>
          </a:custGeom>
          <a:solidFill>
            <a:srgbClr val="FFF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000" y="330708"/>
            <a:ext cx="11430000" cy="6196965"/>
          </a:xfrm>
          <a:custGeom>
            <a:avLst/>
            <a:gdLst/>
            <a:ahLst/>
            <a:cxnLst/>
            <a:rect l="l" t="t" r="r" b="b"/>
            <a:pathLst>
              <a:path w="11430000" h="6196965">
                <a:moveTo>
                  <a:pt x="0" y="455295"/>
                </a:moveTo>
                <a:lnTo>
                  <a:pt x="2350" y="408742"/>
                </a:lnTo>
                <a:lnTo>
                  <a:pt x="9249" y="363535"/>
                </a:lnTo>
                <a:lnTo>
                  <a:pt x="20467" y="319901"/>
                </a:lnTo>
                <a:lnTo>
                  <a:pt x="35775" y="278070"/>
                </a:lnTo>
                <a:lnTo>
                  <a:pt x="54946" y="238271"/>
                </a:lnTo>
                <a:lnTo>
                  <a:pt x="77749" y="200731"/>
                </a:lnTo>
                <a:lnTo>
                  <a:pt x="103957" y="165681"/>
                </a:lnTo>
                <a:lnTo>
                  <a:pt x="133340" y="133349"/>
                </a:lnTo>
                <a:lnTo>
                  <a:pt x="165669" y="103964"/>
                </a:lnTo>
                <a:lnTo>
                  <a:pt x="200717" y="77755"/>
                </a:lnTo>
                <a:lnTo>
                  <a:pt x="238253" y="54950"/>
                </a:lnTo>
                <a:lnTo>
                  <a:pt x="278049" y="35778"/>
                </a:lnTo>
                <a:lnTo>
                  <a:pt x="319876" y="20468"/>
                </a:lnTo>
                <a:lnTo>
                  <a:pt x="363505" y="9249"/>
                </a:lnTo>
                <a:lnTo>
                  <a:pt x="408709" y="2350"/>
                </a:lnTo>
                <a:lnTo>
                  <a:pt x="455256" y="0"/>
                </a:lnTo>
                <a:lnTo>
                  <a:pt x="10974705" y="0"/>
                </a:lnTo>
                <a:lnTo>
                  <a:pt x="11021257" y="2350"/>
                </a:lnTo>
                <a:lnTo>
                  <a:pt x="11066464" y="9249"/>
                </a:lnTo>
                <a:lnTo>
                  <a:pt x="11110098" y="20468"/>
                </a:lnTo>
                <a:lnTo>
                  <a:pt x="11151929" y="35778"/>
                </a:lnTo>
                <a:lnTo>
                  <a:pt x="11191728" y="54950"/>
                </a:lnTo>
                <a:lnTo>
                  <a:pt x="11229268" y="77755"/>
                </a:lnTo>
                <a:lnTo>
                  <a:pt x="11264318" y="103964"/>
                </a:lnTo>
                <a:lnTo>
                  <a:pt x="11296650" y="133350"/>
                </a:lnTo>
                <a:lnTo>
                  <a:pt x="11326035" y="165681"/>
                </a:lnTo>
                <a:lnTo>
                  <a:pt x="11352244" y="200731"/>
                </a:lnTo>
                <a:lnTo>
                  <a:pt x="11375049" y="238271"/>
                </a:lnTo>
                <a:lnTo>
                  <a:pt x="11394221" y="278070"/>
                </a:lnTo>
                <a:lnTo>
                  <a:pt x="11409531" y="319901"/>
                </a:lnTo>
                <a:lnTo>
                  <a:pt x="11420750" y="363535"/>
                </a:lnTo>
                <a:lnTo>
                  <a:pt x="11427649" y="408742"/>
                </a:lnTo>
                <a:lnTo>
                  <a:pt x="11430000" y="455295"/>
                </a:lnTo>
                <a:lnTo>
                  <a:pt x="11430000" y="5741314"/>
                </a:lnTo>
                <a:lnTo>
                  <a:pt x="11427649" y="5787862"/>
                </a:lnTo>
                <a:lnTo>
                  <a:pt x="11420750" y="5833065"/>
                </a:lnTo>
                <a:lnTo>
                  <a:pt x="11409531" y="5876696"/>
                </a:lnTo>
                <a:lnTo>
                  <a:pt x="11394221" y="5918524"/>
                </a:lnTo>
                <a:lnTo>
                  <a:pt x="11375049" y="5958321"/>
                </a:lnTo>
                <a:lnTo>
                  <a:pt x="11352244" y="5995858"/>
                </a:lnTo>
                <a:lnTo>
                  <a:pt x="11326035" y="6030906"/>
                </a:lnTo>
                <a:lnTo>
                  <a:pt x="11296650" y="6063237"/>
                </a:lnTo>
                <a:lnTo>
                  <a:pt x="11264318" y="6092621"/>
                </a:lnTo>
                <a:lnTo>
                  <a:pt x="11229268" y="6118830"/>
                </a:lnTo>
                <a:lnTo>
                  <a:pt x="11191728" y="6141634"/>
                </a:lnTo>
                <a:lnTo>
                  <a:pt x="11151929" y="6160806"/>
                </a:lnTo>
                <a:lnTo>
                  <a:pt x="11110098" y="6176115"/>
                </a:lnTo>
                <a:lnTo>
                  <a:pt x="11066464" y="6187334"/>
                </a:lnTo>
                <a:lnTo>
                  <a:pt x="11021257" y="6194233"/>
                </a:lnTo>
                <a:lnTo>
                  <a:pt x="10974705" y="6196584"/>
                </a:lnTo>
                <a:lnTo>
                  <a:pt x="455256" y="6196584"/>
                </a:lnTo>
                <a:lnTo>
                  <a:pt x="408709" y="6194233"/>
                </a:lnTo>
                <a:lnTo>
                  <a:pt x="363505" y="6187334"/>
                </a:lnTo>
                <a:lnTo>
                  <a:pt x="319876" y="6176115"/>
                </a:lnTo>
                <a:lnTo>
                  <a:pt x="278049" y="6160806"/>
                </a:lnTo>
                <a:lnTo>
                  <a:pt x="238253" y="6141634"/>
                </a:lnTo>
                <a:lnTo>
                  <a:pt x="200717" y="6118830"/>
                </a:lnTo>
                <a:lnTo>
                  <a:pt x="165669" y="6092621"/>
                </a:lnTo>
                <a:lnTo>
                  <a:pt x="133340" y="6063237"/>
                </a:lnTo>
                <a:lnTo>
                  <a:pt x="103957" y="6030906"/>
                </a:lnTo>
                <a:lnTo>
                  <a:pt x="77749" y="5995858"/>
                </a:lnTo>
                <a:lnTo>
                  <a:pt x="54946" y="5958321"/>
                </a:lnTo>
                <a:lnTo>
                  <a:pt x="35775" y="5918524"/>
                </a:lnTo>
                <a:lnTo>
                  <a:pt x="20467" y="5876696"/>
                </a:lnTo>
                <a:lnTo>
                  <a:pt x="9249" y="5833065"/>
                </a:lnTo>
                <a:lnTo>
                  <a:pt x="2350" y="5787862"/>
                </a:lnTo>
                <a:lnTo>
                  <a:pt x="0" y="5741314"/>
                </a:lnTo>
                <a:lnTo>
                  <a:pt x="0" y="455295"/>
                </a:lnTo>
                <a:close/>
              </a:path>
            </a:pathLst>
          </a:custGeom>
          <a:ln w="76200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จุดประสงค์การเรียนรู้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30300" y="1705607"/>
            <a:ext cx="9919970" cy="276796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6000" b="1" dirty="0">
                <a:latin typeface="TH SarabunPSK"/>
                <a:cs typeface="TH SarabunPSK"/>
              </a:rPr>
              <a:t>ด้านความรู้</a:t>
            </a:r>
            <a:endParaRPr sz="6000">
              <a:latin typeface="TH SarabunPSK"/>
              <a:cs typeface="TH SarabunPSK"/>
            </a:endParaRPr>
          </a:p>
          <a:p>
            <a:pPr marL="12700" marR="5080" indent="600075">
              <a:lnSpc>
                <a:spcPct val="102499"/>
              </a:lnSpc>
              <a:spcBef>
                <a:spcPts val="440"/>
              </a:spcBef>
            </a:pPr>
            <a:r>
              <a:rPr sz="5400" spc="80" dirty="0">
                <a:latin typeface="TH SarabunPSK"/>
                <a:cs typeface="TH SarabunPSK"/>
              </a:rPr>
              <a:t>นักเรียนสามารถอธิบายปัจจัยเสี่ยงและพฤติกรรม  </a:t>
            </a:r>
            <a:r>
              <a:rPr sz="5400" spc="-80" dirty="0">
                <a:latin typeface="TH SarabunPSK"/>
                <a:cs typeface="TH SarabunPSK"/>
              </a:rPr>
              <a:t>เสี่ยงที่ส่งผลต่อสุขภาพได้ถูกต้อง</a:t>
            </a:r>
            <a:endParaRPr sz="5400">
              <a:latin typeface="TH SarabunPSK"/>
              <a:cs typeface="TH SarabunPSK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08464" y="4572"/>
            <a:ext cx="2383535" cy="2199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49483" y="5096255"/>
            <a:ext cx="1842516" cy="1601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66364" y="1508491"/>
            <a:ext cx="93015" cy="146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66428" y="1032031"/>
            <a:ext cx="462915" cy="295910"/>
          </a:xfrm>
          <a:custGeom>
            <a:avLst/>
            <a:gdLst/>
            <a:ahLst/>
            <a:cxnLst/>
            <a:rect l="l" t="t" r="r" b="b"/>
            <a:pathLst>
              <a:path w="462915" h="295909">
                <a:moveTo>
                  <a:pt x="462750" y="0"/>
                </a:moveTo>
                <a:lnTo>
                  <a:pt x="53318" y="0"/>
                </a:lnTo>
                <a:lnTo>
                  <a:pt x="32559" y="4232"/>
                </a:lnTo>
                <a:lnTo>
                  <a:pt x="15611" y="15628"/>
                </a:lnTo>
                <a:lnTo>
                  <a:pt x="4188" y="32528"/>
                </a:lnTo>
                <a:lnTo>
                  <a:pt x="0" y="53219"/>
                </a:lnTo>
                <a:lnTo>
                  <a:pt x="0" y="295613"/>
                </a:lnTo>
                <a:lnTo>
                  <a:pt x="39321" y="295613"/>
                </a:lnTo>
                <a:lnTo>
                  <a:pt x="39321" y="45458"/>
                </a:lnTo>
                <a:lnTo>
                  <a:pt x="45621" y="39175"/>
                </a:lnTo>
                <a:lnTo>
                  <a:pt x="462750" y="39175"/>
                </a:lnTo>
                <a:lnTo>
                  <a:pt x="462750" y="0"/>
                </a:lnTo>
                <a:close/>
              </a:path>
            </a:pathLst>
          </a:custGeom>
          <a:solidFill>
            <a:srgbClr val="215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14956" y="1032084"/>
            <a:ext cx="655955" cy="622935"/>
          </a:xfrm>
          <a:custGeom>
            <a:avLst/>
            <a:gdLst/>
            <a:ahLst/>
            <a:cxnLst/>
            <a:rect l="l" t="t" r="r" b="b"/>
            <a:pathLst>
              <a:path w="655954" h="622935">
                <a:moveTo>
                  <a:pt x="602355" y="0"/>
                </a:moveTo>
                <a:lnTo>
                  <a:pt x="543225" y="0"/>
                </a:lnTo>
                <a:lnTo>
                  <a:pt x="543225" y="39228"/>
                </a:lnTo>
                <a:lnTo>
                  <a:pt x="610084" y="39228"/>
                </a:lnTo>
                <a:lnTo>
                  <a:pt x="616384" y="45511"/>
                </a:lnTo>
                <a:lnTo>
                  <a:pt x="616384" y="546528"/>
                </a:lnTo>
                <a:lnTo>
                  <a:pt x="0" y="546528"/>
                </a:lnTo>
                <a:lnTo>
                  <a:pt x="10191" y="563734"/>
                </a:lnTo>
                <a:lnTo>
                  <a:pt x="18123" y="582291"/>
                </a:lnTo>
                <a:lnTo>
                  <a:pt x="23611" y="602003"/>
                </a:lnTo>
                <a:lnTo>
                  <a:pt x="26468" y="622672"/>
                </a:lnTo>
                <a:lnTo>
                  <a:pt x="655717" y="622672"/>
                </a:lnTo>
                <a:lnTo>
                  <a:pt x="655716" y="53167"/>
                </a:lnTo>
                <a:lnTo>
                  <a:pt x="651525" y="32475"/>
                </a:lnTo>
                <a:lnTo>
                  <a:pt x="640093" y="15575"/>
                </a:lnTo>
                <a:lnTo>
                  <a:pt x="623132" y="4179"/>
                </a:lnTo>
                <a:lnTo>
                  <a:pt x="602355" y="0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76150" y="1694418"/>
            <a:ext cx="187325" cy="63500"/>
          </a:xfrm>
          <a:custGeom>
            <a:avLst/>
            <a:gdLst/>
            <a:ahLst/>
            <a:cxnLst/>
            <a:rect l="l" t="t" r="r" b="b"/>
            <a:pathLst>
              <a:path w="187325" h="63500">
                <a:moveTo>
                  <a:pt x="159118" y="0"/>
                </a:moveTo>
                <a:lnTo>
                  <a:pt x="0" y="0"/>
                </a:lnTo>
                <a:lnTo>
                  <a:pt x="5148" y="24468"/>
                </a:lnTo>
                <a:lnTo>
                  <a:pt x="19190" y="44456"/>
                </a:lnTo>
                <a:lnTo>
                  <a:pt x="40019" y="57937"/>
                </a:lnTo>
                <a:lnTo>
                  <a:pt x="65530" y="62881"/>
                </a:lnTo>
                <a:lnTo>
                  <a:pt x="186798" y="62881"/>
                </a:lnTo>
                <a:lnTo>
                  <a:pt x="177356" y="48612"/>
                </a:lnTo>
                <a:lnTo>
                  <a:pt x="169524" y="33296"/>
                </a:lnTo>
                <a:lnTo>
                  <a:pt x="163408" y="17051"/>
                </a:lnTo>
                <a:lnTo>
                  <a:pt x="159118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11330" y="1694418"/>
            <a:ext cx="749935" cy="63500"/>
          </a:xfrm>
          <a:custGeom>
            <a:avLst/>
            <a:gdLst/>
            <a:ahLst/>
            <a:cxnLst/>
            <a:rect l="l" t="t" r="r" b="b"/>
            <a:pathLst>
              <a:path w="749934" h="63500">
                <a:moveTo>
                  <a:pt x="749495" y="0"/>
                </a:moveTo>
                <a:lnTo>
                  <a:pt x="27675" y="0"/>
                </a:lnTo>
                <a:lnTo>
                  <a:pt x="23387" y="17051"/>
                </a:lnTo>
                <a:lnTo>
                  <a:pt x="17274" y="33296"/>
                </a:lnTo>
                <a:lnTo>
                  <a:pt x="9442" y="48612"/>
                </a:lnTo>
                <a:lnTo>
                  <a:pt x="0" y="62881"/>
                </a:lnTo>
                <a:lnTo>
                  <a:pt x="683959" y="62881"/>
                </a:lnTo>
                <a:lnTo>
                  <a:pt x="709474" y="57937"/>
                </a:lnTo>
                <a:lnTo>
                  <a:pt x="730305" y="44456"/>
                </a:lnTo>
                <a:lnTo>
                  <a:pt x="744347" y="24468"/>
                </a:lnTo>
                <a:lnTo>
                  <a:pt x="749495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59380" y="1538000"/>
            <a:ext cx="255904" cy="255270"/>
          </a:xfrm>
          <a:custGeom>
            <a:avLst/>
            <a:gdLst/>
            <a:ahLst/>
            <a:cxnLst/>
            <a:rect l="l" t="t" r="r" b="b"/>
            <a:pathLst>
              <a:path w="255904" h="255269">
                <a:moveTo>
                  <a:pt x="180372" y="227104"/>
                </a:moveTo>
                <a:lnTo>
                  <a:pt x="75202" y="227104"/>
                </a:lnTo>
                <a:lnTo>
                  <a:pt x="77558" y="228246"/>
                </a:lnTo>
                <a:lnTo>
                  <a:pt x="82137" y="230530"/>
                </a:lnTo>
                <a:lnTo>
                  <a:pt x="86912" y="232498"/>
                </a:lnTo>
                <a:lnTo>
                  <a:pt x="94291" y="234909"/>
                </a:lnTo>
                <a:lnTo>
                  <a:pt x="96266" y="236876"/>
                </a:lnTo>
                <a:lnTo>
                  <a:pt x="97028" y="239414"/>
                </a:lnTo>
                <a:lnTo>
                  <a:pt x="100718" y="252549"/>
                </a:lnTo>
                <a:lnTo>
                  <a:pt x="103836" y="254897"/>
                </a:lnTo>
                <a:lnTo>
                  <a:pt x="151808" y="254897"/>
                </a:lnTo>
                <a:lnTo>
                  <a:pt x="154862" y="252549"/>
                </a:lnTo>
                <a:lnTo>
                  <a:pt x="159251" y="236876"/>
                </a:lnTo>
                <a:lnTo>
                  <a:pt x="161220" y="234909"/>
                </a:lnTo>
                <a:lnTo>
                  <a:pt x="163766" y="234084"/>
                </a:lnTo>
                <a:lnTo>
                  <a:pt x="168668" y="232434"/>
                </a:lnTo>
                <a:lnTo>
                  <a:pt x="173438" y="230467"/>
                </a:lnTo>
                <a:lnTo>
                  <a:pt x="180372" y="227104"/>
                </a:lnTo>
                <a:close/>
              </a:path>
              <a:path w="255904" h="255269">
                <a:moveTo>
                  <a:pt x="58214" y="19862"/>
                </a:moveTo>
                <a:lnTo>
                  <a:pt x="54398" y="20369"/>
                </a:lnTo>
                <a:lnTo>
                  <a:pt x="51857" y="22845"/>
                </a:lnTo>
                <a:lnTo>
                  <a:pt x="20423" y="54191"/>
                </a:lnTo>
                <a:lnTo>
                  <a:pt x="19851" y="58061"/>
                </a:lnTo>
                <a:lnTo>
                  <a:pt x="21635" y="61171"/>
                </a:lnTo>
                <a:lnTo>
                  <a:pt x="26595" y="69925"/>
                </a:lnTo>
                <a:lnTo>
                  <a:pt x="27871" y="72211"/>
                </a:lnTo>
                <a:lnTo>
                  <a:pt x="27871" y="75004"/>
                </a:lnTo>
                <a:lnTo>
                  <a:pt x="26722" y="77348"/>
                </a:lnTo>
                <a:lnTo>
                  <a:pt x="24435" y="81920"/>
                </a:lnTo>
                <a:lnTo>
                  <a:pt x="22461" y="86677"/>
                </a:lnTo>
                <a:lnTo>
                  <a:pt x="2355" y="100447"/>
                </a:lnTo>
                <a:lnTo>
                  <a:pt x="47" y="103493"/>
                </a:lnTo>
                <a:lnTo>
                  <a:pt x="0" y="151402"/>
                </a:lnTo>
                <a:lnTo>
                  <a:pt x="2355" y="154448"/>
                </a:lnTo>
                <a:lnTo>
                  <a:pt x="18072" y="158825"/>
                </a:lnTo>
                <a:lnTo>
                  <a:pt x="20042" y="160794"/>
                </a:lnTo>
                <a:lnTo>
                  <a:pt x="20873" y="163334"/>
                </a:lnTo>
                <a:lnTo>
                  <a:pt x="22524" y="168218"/>
                </a:lnTo>
                <a:lnTo>
                  <a:pt x="24499" y="172975"/>
                </a:lnTo>
                <a:lnTo>
                  <a:pt x="27871" y="179891"/>
                </a:lnTo>
                <a:lnTo>
                  <a:pt x="27871" y="182684"/>
                </a:lnTo>
                <a:lnTo>
                  <a:pt x="26595" y="184970"/>
                </a:lnTo>
                <a:lnTo>
                  <a:pt x="21635" y="193724"/>
                </a:lnTo>
                <a:lnTo>
                  <a:pt x="19915" y="196834"/>
                </a:lnTo>
                <a:lnTo>
                  <a:pt x="20423" y="200641"/>
                </a:lnTo>
                <a:lnTo>
                  <a:pt x="22905" y="203180"/>
                </a:lnTo>
                <a:lnTo>
                  <a:pt x="54334" y="234528"/>
                </a:lnTo>
                <a:lnTo>
                  <a:pt x="58215" y="235099"/>
                </a:lnTo>
                <a:lnTo>
                  <a:pt x="70115" y="228373"/>
                </a:lnTo>
                <a:lnTo>
                  <a:pt x="72407" y="227104"/>
                </a:lnTo>
                <a:lnTo>
                  <a:pt x="208685" y="227104"/>
                </a:lnTo>
                <a:lnTo>
                  <a:pt x="235152" y="200704"/>
                </a:lnTo>
                <a:lnTo>
                  <a:pt x="235724" y="196834"/>
                </a:lnTo>
                <a:lnTo>
                  <a:pt x="228979" y="184970"/>
                </a:lnTo>
                <a:lnTo>
                  <a:pt x="227709" y="182684"/>
                </a:lnTo>
                <a:lnTo>
                  <a:pt x="227709" y="179891"/>
                </a:lnTo>
                <a:lnTo>
                  <a:pt x="228852" y="177547"/>
                </a:lnTo>
                <a:lnTo>
                  <a:pt x="231144" y="172975"/>
                </a:lnTo>
                <a:lnTo>
                  <a:pt x="233114" y="168218"/>
                </a:lnTo>
                <a:lnTo>
                  <a:pt x="235533" y="160858"/>
                </a:lnTo>
                <a:lnTo>
                  <a:pt x="237507" y="158888"/>
                </a:lnTo>
                <a:lnTo>
                  <a:pt x="240048" y="158128"/>
                </a:lnTo>
                <a:lnTo>
                  <a:pt x="253219" y="154448"/>
                </a:lnTo>
                <a:lnTo>
                  <a:pt x="255527" y="151402"/>
                </a:lnTo>
                <a:lnTo>
                  <a:pt x="255575" y="103493"/>
                </a:lnTo>
                <a:lnTo>
                  <a:pt x="253219" y="100447"/>
                </a:lnTo>
                <a:lnTo>
                  <a:pt x="237507" y="96070"/>
                </a:lnTo>
                <a:lnTo>
                  <a:pt x="235533" y="94101"/>
                </a:lnTo>
                <a:lnTo>
                  <a:pt x="234707" y="91566"/>
                </a:lnTo>
                <a:lnTo>
                  <a:pt x="233050" y="86677"/>
                </a:lnTo>
                <a:lnTo>
                  <a:pt x="231081" y="81920"/>
                </a:lnTo>
                <a:lnTo>
                  <a:pt x="227709" y="75004"/>
                </a:lnTo>
                <a:lnTo>
                  <a:pt x="227709" y="72211"/>
                </a:lnTo>
                <a:lnTo>
                  <a:pt x="228979" y="69925"/>
                </a:lnTo>
                <a:lnTo>
                  <a:pt x="233945" y="61171"/>
                </a:lnTo>
                <a:lnTo>
                  <a:pt x="235660" y="58061"/>
                </a:lnTo>
                <a:lnTo>
                  <a:pt x="235152" y="54254"/>
                </a:lnTo>
                <a:lnTo>
                  <a:pt x="232669" y="51715"/>
                </a:lnTo>
                <a:lnTo>
                  <a:pt x="208683" y="27792"/>
                </a:lnTo>
                <a:lnTo>
                  <a:pt x="72407" y="27792"/>
                </a:lnTo>
                <a:lnTo>
                  <a:pt x="70115" y="26525"/>
                </a:lnTo>
                <a:lnTo>
                  <a:pt x="61332" y="21573"/>
                </a:lnTo>
                <a:lnTo>
                  <a:pt x="58214" y="19862"/>
                </a:lnTo>
                <a:close/>
              </a:path>
              <a:path w="255904" h="255269">
                <a:moveTo>
                  <a:pt x="208685" y="227104"/>
                </a:moveTo>
                <a:lnTo>
                  <a:pt x="183173" y="227104"/>
                </a:lnTo>
                <a:lnTo>
                  <a:pt x="194242" y="233322"/>
                </a:lnTo>
                <a:lnTo>
                  <a:pt x="197360" y="235036"/>
                </a:lnTo>
                <a:lnTo>
                  <a:pt x="201177" y="234528"/>
                </a:lnTo>
                <a:lnTo>
                  <a:pt x="203723" y="232054"/>
                </a:lnTo>
                <a:lnTo>
                  <a:pt x="208685" y="227104"/>
                </a:lnTo>
                <a:close/>
              </a:path>
              <a:path w="255904" h="255269">
                <a:moveTo>
                  <a:pt x="151744" y="0"/>
                </a:moveTo>
                <a:lnTo>
                  <a:pt x="103772" y="0"/>
                </a:lnTo>
                <a:lnTo>
                  <a:pt x="100718" y="2349"/>
                </a:lnTo>
                <a:lnTo>
                  <a:pt x="96329" y="18019"/>
                </a:lnTo>
                <a:lnTo>
                  <a:pt x="94355" y="19989"/>
                </a:lnTo>
                <a:lnTo>
                  <a:pt x="91808" y="20812"/>
                </a:lnTo>
                <a:lnTo>
                  <a:pt x="86912" y="22460"/>
                </a:lnTo>
                <a:lnTo>
                  <a:pt x="82137" y="24429"/>
                </a:lnTo>
                <a:lnTo>
                  <a:pt x="75202" y="27792"/>
                </a:lnTo>
                <a:lnTo>
                  <a:pt x="180372" y="27792"/>
                </a:lnTo>
                <a:lnTo>
                  <a:pt x="178017" y="26652"/>
                </a:lnTo>
                <a:lnTo>
                  <a:pt x="173438" y="24366"/>
                </a:lnTo>
                <a:lnTo>
                  <a:pt x="168668" y="22396"/>
                </a:lnTo>
                <a:lnTo>
                  <a:pt x="161283" y="19989"/>
                </a:lnTo>
                <a:lnTo>
                  <a:pt x="159314" y="18019"/>
                </a:lnTo>
                <a:lnTo>
                  <a:pt x="158552" y="15480"/>
                </a:lnTo>
                <a:lnTo>
                  <a:pt x="154862" y="2349"/>
                </a:lnTo>
                <a:lnTo>
                  <a:pt x="151744" y="0"/>
                </a:lnTo>
                <a:close/>
              </a:path>
              <a:path w="255904" h="255269">
                <a:moveTo>
                  <a:pt x="197360" y="19799"/>
                </a:moveTo>
                <a:lnTo>
                  <a:pt x="185465" y="26525"/>
                </a:lnTo>
                <a:lnTo>
                  <a:pt x="183173" y="27792"/>
                </a:lnTo>
                <a:lnTo>
                  <a:pt x="208683" y="27792"/>
                </a:lnTo>
                <a:lnTo>
                  <a:pt x="201240" y="20369"/>
                </a:lnTo>
                <a:lnTo>
                  <a:pt x="197360" y="19799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98639" y="1577149"/>
            <a:ext cx="176995" cy="1765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4482" y="966562"/>
            <a:ext cx="378460" cy="388620"/>
          </a:xfrm>
          <a:custGeom>
            <a:avLst/>
            <a:gdLst/>
            <a:ahLst/>
            <a:cxnLst/>
            <a:rect l="l" t="t" r="r" b="b"/>
            <a:pathLst>
              <a:path w="378459" h="388619">
                <a:moveTo>
                  <a:pt x="128213" y="0"/>
                </a:moveTo>
                <a:lnTo>
                  <a:pt x="29591" y="0"/>
                </a:lnTo>
                <a:lnTo>
                  <a:pt x="0" y="29513"/>
                </a:lnTo>
                <a:lnTo>
                  <a:pt x="0" y="199785"/>
                </a:lnTo>
                <a:lnTo>
                  <a:pt x="6764" y="249839"/>
                </a:lnTo>
                <a:lnTo>
                  <a:pt x="25847" y="294855"/>
                </a:lnTo>
                <a:lnTo>
                  <a:pt x="55432" y="333021"/>
                </a:lnTo>
                <a:lnTo>
                  <a:pt x="93703" y="362526"/>
                </a:lnTo>
                <a:lnTo>
                  <a:pt x="138843" y="381558"/>
                </a:lnTo>
                <a:lnTo>
                  <a:pt x="189038" y="388304"/>
                </a:lnTo>
                <a:lnTo>
                  <a:pt x="239211" y="381558"/>
                </a:lnTo>
                <a:lnTo>
                  <a:pt x="284337" y="362526"/>
                </a:lnTo>
                <a:lnTo>
                  <a:pt x="286292" y="361018"/>
                </a:lnTo>
                <a:lnTo>
                  <a:pt x="189038" y="361018"/>
                </a:lnTo>
                <a:lnTo>
                  <a:pt x="146109" y="355250"/>
                </a:lnTo>
                <a:lnTo>
                  <a:pt x="107503" y="338975"/>
                </a:lnTo>
                <a:lnTo>
                  <a:pt x="74774" y="313743"/>
                </a:lnTo>
                <a:lnTo>
                  <a:pt x="49472" y="281102"/>
                </a:lnTo>
                <a:lnTo>
                  <a:pt x="33153" y="242600"/>
                </a:lnTo>
                <a:lnTo>
                  <a:pt x="27368" y="199785"/>
                </a:lnTo>
                <a:lnTo>
                  <a:pt x="27368" y="28352"/>
                </a:lnTo>
                <a:lnTo>
                  <a:pt x="28374" y="27296"/>
                </a:lnTo>
                <a:lnTo>
                  <a:pt x="128213" y="27296"/>
                </a:lnTo>
                <a:lnTo>
                  <a:pt x="128213" y="0"/>
                </a:lnTo>
                <a:close/>
              </a:path>
              <a:path w="378459" h="388619">
                <a:moveTo>
                  <a:pt x="348485" y="0"/>
                </a:moveTo>
                <a:lnTo>
                  <a:pt x="249863" y="0"/>
                </a:lnTo>
                <a:lnTo>
                  <a:pt x="249863" y="27296"/>
                </a:lnTo>
                <a:lnTo>
                  <a:pt x="349650" y="27296"/>
                </a:lnTo>
                <a:lnTo>
                  <a:pt x="350708" y="28352"/>
                </a:lnTo>
                <a:lnTo>
                  <a:pt x="350709" y="199785"/>
                </a:lnTo>
                <a:lnTo>
                  <a:pt x="344920" y="242600"/>
                </a:lnTo>
                <a:lnTo>
                  <a:pt x="328593" y="281103"/>
                </a:lnTo>
                <a:lnTo>
                  <a:pt x="303284" y="313744"/>
                </a:lnTo>
                <a:lnTo>
                  <a:pt x="270550" y="338975"/>
                </a:lnTo>
                <a:lnTo>
                  <a:pt x="231949" y="355250"/>
                </a:lnTo>
                <a:lnTo>
                  <a:pt x="189038" y="361018"/>
                </a:lnTo>
                <a:lnTo>
                  <a:pt x="286292" y="361018"/>
                </a:lnTo>
                <a:lnTo>
                  <a:pt x="322599" y="333021"/>
                </a:lnTo>
                <a:lnTo>
                  <a:pt x="352179" y="294855"/>
                </a:lnTo>
                <a:lnTo>
                  <a:pt x="371260" y="249839"/>
                </a:lnTo>
                <a:lnTo>
                  <a:pt x="378024" y="199785"/>
                </a:lnTo>
                <a:lnTo>
                  <a:pt x="378024" y="29513"/>
                </a:lnTo>
                <a:lnTo>
                  <a:pt x="375694" y="18064"/>
                </a:lnTo>
                <a:lnTo>
                  <a:pt x="369349" y="8678"/>
                </a:lnTo>
                <a:lnTo>
                  <a:pt x="359957" y="2332"/>
                </a:lnTo>
                <a:lnTo>
                  <a:pt x="348485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35106" y="957375"/>
            <a:ext cx="66040" cy="45720"/>
          </a:xfrm>
          <a:custGeom>
            <a:avLst/>
            <a:gdLst/>
            <a:ahLst/>
            <a:cxnLst/>
            <a:rect l="l" t="t" r="r" b="b"/>
            <a:pathLst>
              <a:path w="66040" h="45719">
                <a:moveTo>
                  <a:pt x="42667" y="0"/>
                </a:moveTo>
                <a:lnTo>
                  <a:pt x="1794" y="13943"/>
                </a:lnTo>
                <a:lnTo>
                  <a:pt x="0" y="22808"/>
                </a:lnTo>
                <a:lnTo>
                  <a:pt x="1794" y="31695"/>
                </a:lnTo>
                <a:lnTo>
                  <a:pt x="6689" y="38944"/>
                </a:lnTo>
                <a:lnTo>
                  <a:pt x="13958" y="43827"/>
                </a:lnTo>
                <a:lnTo>
                  <a:pt x="22868" y="45617"/>
                </a:lnTo>
                <a:lnTo>
                  <a:pt x="42667" y="45617"/>
                </a:lnTo>
                <a:lnTo>
                  <a:pt x="51586" y="43827"/>
                </a:lnTo>
                <a:lnTo>
                  <a:pt x="58872" y="38944"/>
                </a:lnTo>
                <a:lnTo>
                  <a:pt x="63786" y="31695"/>
                </a:lnTo>
                <a:lnTo>
                  <a:pt x="65589" y="22808"/>
                </a:lnTo>
                <a:lnTo>
                  <a:pt x="63786" y="13943"/>
                </a:lnTo>
                <a:lnTo>
                  <a:pt x="58872" y="6692"/>
                </a:lnTo>
                <a:lnTo>
                  <a:pt x="51586" y="1796"/>
                </a:lnTo>
                <a:lnTo>
                  <a:pt x="42667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86347" y="957375"/>
            <a:ext cx="66040" cy="45720"/>
          </a:xfrm>
          <a:custGeom>
            <a:avLst/>
            <a:gdLst/>
            <a:ahLst/>
            <a:cxnLst/>
            <a:rect l="l" t="t" r="r" b="b"/>
            <a:pathLst>
              <a:path w="66040" h="45719">
                <a:moveTo>
                  <a:pt x="42667" y="0"/>
                </a:moveTo>
                <a:lnTo>
                  <a:pt x="1794" y="13943"/>
                </a:lnTo>
                <a:lnTo>
                  <a:pt x="0" y="22808"/>
                </a:lnTo>
                <a:lnTo>
                  <a:pt x="1794" y="31695"/>
                </a:lnTo>
                <a:lnTo>
                  <a:pt x="6689" y="38944"/>
                </a:lnTo>
                <a:lnTo>
                  <a:pt x="13958" y="43827"/>
                </a:lnTo>
                <a:lnTo>
                  <a:pt x="22868" y="45617"/>
                </a:lnTo>
                <a:lnTo>
                  <a:pt x="42667" y="45617"/>
                </a:lnTo>
                <a:lnTo>
                  <a:pt x="51586" y="43827"/>
                </a:lnTo>
                <a:lnTo>
                  <a:pt x="58872" y="38944"/>
                </a:lnTo>
                <a:lnTo>
                  <a:pt x="63786" y="31695"/>
                </a:lnTo>
                <a:lnTo>
                  <a:pt x="65589" y="22808"/>
                </a:lnTo>
                <a:lnTo>
                  <a:pt x="63786" y="13943"/>
                </a:lnTo>
                <a:lnTo>
                  <a:pt x="58872" y="6692"/>
                </a:lnTo>
                <a:lnTo>
                  <a:pt x="51586" y="1796"/>
                </a:lnTo>
                <a:lnTo>
                  <a:pt x="42667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73523" y="1183296"/>
            <a:ext cx="483870" cy="362585"/>
          </a:xfrm>
          <a:custGeom>
            <a:avLst/>
            <a:gdLst/>
            <a:ahLst/>
            <a:cxnLst/>
            <a:rect l="l" t="t" r="r" b="b"/>
            <a:pathLst>
              <a:path w="483870" h="362584">
                <a:moveTo>
                  <a:pt x="203072" y="27296"/>
                </a:moveTo>
                <a:lnTo>
                  <a:pt x="127753" y="27296"/>
                </a:lnTo>
                <a:lnTo>
                  <a:pt x="166787" y="35178"/>
                </a:lnTo>
                <a:lnTo>
                  <a:pt x="198697" y="56659"/>
                </a:lnTo>
                <a:lnTo>
                  <a:pt x="220227" y="88485"/>
                </a:lnTo>
                <a:lnTo>
                  <a:pt x="228127" y="127405"/>
                </a:lnTo>
                <a:lnTo>
                  <a:pt x="228127" y="235028"/>
                </a:lnTo>
                <a:lnTo>
                  <a:pt x="238186" y="284570"/>
                </a:lnTo>
                <a:lnTo>
                  <a:pt x="265600" y="325076"/>
                </a:lnTo>
                <a:lnTo>
                  <a:pt x="306225" y="352413"/>
                </a:lnTo>
                <a:lnTo>
                  <a:pt x="355918" y="362444"/>
                </a:lnTo>
                <a:lnTo>
                  <a:pt x="405579" y="352413"/>
                </a:lnTo>
                <a:lnTo>
                  <a:pt x="431212" y="335158"/>
                </a:lnTo>
                <a:lnTo>
                  <a:pt x="355918" y="335158"/>
                </a:lnTo>
                <a:lnTo>
                  <a:pt x="316866" y="327276"/>
                </a:lnTo>
                <a:lnTo>
                  <a:pt x="284942" y="305795"/>
                </a:lnTo>
                <a:lnTo>
                  <a:pt x="263400" y="273963"/>
                </a:lnTo>
                <a:lnTo>
                  <a:pt x="255496" y="235028"/>
                </a:lnTo>
                <a:lnTo>
                  <a:pt x="255496" y="127405"/>
                </a:lnTo>
                <a:lnTo>
                  <a:pt x="245440" y="77871"/>
                </a:lnTo>
                <a:lnTo>
                  <a:pt x="218034" y="37368"/>
                </a:lnTo>
                <a:lnTo>
                  <a:pt x="203072" y="27296"/>
                </a:lnTo>
                <a:close/>
              </a:path>
              <a:path w="483870" h="362584">
                <a:moveTo>
                  <a:pt x="127753" y="0"/>
                </a:moveTo>
                <a:lnTo>
                  <a:pt x="78077" y="10031"/>
                </a:lnTo>
                <a:lnTo>
                  <a:pt x="37464" y="37368"/>
                </a:lnTo>
                <a:lnTo>
                  <a:pt x="10056" y="77871"/>
                </a:lnTo>
                <a:lnTo>
                  <a:pt x="0" y="127405"/>
                </a:lnTo>
                <a:lnTo>
                  <a:pt x="0" y="362064"/>
                </a:lnTo>
                <a:lnTo>
                  <a:pt x="27358" y="362064"/>
                </a:lnTo>
                <a:lnTo>
                  <a:pt x="27357" y="127405"/>
                </a:lnTo>
                <a:lnTo>
                  <a:pt x="35260" y="88485"/>
                </a:lnTo>
                <a:lnTo>
                  <a:pt x="56798" y="56658"/>
                </a:lnTo>
                <a:lnTo>
                  <a:pt x="88715" y="35178"/>
                </a:lnTo>
                <a:lnTo>
                  <a:pt x="127753" y="27296"/>
                </a:lnTo>
                <a:lnTo>
                  <a:pt x="203072" y="27296"/>
                </a:lnTo>
                <a:lnTo>
                  <a:pt x="177424" y="10031"/>
                </a:lnTo>
                <a:lnTo>
                  <a:pt x="127753" y="0"/>
                </a:lnTo>
                <a:close/>
              </a:path>
              <a:path w="483870" h="362584">
                <a:moveTo>
                  <a:pt x="483655" y="157928"/>
                </a:moveTo>
                <a:lnTo>
                  <a:pt x="456286" y="157928"/>
                </a:lnTo>
                <a:lnTo>
                  <a:pt x="456286" y="235028"/>
                </a:lnTo>
                <a:lnTo>
                  <a:pt x="448383" y="273963"/>
                </a:lnTo>
                <a:lnTo>
                  <a:pt x="426847" y="305795"/>
                </a:lnTo>
                <a:lnTo>
                  <a:pt x="394938" y="327276"/>
                </a:lnTo>
                <a:lnTo>
                  <a:pt x="355918" y="335158"/>
                </a:lnTo>
                <a:lnTo>
                  <a:pt x="431212" y="335158"/>
                </a:lnTo>
                <a:lnTo>
                  <a:pt x="446189" y="325077"/>
                </a:lnTo>
                <a:lnTo>
                  <a:pt x="473597" y="284570"/>
                </a:lnTo>
                <a:lnTo>
                  <a:pt x="483655" y="235028"/>
                </a:lnTo>
                <a:lnTo>
                  <a:pt x="483655" y="157928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86025" y="135321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5">
                <a:moveTo>
                  <a:pt x="0" y="0"/>
                </a:moveTo>
                <a:lnTo>
                  <a:pt x="0" y="128810"/>
                </a:lnTo>
              </a:path>
            </a:pathLst>
          </a:custGeom>
          <a:ln w="39321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21447" y="1417559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156" y="0"/>
                </a:lnTo>
              </a:path>
            </a:pathLst>
          </a:custGeom>
          <a:ln w="39215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98670" y="1257793"/>
            <a:ext cx="0" cy="95885"/>
          </a:xfrm>
          <a:custGeom>
            <a:avLst/>
            <a:gdLst/>
            <a:ahLst/>
            <a:cxnLst/>
            <a:rect l="l" t="t" r="r" b="b"/>
            <a:pathLst>
              <a:path h="95884">
                <a:moveTo>
                  <a:pt x="0" y="0"/>
                </a:moveTo>
                <a:lnTo>
                  <a:pt x="0" y="95362"/>
                </a:lnTo>
              </a:path>
            </a:pathLst>
          </a:custGeom>
          <a:ln w="29073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50857" y="1305469"/>
            <a:ext cx="95885" cy="0"/>
          </a:xfrm>
          <a:custGeom>
            <a:avLst/>
            <a:gdLst/>
            <a:ahLst/>
            <a:cxnLst/>
            <a:rect l="l" t="t" r="r" b="b"/>
            <a:pathLst>
              <a:path w="95884">
                <a:moveTo>
                  <a:pt x="0" y="0"/>
                </a:moveTo>
                <a:lnTo>
                  <a:pt x="95625" y="0"/>
                </a:lnTo>
              </a:path>
            </a:pathLst>
          </a:custGeom>
          <a:ln w="28996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92500" y="1221151"/>
            <a:ext cx="22860" cy="74295"/>
          </a:xfrm>
          <a:custGeom>
            <a:avLst/>
            <a:gdLst/>
            <a:ahLst/>
            <a:cxnLst/>
            <a:rect l="l" t="t" r="r" b="b"/>
            <a:pathLst>
              <a:path w="22860" h="74294">
                <a:moveTo>
                  <a:pt x="0" y="0"/>
                </a:moveTo>
                <a:lnTo>
                  <a:pt x="22647" y="0"/>
                </a:lnTo>
                <a:lnTo>
                  <a:pt x="22647" y="74259"/>
                </a:lnTo>
                <a:lnTo>
                  <a:pt x="0" y="74259"/>
                </a:lnTo>
                <a:lnTo>
                  <a:pt x="0" y="0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66606" y="1246992"/>
            <a:ext cx="74930" cy="22860"/>
          </a:xfrm>
          <a:custGeom>
            <a:avLst/>
            <a:gdLst/>
            <a:ahLst/>
            <a:cxnLst/>
            <a:rect l="l" t="t" r="r" b="b"/>
            <a:pathLst>
              <a:path w="74929" h="22859">
                <a:moveTo>
                  <a:pt x="0" y="22589"/>
                </a:moveTo>
                <a:lnTo>
                  <a:pt x="74440" y="22589"/>
                </a:lnTo>
                <a:lnTo>
                  <a:pt x="74440" y="0"/>
                </a:lnTo>
                <a:lnTo>
                  <a:pt x="0" y="0"/>
                </a:lnTo>
                <a:lnTo>
                  <a:pt x="0" y="22589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231900"/>
          </a:xfrm>
          <a:custGeom>
            <a:avLst/>
            <a:gdLst/>
            <a:ahLst/>
            <a:cxnLst/>
            <a:rect l="l" t="t" r="r" b="b"/>
            <a:pathLst>
              <a:path w="12192000" h="1231900">
                <a:moveTo>
                  <a:pt x="0" y="1231397"/>
                </a:moveTo>
                <a:lnTo>
                  <a:pt x="12192000" y="1231397"/>
                </a:lnTo>
                <a:lnTo>
                  <a:pt x="12192000" y="0"/>
                </a:lnTo>
                <a:lnTo>
                  <a:pt x="0" y="0"/>
                </a:lnTo>
                <a:lnTo>
                  <a:pt x="0" y="1231397"/>
                </a:lnTo>
                <a:close/>
              </a:path>
            </a:pathLst>
          </a:custGeom>
          <a:solidFill>
            <a:srgbClr val="AEE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5751" cy="1126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507479"/>
            <a:ext cx="12192000" cy="2350770"/>
          </a:xfrm>
          <a:custGeom>
            <a:avLst/>
            <a:gdLst/>
            <a:ahLst/>
            <a:cxnLst/>
            <a:rect l="l" t="t" r="r" b="b"/>
            <a:pathLst>
              <a:path w="12192000" h="2350770">
                <a:moveTo>
                  <a:pt x="0" y="478174"/>
                </a:moveTo>
                <a:lnTo>
                  <a:pt x="0" y="2350517"/>
                </a:lnTo>
                <a:lnTo>
                  <a:pt x="12191496" y="2350517"/>
                </a:lnTo>
                <a:lnTo>
                  <a:pt x="12191496" y="778036"/>
                </a:lnTo>
                <a:lnTo>
                  <a:pt x="1721510" y="778036"/>
                </a:lnTo>
                <a:lnTo>
                  <a:pt x="1669401" y="777255"/>
                </a:lnTo>
                <a:lnTo>
                  <a:pt x="1617512" y="775545"/>
                </a:lnTo>
                <a:lnTo>
                  <a:pt x="1565844" y="772953"/>
                </a:lnTo>
                <a:lnTo>
                  <a:pt x="1514395" y="769523"/>
                </a:lnTo>
                <a:lnTo>
                  <a:pt x="1463165" y="765301"/>
                </a:lnTo>
                <a:lnTo>
                  <a:pt x="1412152" y="760329"/>
                </a:lnTo>
                <a:lnTo>
                  <a:pt x="1361358" y="754654"/>
                </a:lnTo>
                <a:lnTo>
                  <a:pt x="1310780" y="748320"/>
                </a:lnTo>
                <a:lnTo>
                  <a:pt x="1260419" y="741372"/>
                </a:lnTo>
                <a:lnTo>
                  <a:pt x="1210274" y="733855"/>
                </a:lnTo>
                <a:lnTo>
                  <a:pt x="1160344" y="725812"/>
                </a:lnTo>
                <a:lnTo>
                  <a:pt x="1061127" y="708333"/>
                </a:lnTo>
                <a:lnTo>
                  <a:pt x="962764" y="689291"/>
                </a:lnTo>
                <a:lnTo>
                  <a:pt x="768580" y="647954"/>
                </a:lnTo>
                <a:lnTo>
                  <a:pt x="194239" y="518819"/>
                </a:lnTo>
                <a:lnTo>
                  <a:pt x="0" y="478174"/>
                </a:lnTo>
                <a:close/>
              </a:path>
              <a:path w="12192000" h="2350770">
                <a:moveTo>
                  <a:pt x="4738571" y="0"/>
                </a:moveTo>
                <a:lnTo>
                  <a:pt x="4684713" y="519"/>
                </a:lnTo>
                <a:lnTo>
                  <a:pt x="4630660" y="2266"/>
                </a:lnTo>
                <a:lnTo>
                  <a:pt x="4576429" y="5290"/>
                </a:lnTo>
                <a:lnTo>
                  <a:pt x="4522037" y="9636"/>
                </a:lnTo>
                <a:lnTo>
                  <a:pt x="4467526" y="15207"/>
                </a:lnTo>
                <a:lnTo>
                  <a:pt x="4413750" y="21772"/>
                </a:lnTo>
                <a:lnTo>
                  <a:pt x="4360689" y="29288"/>
                </a:lnTo>
                <a:lnTo>
                  <a:pt x="4308322" y="37711"/>
                </a:lnTo>
                <a:lnTo>
                  <a:pt x="4256628" y="46995"/>
                </a:lnTo>
                <a:lnTo>
                  <a:pt x="4205585" y="57096"/>
                </a:lnTo>
                <a:lnTo>
                  <a:pt x="4155174" y="67971"/>
                </a:lnTo>
                <a:lnTo>
                  <a:pt x="4105373" y="79574"/>
                </a:lnTo>
                <a:lnTo>
                  <a:pt x="4056161" y="91862"/>
                </a:lnTo>
                <a:lnTo>
                  <a:pt x="4007517" y="104789"/>
                </a:lnTo>
                <a:lnTo>
                  <a:pt x="3959421" y="118313"/>
                </a:lnTo>
                <a:lnTo>
                  <a:pt x="3911852" y="132387"/>
                </a:lnTo>
                <a:lnTo>
                  <a:pt x="3864723" y="146990"/>
                </a:lnTo>
                <a:lnTo>
                  <a:pt x="3818208" y="162014"/>
                </a:lnTo>
                <a:lnTo>
                  <a:pt x="3772092" y="177476"/>
                </a:lnTo>
                <a:lnTo>
                  <a:pt x="3726419" y="193313"/>
                </a:lnTo>
                <a:lnTo>
                  <a:pt x="3636318" y="225931"/>
                </a:lnTo>
                <a:lnTo>
                  <a:pt x="3547737" y="259512"/>
                </a:lnTo>
                <a:lnTo>
                  <a:pt x="3374468" y="328146"/>
                </a:lnTo>
                <a:lnTo>
                  <a:pt x="2890207" y="527910"/>
                </a:lnTo>
                <a:lnTo>
                  <a:pt x="2798721" y="563557"/>
                </a:lnTo>
                <a:lnTo>
                  <a:pt x="2752390" y="580923"/>
                </a:lnTo>
                <a:lnTo>
                  <a:pt x="2705627" y="597912"/>
                </a:lnTo>
                <a:lnTo>
                  <a:pt x="2658402" y="614470"/>
                </a:lnTo>
                <a:lnTo>
                  <a:pt x="2610687" y="630545"/>
                </a:lnTo>
                <a:lnTo>
                  <a:pt x="2562450" y="646081"/>
                </a:lnTo>
                <a:lnTo>
                  <a:pt x="2513663" y="661026"/>
                </a:lnTo>
                <a:lnTo>
                  <a:pt x="2464295" y="675326"/>
                </a:lnTo>
                <a:lnTo>
                  <a:pt x="2414318" y="688926"/>
                </a:lnTo>
                <a:lnTo>
                  <a:pt x="2363700" y="701773"/>
                </a:lnTo>
                <a:lnTo>
                  <a:pt x="2312414" y="713814"/>
                </a:lnTo>
                <a:lnTo>
                  <a:pt x="2260428" y="724994"/>
                </a:lnTo>
                <a:lnTo>
                  <a:pt x="2207713" y="735260"/>
                </a:lnTo>
                <a:lnTo>
                  <a:pt x="2154239" y="744558"/>
                </a:lnTo>
                <a:lnTo>
                  <a:pt x="2099977" y="752835"/>
                </a:lnTo>
                <a:lnTo>
                  <a:pt x="2044897" y="760036"/>
                </a:lnTo>
                <a:lnTo>
                  <a:pt x="1988969" y="766107"/>
                </a:lnTo>
                <a:lnTo>
                  <a:pt x="1932163" y="770996"/>
                </a:lnTo>
                <a:lnTo>
                  <a:pt x="1879166" y="774371"/>
                </a:lnTo>
                <a:lnTo>
                  <a:pt x="1826392" y="776639"/>
                </a:lnTo>
                <a:lnTo>
                  <a:pt x="1773840" y="777846"/>
                </a:lnTo>
                <a:lnTo>
                  <a:pt x="1721510" y="778036"/>
                </a:lnTo>
                <a:lnTo>
                  <a:pt x="12191496" y="778036"/>
                </a:lnTo>
                <a:lnTo>
                  <a:pt x="12191496" y="732706"/>
                </a:lnTo>
                <a:lnTo>
                  <a:pt x="7950341" y="732706"/>
                </a:lnTo>
                <a:lnTo>
                  <a:pt x="7899710" y="732282"/>
                </a:lnTo>
                <a:lnTo>
                  <a:pt x="7849093" y="731085"/>
                </a:lnTo>
                <a:lnTo>
                  <a:pt x="7798503" y="729115"/>
                </a:lnTo>
                <a:lnTo>
                  <a:pt x="7747953" y="726372"/>
                </a:lnTo>
                <a:lnTo>
                  <a:pt x="7697457" y="722857"/>
                </a:lnTo>
                <a:lnTo>
                  <a:pt x="7647028" y="718569"/>
                </a:lnTo>
                <a:lnTo>
                  <a:pt x="7596681" y="713508"/>
                </a:lnTo>
                <a:lnTo>
                  <a:pt x="7546428" y="707675"/>
                </a:lnTo>
                <a:lnTo>
                  <a:pt x="7496283" y="701068"/>
                </a:lnTo>
                <a:lnTo>
                  <a:pt x="7446259" y="693690"/>
                </a:lnTo>
                <a:lnTo>
                  <a:pt x="7396370" y="685538"/>
                </a:lnTo>
                <a:lnTo>
                  <a:pt x="7346629" y="676614"/>
                </a:lnTo>
                <a:lnTo>
                  <a:pt x="7297050" y="666917"/>
                </a:lnTo>
                <a:lnTo>
                  <a:pt x="7247647" y="656448"/>
                </a:lnTo>
                <a:lnTo>
                  <a:pt x="7194394" y="644539"/>
                </a:lnTo>
                <a:lnTo>
                  <a:pt x="7141726" y="632092"/>
                </a:lnTo>
                <a:lnTo>
                  <a:pt x="7089611" y="619137"/>
                </a:lnTo>
                <a:lnTo>
                  <a:pt x="7038019" y="605702"/>
                </a:lnTo>
                <a:lnTo>
                  <a:pt x="6986918" y="591817"/>
                </a:lnTo>
                <a:lnTo>
                  <a:pt x="6936280" y="577511"/>
                </a:lnTo>
                <a:lnTo>
                  <a:pt x="6836266" y="547757"/>
                </a:lnTo>
                <a:lnTo>
                  <a:pt x="6737733" y="516673"/>
                </a:lnTo>
                <a:lnTo>
                  <a:pt x="6592177" y="468070"/>
                </a:lnTo>
                <a:lnTo>
                  <a:pt x="5973514" y="248391"/>
                </a:lnTo>
                <a:lnTo>
                  <a:pt x="5840821" y="203975"/>
                </a:lnTo>
                <a:lnTo>
                  <a:pt x="5749461" y="175006"/>
                </a:lnTo>
                <a:lnTo>
                  <a:pt x="5655862" y="146969"/>
                </a:lnTo>
                <a:lnTo>
                  <a:pt x="5608401" y="133458"/>
                </a:lnTo>
                <a:lnTo>
                  <a:pt x="5560376" y="120305"/>
                </a:lnTo>
                <a:lnTo>
                  <a:pt x="5511875" y="107580"/>
                </a:lnTo>
                <a:lnTo>
                  <a:pt x="5462916" y="95328"/>
                </a:lnTo>
                <a:lnTo>
                  <a:pt x="5413515" y="83598"/>
                </a:lnTo>
                <a:lnTo>
                  <a:pt x="5363687" y="72437"/>
                </a:lnTo>
                <a:lnTo>
                  <a:pt x="5313451" y="61891"/>
                </a:lnTo>
                <a:lnTo>
                  <a:pt x="5262822" y="52007"/>
                </a:lnTo>
                <a:lnTo>
                  <a:pt x="5211817" y="42834"/>
                </a:lnTo>
                <a:lnTo>
                  <a:pt x="5160453" y="34418"/>
                </a:lnTo>
                <a:lnTo>
                  <a:pt x="5108745" y="26806"/>
                </a:lnTo>
                <a:lnTo>
                  <a:pt x="5056711" y="20045"/>
                </a:lnTo>
                <a:lnTo>
                  <a:pt x="5004366" y="14183"/>
                </a:lnTo>
                <a:lnTo>
                  <a:pt x="4951728" y="9266"/>
                </a:lnTo>
                <a:lnTo>
                  <a:pt x="4898813" y="5342"/>
                </a:lnTo>
                <a:lnTo>
                  <a:pt x="4845638" y="2459"/>
                </a:lnTo>
                <a:lnTo>
                  <a:pt x="4792218" y="662"/>
                </a:lnTo>
                <a:lnTo>
                  <a:pt x="4738571" y="0"/>
                </a:lnTo>
                <a:close/>
              </a:path>
              <a:path w="12192000" h="2350770">
                <a:moveTo>
                  <a:pt x="10836069" y="99621"/>
                </a:moveTo>
                <a:lnTo>
                  <a:pt x="10784258" y="100316"/>
                </a:lnTo>
                <a:lnTo>
                  <a:pt x="10732422" y="102066"/>
                </a:lnTo>
                <a:lnTo>
                  <a:pt x="10680594" y="104900"/>
                </a:lnTo>
                <a:lnTo>
                  <a:pt x="10628804" y="108850"/>
                </a:lnTo>
                <a:lnTo>
                  <a:pt x="10577086" y="113947"/>
                </a:lnTo>
                <a:lnTo>
                  <a:pt x="10522889" y="120365"/>
                </a:lnTo>
                <a:lnTo>
                  <a:pt x="10469339" y="127626"/>
                </a:lnTo>
                <a:lnTo>
                  <a:pt x="10416298" y="135718"/>
                </a:lnTo>
                <a:lnTo>
                  <a:pt x="10364095" y="144546"/>
                </a:lnTo>
                <a:lnTo>
                  <a:pt x="10312358" y="154135"/>
                </a:lnTo>
                <a:lnTo>
                  <a:pt x="10261184" y="164433"/>
                </a:lnTo>
                <a:lnTo>
                  <a:pt x="10210550" y="175404"/>
                </a:lnTo>
                <a:lnTo>
                  <a:pt x="10160435" y="187015"/>
                </a:lnTo>
                <a:lnTo>
                  <a:pt x="10110819" y="199233"/>
                </a:lnTo>
                <a:lnTo>
                  <a:pt x="10061680" y="212022"/>
                </a:lnTo>
                <a:lnTo>
                  <a:pt x="10012996" y="225350"/>
                </a:lnTo>
                <a:lnTo>
                  <a:pt x="9964747" y="239181"/>
                </a:lnTo>
                <a:lnTo>
                  <a:pt x="9916910" y="253483"/>
                </a:lnTo>
                <a:lnTo>
                  <a:pt x="9868114" y="268626"/>
                </a:lnTo>
                <a:lnTo>
                  <a:pt x="9771530" y="299952"/>
                </a:lnTo>
                <a:lnTo>
                  <a:pt x="9676010" y="332390"/>
                </a:lnTo>
                <a:lnTo>
                  <a:pt x="9250360" y="483315"/>
                </a:lnTo>
                <a:lnTo>
                  <a:pt x="9106482" y="531976"/>
                </a:lnTo>
                <a:lnTo>
                  <a:pt x="9009033" y="563001"/>
                </a:lnTo>
                <a:lnTo>
                  <a:pt x="8959723" y="577966"/>
                </a:lnTo>
                <a:lnTo>
                  <a:pt x="8909967" y="592510"/>
                </a:lnTo>
                <a:lnTo>
                  <a:pt x="8859724" y="606594"/>
                </a:lnTo>
                <a:lnTo>
                  <a:pt x="8808951" y="620176"/>
                </a:lnTo>
                <a:lnTo>
                  <a:pt x="8757606" y="633215"/>
                </a:lnTo>
                <a:lnTo>
                  <a:pt x="8705648" y="645669"/>
                </a:lnTo>
                <a:lnTo>
                  <a:pt x="8653035" y="657498"/>
                </a:lnTo>
                <a:lnTo>
                  <a:pt x="8603631" y="667894"/>
                </a:lnTo>
                <a:lnTo>
                  <a:pt x="8554052" y="677517"/>
                </a:lnTo>
                <a:lnTo>
                  <a:pt x="8504311" y="686367"/>
                </a:lnTo>
                <a:lnTo>
                  <a:pt x="8454422" y="694444"/>
                </a:lnTo>
                <a:lnTo>
                  <a:pt x="8404399" y="701748"/>
                </a:lnTo>
                <a:lnTo>
                  <a:pt x="8354253" y="708280"/>
                </a:lnTo>
                <a:lnTo>
                  <a:pt x="8304000" y="714038"/>
                </a:lnTo>
                <a:lnTo>
                  <a:pt x="8253653" y="719023"/>
                </a:lnTo>
                <a:lnTo>
                  <a:pt x="8203224" y="723236"/>
                </a:lnTo>
                <a:lnTo>
                  <a:pt x="8152728" y="726676"/>
                </a:lnTo>
                <a:lnTo>
                  <a:pt x="8102179" y="729343"/>
                </a:lnTo>
                <a:lnTo>
                  <a:pt x="8051588" y="731237"/>
                </a:lnTo>
                <a:lnTo>
                  <a:pt x="8000971" y="732358"/>
                </a:lnTo>
                <a:lnTo>
                  <a:pt x="7950341" y="732706"/>
                </a:lnTo>
                <a:lnTo>
                  <a:pt x="12191496" y="732706"/>
                </a:lnTo>
                <a:lnTo>
                  <a:pt x="12191496" y="380171"/>
                </a:lnTo>
                <a:lnTo>
                  <a:pt x="12051929" y="331017"/>
                </a:lnTo>
                <a:lnTo>
                  <a:pt x="11955641" y="298850"/>
                </a:lnTo>
                <a:lnTo>
                  <a:pt x="11858079" y="268029"/>
                </a:lnTo>
                <a:lnTo>
                  <a:pt x="11808772" y="253210"/>
                </a:lnTo>
                <a:lnTo>
                  <a:pt x="11759087" y="238833"/>
                </a:lnTo>
                <a:lnTo>
                  <a:pt x="11709005" y="224931"/>
                </a:lnTo>
                <a:lnTo>
                  <a:pt x="11658506" y="211540"/>
                </a:lnTo>
                <a:lnTo>
                  <a:pt x="11607572" y="198695"/>
                </a:lnTo>
                <a:lnTo>
                  <a:pt x="11556181" y="186430"/>
                </a:lnTo>
                <a:lnTo>
                  <a:pt x="11504315" y="174780"/>
                </a:lnTo>
                <a:lnTo>
                  <a:pt x="11451954" y="163780"/>
                </a:lnTo>
                <a:lnTo>
                  <a:pt x="11399078" y="153465"/>
                </a:lnTo>
                <a:lnTo>
                  <a:pt x="11345668" y="143870"/>
                </a:lnTo>
                <a:lnTo>
                  <a:pt x="11295888" y="135718"/>
                </a:lnTo>
                <a:lnTo>
                  <a:pt x="11245760" y="128312"/>
                </a:lnTo>
                <a:lnTo>
                  <a:pt x="11195316" y="121683"/>
                </a:lnTo>
                <a:lnTo>
                  <a:pt x="11144588" y="115861"/>
                </a:lnTo>
                <a:lnTo>
                  <a:pt x="11093609" y="110879"/>
                </a:lnTo>
                <a:lnTo>
                  <a:pt x="11042410" y="106765"/>
                </a:lnTo>
                <a:lnTo>
                  <a:pt x="10991024" y="103552"/>
                </a:lnTo>
                <a:lnTo>
                  <a:pt x="10939484" y="101270"/>
                </a:lnTo>
                <a:lnTo>
                  <a:pt x="10887821" y="99949"/>
                </a:lnTo>
                <a:lnTo>
                  <a:pt x="10836069" y="99621"/>
                </a:lnTo>
                <a:close/>
              </a:path>
            </a:pathLst>
          </a:custGeom>
          <a:solidFill>
            <a:srgbClr val="96D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952" y="1231397"/>
            <a:ext cx="1607820" cy="5715"/>
          </a:xfrm>
          <a:custGeom>
            <a:avLst/>
            <a:gdLst/>
            <a:ahLst/>
            <a:cxnLst/>
            <a:rect l="l" t="t" r="r" b="b"/>
            <a:pathLst>
              <a:path w="1607820" h="5715">
                <a:moveTo>
                  <a:pt x="943091" y="0"/>
                </a:moveTo>
                <a:lnTo>
                  <a:pt x="0" y="0"/>
                </a:lnTo>
                <a:lnTo>
                  <a:pt x="47265" y="2572"/>
                </a:lnTo>
                <a:lnTo>
                  <a:pt x="94329" y="4199"/>
                </a:lnTo>
                <a:lnTo>
                  <a:pt x="380190" y="5049"/>
                </a:lnTo>
                <a:lnTo>
                  <a:pt x="866037" y="1541"/>
                </a:lnTo>
                <a:lnTo>
                  <a:pt x="943091" y="0"/>
                </a:lnTo>
                <a:close/>
              </a:path>
              <a:path w="1607820" h="5715">
                <a:moveTo>
                  <a:pt x="1607640" y="0"/>
                </a:moveTo>
                <a:lnTo>
                  <a:pt x="1186191" y="0"/>
                </a:lnTo>
                <a:lnTo>
                  <a:pt x="1268226" y="3118"/>
                </a:lnTo>
                <a:lnTo>
                  <a:pt x="1322663" y="4441"/>
                </a:lnTo>
                <a:lnTo>
                  <a:pt x="1380104" y="5193"/>
                </a:lnTo>
                <a:lnTo>
                  <a:pt x="1439565" y="5217"/>
                </a:lnTo>
                <a:lnTo>
                  <a:pt x="1500065" y="4355"/>
                </a:lnTo>
                <a:lnTo>
                  <a:pt x="1560621" y="2450"/>
                </a:lnTo>
                <a:lnTo>
                  <a:pt x="1607640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6991" y="266700"/>
            <a:ext cx="11608308" cy="6374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330708"/>
            <a:ext cx="11430000" cy="6196965"/>
          </a:xfrm>
          <a:custGeom>
            <a:avLst/>
            <a:gdLst/>
            <a:ahLst/>
            <a:cxnLst/>
            <a:rect l="l" t="t" r="r" b="b"/>
            <a:pathLst>
              <a:path w="11430000" h="6196965">
                <a:moveTo>
                  <a:pt x="10974705" y="0"/>
                </a:moveTo>
                <a:lnTo>
                  <a:pt x="455256" y="0"/>
                </a:lnTo>
                <a:lnTo>
                  <a:pt x="408709" y="2350"/>
                </a:lnTo>
                <a:lnTo>
                  <a:pt x="363505" y="9249"/>
                </a:lnTo>
                <a:lnTo>
                  <a:pt x="319876" y="20468"/>
                </a:lnTo>
                <a:lnTo>
                  <a:pt x="278049" y="35778"/>
                </a:lnTo>
                <a:lnTo>
                  <a:pt x="238253" y="54950"/>
                </a:lnTo>
                <a:lnTo>
                  <a:pt x="200717" y="77755"/>
                </a:lnTo>
                <a:lnTo>
                  <a:pt x="165669" y="103964"/>
                </a:lnTo>
                <a:lnTo>
                  <a:pt x="133340" y="133350"/>
                </a:lnTo>
                <a:lnTo>
                  <a:pt x="103957" y="165681"/>
                </a:lnTo>
                <a:lnTo>
                  <a:pt x="77749" y="200731"/>
                </a:lnTo>
                <a:lnTo>
                  <a:pt x="54946" y="238271"/>
                </a:lnTo>
                <a:lnTo>
                  <a:pt x="35775" y="278070"/>
                </a:lnTo>
                <a:lnTo>
                  <a:pt x="20467" y="319901"/>
                </a:lnTo>
                <a:lnTo>
                  <a:pt x="9249" y="363535"/>
                </a:lnTo>
                <a:lnTo>
                  <a:pt x="2350" y="408742"/>
                </a:lnTo>
                <a:lnTo>
                  <a:pt x="0" y="455295"/>
                </a:lnTo>
                <a:lnTo>
                  <a:pt x="0" y="5741314"/>
                </a:lnTo>
                <a:lnTo>
                  <a:pt x="2350" y="5787862"/>
                </a:lnTo>
                <a:lnTo>
                  <a:pt x="9249" y="5833065"/>
                </a:lnTo>
                <a:lnTo>
                  <a:pt x="20467" y="5876696"/>
                </a:lnTo>
                <a:lnTo>
                  <a:pt x="35775" y="5918524"/>
                </a:lnTo>
                <a:lnTo>
                  <a:pt x="54946" y="5958321"/>
                </a:lnTo>
                <a:lnTo>
                  <a:pt x="77749" y="5995858"/>
                </a:lnTo>
                <a:lnTo>
                  <a:pt x="103957" y="6030906"/>
                </a:lnTo>
                <a:lnTo>
                  <a:pt x="133340" y="6063237"/>
                </a:lnTo>
                <a:lnTo>
                  <a:pt x="165669" y="6092621"/>
                </a:lnTo>
                <a:lnTo>
                  <a:pt x="200717" y="6118830"/>
                </a:lnTo>
                <a:lnTo>
                  <a:pt x="238253" y="6141634"/>
                </a:lnTo>
                <a:lnTo>
                  <a:pt x="278049" y="6160806"/>
                </a:lnTo>
                <a:lnTo>
                  <a:pt x="319876" y="6176115"/>
                </a:lnTo>
                <a:lnTo>
                  <a:pt x="363505" y="6187334"/>
                </a:lnTo>
                <a:lnTo>
                  <a:pt x="408709" y="6194233"/>
                </a:lnTo>
                <a:lnTo>
                  <a:pt x="455256" y="6196584"/>
                </a:lnTo>
                <a:lnTo>
                  <a:pt x="10974705" y="6196584"/>
                </a:lnTo>
                <a:lnTo>
                  <a:pt x="11021257" y="6194233"/>
                </a:lnTo>
                <a:lnTo>
                  <a:pt x="11066464" y="6187334"/>
                </a:lnTo>
                <a:lnTo>
                  <a:pt x="11110098" y="6176115"/>
                </a:lnTo>
                <a:lnTo>
                  <a:pt x="11151929" y="6160806"/>
                </a:lnTo>
                <a:lnTo>
                  <a:pt x="11191728" y="6141634"/>
                </a:lnTo>
                <a:lnTo>
                  <a:pt x="11229268" y="6118830"/>
                </a:lnTo>
                <a:lnTo>
                  <a:pt x="11264318" y="6092621"/>
                </a:lnTo>
                <a:lnTo>
                  <a:pt x="11296650" y="6063237"/>
                </a:lnTo>
                <a:lnTo>
                  <a:pt x="11326035" y="6030906"/>
                </a:lnTo>
                <a:lnTo>
                  <a:pt x="11352244" y="5995858"/>
                </a:lnTo>
                <a:lnTo>
                  <a:pt x="11375049" y="5958321"/>
                </a:lnTo>
                <a:lnTo>
                  <a:pt x="11394221" y="5918524"/>
                </a:lnTo>
                <a:lnTo>
                  <a:pt x="11409531" y="5876696"/>
                </a:lnTo>
                <a:lnTo>
                  <a:pt x="11420750" y="5833065"/>
                </a:lnTo>
                <a:lnTo>
                  <a:pt x="11427649" y="5787862"/>
                </a:lnTo>
                <a:lnTo>
                  <a:pt x="11430000" y="5741314"/>
                </a:lnTo>
                <a:lnTo>
                  <a:pt x="11430000" y="455295"/>
                </a:lnTo>
                <a:lnTo>
                  <a:pt x="11427649" y="408742"/>
                </a:lnTo>
                <a:lnTo>
                  <a:pt x="11420750" y="363535"/>
                </a:lnTo>
                <a:lnTo>
                  <a:pt x="11409531" y="319901"/>
                </a:lnTo>
                <a:lnTo>
                  <a:pt x="11394221" y="278070"/>
                </a:lnTo>
                <a:lnTo>
                  <a:pt x="11375049" y="238271"/>
                </a:lnTo>
                <a:lnTo>
                  <a:pt x="11352244" y="200731"/>
                </a:lnTo>
                <a:lnTo>
                  <a:pt x="11326035" y="165681"/>
                </a:lnTo>
                <a:lnTo>
                  <a:pt x="11296650" y="133350"/>
                </a:lnTo>
                <a:lnTo>
                  <a:pt x="11264318" y="103964"/>
                </a:lnTo>
                <a:lnTo>
                  <a:pt x="11229268" y="77755"/>
                </a:lnTo>
                <a:lnTo>
                  <a:pt x="11191728" y="54950"/>
                </a:lnTo>
                <a:lnTo>
                  <a:pt x="11151929" y="35778"/>
                </a:lnTo>
                <a:lnTo>
                  <a:pt x="11110098" y="20468"/>
                </a:lnTo>
                <a:lnTo>
                  <a:pt x="11066464" y="9249"/>
                </a:lnTo>
                <a:lnTo>
                  <a:pt x="11021257" y="2350"/>
                </a:lnTo>
                <a:lnTo>
                  <a:pt x="10974705" y="0"/>
                </a:lnTo>
                <a:close/>
              </a:path>
            </a:pathLst>
          </a:custGeom>
          <a:solidFill>
            <a:srgbClr val="FFF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000" y="330708"/>
            <a:ext cx="11430000" cy="6196965"/>
          </a:xfrm>
          <a:custGeom>
            <a:avLst/>
            <a:gdLst/>
            <a:ahLst/>
            <a:cxnLst/>
            <a:rect l="l" t="t" r="r" b="b"/>
            <a:pathLst>
              <a:path w="11430000" h="6196965">
                <a:moveTo>
                  <a:pt x="0" y="455295"/>
                </a:moveTo>
                <a:lnTo>
                  <a:pt x="2350" y="408742"/>
                </a:lnTo>
                <a:lnTo>
                  <a:pt x="9249" y="363535"/>
                </a:lnTo>
                <a:lnTo>
                  <a:pt x="20467" y="319901"/>
                </a:lnTo>
                <a:lnTo>
                  <a:pt x="35775" y="278070"/>
                </a:lnTo>
                <a:lnTo>
                  <a:pt x="54946" y="238271"/>
                </a:lnTo>
                <a:lnTo>
                  <a:pt x="77749" y="200731"/>
                </a:lnTo>
                <a:lnTo>
                  <a:pt x="103957" y="165681"/>
                </a:lnTo>
                <a:lnTo>
                  <a:pt x="133340" y="133349"/>
                </a:lnTo>
                <a:lnTo>
                  <a:pt x="165669" y="103964"/>
                </a:lnTo>
                <a:lnTo>
                  <a:pt x="200717" y="77755"/>
                </a:lnTo>
                <a:lnTo>
                  <a:pt x="238253" y="54950"/>
                </a:lnTo>
                <a:lnTo>
                  <a:pt x="278049" y="35778"/>
                </a:lnTo>
                <a:lnTo>
                  <a:pt x="319876" y="20468"/>
                </a:lnTo>
                <a:lnTo>
                  <a:pt x="363505" y="9249"/>
                </a:lnTo>
                <a:lnTo>
                  <a:pt x="408709" y="2350"/>
                </a:lnTo>
                <a:lnTo>
                  <a:pt x="455256" y="0"/>
                </a:lnTo>
                <a:lnTo>
                  <a:pt x="10974705" y="0"/>
                </a:lnTo>
                <a:lnTo>
                  <a:pt x="11021257" y="2350"/>
                </a:lnTo>
                <a:lnTo>
                  <a:pt x="11066464" y="9249"/>
                </a:lnTo>
                <a:lnTo>
                  <a:pt x="11110098" y="20468"/>
                </a:lnTo>
                <a:lnTo>
                  <a:pt x="11151929" y="35778"/>
                </a:lnTo>
                <a:lnTo>
                  <a:pt x="11191728" y="54950"/>
                </a:lnTo>
                <a:lnTo>
                  <a:pt x="11229268" y="77755"/>
                </a:lnTo>
                <a:lnTo>
                  <a:pt x="11264318" y="103964"/>
                </a:lnTo>
                <a:lnTo>
                  <a:pt x="11296650" y="133350"/>
                </a:lnTo>
                <a:lnTo>
                  <a:pt x="11326035" y="165681"/>
                </a:lnTo>
                <a:lnTo>
                  <a:pt x="11352244" y="200731"/>
                </a:lnTo>
                <a:lnTo>
                  <a:pt x="11375049" y="238271"/>
                </a:lnTo>
                <a:lnTo>
                  <a:pt x="11394221" y="278070"/>
                </a:lnTo>
                <a:lnTo>
                  <a:pt x="11409531" y="319901"/>
                </a:lnTo>
                <a:lnTo>
                  <a:pt x="11420750" y="363535"/>
                </a:lnTo>
                <a:lnTo>
                  <a:pt x="11427649" y="408742"/>
                </a:lnTo>
                <a:lnTo>
                  <a:pt x="11430000" y="455295"/>
                </a:lnTo>
                <a:lnTo>
                  <a:pt x="11430000" y="5741314"/>
                </a:lnTo>
                <a:lnTo>
                  <a:pt x="11427649" y="5787862"/>
                </a:lnTo>
                <a:lnTo>
                  <a:pt x="11420750" y="5833065"/>
                </a:lnTo>
                <a:lnTo>
                  <a:pt x="11409531" y="5876696"/>
                </a:lnTo>
                <a:lnTo>
                  <a:pt x="11394221" y="5918524"/>
                </a:lnTo>
                <a:lnTo>
                  <a:pt x="11375049" y="5958321"/>
                </a:lnTo>
                <a:lnTo>
                  <a:pt x="11352244" y="5995858"/>
                </a:lnTo>
                <a:lnTo>
                  <a:pt x="11326035" y="6030906"/>
                </a:lnTo>
                <a:lnTo>
                  <a:pt x="11296650" y="6063237"/>
                </a:lnTo>
                <a:lnTo>
                  <a:pt x="11264318" y="6092621"/>
                </a:lnTo>
                <a:lnTo>
                  <a:pt x="11229268" y="6118830"/>
                </a:lnTo>
                <a:lnTo>
                  <a:pt x="11191728" y="6141634"/>
                </a:lnTo>
                <a:lnTo>
                  <a:pt x="11151929" y="6160806"/>
                </a:lnTo>
                <a:lnTo>
                  <a:pt x="11110098" y="6176115"/>
                </a:lnTo>
                <a:lnTo>
                  <a:pt x="11066464" y="6187334"/>
                </a:lnTo>
                <a:lnTo>
                  <a:pt x="11021257" y="6194233"/>
                </a:lnTo>
                <a:lnTo>
                  <a:pt x="10974705" y="6196584"/>
                </a:lnTo>
                <a:lnTo>
                  <a:pt x="455256" y="6196584"/>
                </a:lnTo>
                <a:lnTo>
                  <a:pt x="408709" y="6194233"/>
                </a:lnTo>
                <a:lnTo>
                  <a:pt x="363505" y="6187334"/>
                </a:lnTo>
                <a:lnTo>
                  <a:pt x="319876" y="6176115"/>
                </a:lnTo>
                <a:lnTo>
                  <a:pt x="278049" y="6160806"/>
                </a:lnTo>
                <a:lnTo>
                  <a:pt x="238253" y="6141634"/>
                </a:lnTo>
                <a:lnTo>
                  <a:pt x="200717" y="6118830"/>
                </a:lnTo>
                <a:lnTo>
                  <a:pt x="165669" y="6092621"/>
                </a:lnTo>
                <a:lnTo>
                  <a:pt x="133340" y="6063237"/>
                </a:lnTo>
                <a:lnTo>
                  <a:pt x="103957" y="6030906"/>
                </a:lnTo>
                <a:lnTo>
                  <a:pt x="77749" y="5995858"/>
                </a:lnTo>
                <a:lnTo>
                  <a:pt x="54946" y="5958321"/>
                </a:lnTo>
                <a:lnTo>
                  <a:pt x="35775" y="5918524"/>
                </a:lnTo>
                <a:lnTo>
                  <a:pt x="20467" y="5876696"/>
                </a:lnTo>
                <a:lnTo>
                  <a:pt x="9249" y="5833065"/>
                </a:lnTo>
                <a:lnTo>
                  <a:pt x="2350" y="5787862"/>
                </a:lnTo>
                <a:lnTo>
                  <a:pt x="0" y="5741314"/>
                </a:lnTo>
                <a:lnTo>
                  <a:pt x="0" y="455295"/>
                </a:lnTo>
                <a:close/>
              </a:path>
            </a:pathLst>
          </a:custGeom>
          <a:ln w="76200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จุดประสงค์การเรียนรู้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30300" y="1790522"/>
            <a:ext cx="9906635" cy="241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latin typeface="TH SarabunPSK"/>
                <a:cs typeface="TH SarabunPSK"/>
              </a:rPr>
              <a:t>ด้านทักษะและกระบวนการ</a:t>
            </a:r>
            <a:endParaRPr sz="6000">
              <a:latin typeface="TH SarabunPSK"/>
              <a:cs typeface="TH SarabunPSK"/>
            </a:endParaRPr>
          </a:p>
          <a:p>
            <a:pPr marL="927100">
              <a:lnSpc>
                <a:spcPct val="100000"/>
              </a:lnSpc>
              <a:spcBef>
                <a:spcPts val="85"/>
              </a:spcBef>
            </a:pPr>
            <a:r>
              <a:rPr sz="4800" spc="10" dirty="0">
                <a:latin typeface="TH SarabunPSK"/>
                <a:cs typeface="TH SarabunPSK"/>
              </a:rPr>
              <a:t>นักเรียนสามารถวิเคราะห์ปัจจัยเสี่ยงและพฤติกรรมเสี่ยง</a:t>
            </a:r>
            <a:endParaRPr sz="4800">
              <a:latin typeface="TH SarabunPSK"/>
              <a:cs typeface="TH SarabunPSK"/>
            </a:endParaRPr>
          </a:p>
          <a:p>
            <a:pPr marL="12700">
              <a:lnSpc>
                <a:spcPct val="100000"/>
              </a:lnSpc>
            </a:pPr>
            <a:r>
              <a:rPr sz="4800" spc="-5" dirty="0">
                <a:latin typeface="TH SarabunPSK"/>
                <a:cs typeface="TH SarabunPSK"/>
              </a:rPr>
              <a:t>ที่ส่งผลกระทบต่อสุขภาพได้ถูกต้อง</a:t>
            </a:r>
            <a:endParaRPr sz="4800">
              <a:latin typeface="TH SarabunPSK"/>
              <a:cs typeface="TH SarabunPSK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08464" y="4572"/>
            <a:ext cx="2383535" cy="2199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49483" y="5096255"/>
            <a:ext cx="1842516" cy="1601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66364" y="1508491"/>
            <a:ext cx="93015" cy="146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66428" y="1032031"/>
            <a:ext cx="462915" cy="295910"/>
          </a:xfrm>
          <a:custGeom>
            <a:avLst/>
            <a:gdLst/>
            <a:ahLst/>
            <a:cxnLst/>
            <a:rect l="l" t="t" r="r" b="b"/>
            <a:pathLst>
              <a:path w="462915" h="295909">
                <a:moveTo>
                  <a:pt x="462750" y="0"/>
                </a:moveTo>
                <a:lnTo>
                  <a:pt x="53318" y="0"/>
                </a:lnTo>
                <a:lnTo>
                  <a:pt x="32559" y="4232"/>
                </a:lnTo>
                <a:lnTo>
                  <a:pt x="15611" y="15628"/>
                </a:lnTo>
                <a:lnTo>
                  <a:pt x="4188" y="32528"/>
                </a:lnTo>
                <a:lnTo>
                  <a:pt x="0" y="53219"/>
                </a:lnTo>
                <a:lnTo>
                  <a:pt x="0" y="295613"/>
                </a:lnTo>
                <a:lnTo>
                  <a:pt x="39321" y="295613"/>
                </a:lnTo>
                <a:lnTo>
                  <a:pt x="39321" y="45458"/>
                </a:lnTo>
                <a:lnTo>
                  <a:pt x="45621" y="39175"/>
                </a:lnTo>
                <a:lnTo>
                  <a:pt x="462750" y="39175"/>
                </a:lnTo>
                <a:lnTo>
                  <a:pt x="462750" y="0"/>
                </a:lnTo>
                <a:close/>
              </a:path>
            </a:pathLst>
          </a:custGeom>
          <a:solidFill>
            <a:srgbClr val="215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14956" y="1032084"/>
            <a:ext cx="655955" cy="622935"/>
          </a:xfrm>
          <a:custGeom>
            <a:avLst/>
            <a:gdLst/>
            <a:ahLst/>
            <a:cxnLst/>
            <a:rect l="l" t="t" r="r" b="b"/>
            <a:pathLst>
              <a:path w="655954" h="622935">
                <a:moveTo>
                  <a:pt x="602355" y="0"/>
                </a:moveTo>
                <a:lnTo>
                  <a:pt x="543225" y="0"/>
                </a:lnTo>
                <a:lnTo>
                  <a:pt x="543225" y="39228"/>
                </a:lnTo>
                <a:lnTo>
                  <a:pt x="610084" y="39228"/>
                </a:lnTo>
                <a:lnTo>
                  <a:pt x="616384" y="45511"/>
                </a:lnTo>
                <a:lnTo>
                  <a:pt x="616384" y="546528"/>
                </a:lnTo>
                <a:lnTo>
                  <a:pt x="0" y="546528"/>
                </a:lnTo>
                <a:lnTo>
                  <a:pt x="10191" y="563734"/>
                </a:lnTo>
                <a:lnTo>
                  <a:pt x="18123" y="582291"/>
                </a:lnTo>
                <a:lnTo>
                  <a:pt x="23611" y="602003"/>
                </a:lnTo>
                <a:lnTo>
                  <a:pt x="26468" y="622672"/>
                </a:lnTo>
                <a:lnTo>
                  <a:pt x="655717" y="622672"/>
                </a:lnTo>
                <a:lnTo>
                  <a:pt x="655716" y="53167"/>
                </a:lnTo>
                <a:lnTo>
                  <a:pt x="651525" y="32475"/>
                </a:lnTo>
                <a:lnTo>
                  <a:pt x="640093" y="15575"/>
                </a:lnTo>
                <a:lnTo>
                  <a:pt x="623132" y="4179"/>
                </a:lnTo>
                <a:lnTo>
                  <a:pt x="602355" y="0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76150" y="1694418"/>
            <a:ext cx="187325" cy="63500"/>
          </a:xfrm>
          <a:custGeom>
            <a:avLst/>
            <a:gdLst/>
            <a:ahLst/>
            <a:cxnLst/>
            <a:rect l="l" t="t" r="r" b="b"/>
            <a:pathLst>
              <a:path w="187325" h="63500">
                <a:moveTo>
                  <a:pt x="159118" y="0"/>
                </a:moveTo>
                <a:lnTo>
                  <a:pt x="0" y="0"/>
                </a:lnTo>
                <a:lnTo>
                  <a:pt x="5148" y="24468"/>
                </a:lnTo>
                <a:lnTo>
                  <a:pt x="19190" y="44456"/>
                </a:lnTo>
                <a:lnTo>
                  <a:pt x="40019" y="57937"/>
                </a:lnTo>
                <a:lnTo>
                  <a:pt x="65530" y="62881"/>
                </a:lnTo>
                <a:lnTo>
                  <a:pt x="186798" y="62881"/>
                </a:lnTo>
                <a:lnTo>
                  <a:pt x="177356" y="48612"/>
                </a:lnTo>
                <a:lnTo>
                  <a:pt x="169524" y="33296"/>
                </a:lnTo>
                <a:lnTo>
                  <a:pt x="163408" y="17051"/>
                </a:lnTo>
                <a:lnTo>
                  <a:pt x="159118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11330" y="1694418"/>
            <a:ext cx="749935" cy="63500"/>
          </a:xfrm>
          <a:custGeom>
            <a:avLst/>
            <a:gdLst/>
            <a:ahLst/>
            <a:cxnLst/>
            <a:rect l="l" t="t" r="r" b="b"/>
            <a:pathLst>
              <a:path w="749934" h="63500">
                <a:moveTo>
                  <a:pt x="749495" y="0"/>
                </a:moveTo>
                <a:lnTo>
                  <a:pt x="27675" y="0"/>
                </a:lnTo>
                <a:lnTo>
                  <a:pt x="23387" y="17051"/>
                </a:lnTo>
                <a:lnTo>
                  <a:pt x="17274" y="33296"/>
                </a:lnTo>
                <a:lnTo>
                  <a:pt x="9442" y="48612"/>
                </a:lnTo>
                <a:lnTo>
                  <a:pt x="0" y="62881"/>
                </a:lnTo>
                <a:lnTo>
                  <a:pt x="683959" y="62881"/>
                </a:lnTo>
                <a:lnTo>
                  <a:pt x="709474" y="57937"/>
                </a:lnTo>
                <a:lnTo>
                  <a:pt x="730305" y="44456"/>
                </a:lnTo>
                <a:lnTo>
                  <a:pt x="744347" y="24468"/>
                </a:lnTo>
                <a:lnTo>
                  <a:pt x="749495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59380" y="1538000"/>
            <a:ext cx="255904" cy="255270"/>
          </a:xfrm>
          <a:custGeom>
            <a:avLst/>
            <a:gdLst/>
            <a:ahLst/>
            <a:cxnLst/>
            <a:rect l="l" t="t" r="r" b="b"/>
            <a:pathLst>
              <a:path w="255904" h="255269">
                <a:moveTo>
                  <a:pt x="180372" y="227104"/>
                </a:moveTo>
                <a:lnTo>
                  <a:pt x="75202" y="227104"/>
                </a:lnTo>
                <a:lnTo>
                  <a:pt x="77558" y="228246"/>
                </a:lnTo>
                <a:lnTo>
                  <a:pt x="82137" y="230530"/>
                </a:lnTo>
                <a:lnTo>
                  <a:pt x="86912" y="232498"/>
                </a:lnTo>
                <a:lnTo>
                  <a:pt x="94291" y="234909"/>
                </a:lnTo>
                <a:lnTo>
                  <a:pt x="96266" y="236876"/>
                </a:lnTo>
                <a:lnTo>
                  <a:pt x="97028" y="239414"/>
                </a:lnTo>
                <a:lnTo>
                  <a:pt x="100718" y="252549"/>
                </a:lnTo>
                <a:lnTo>
                  <a:pt x="103836" y="254897"/>
                </a:lnTo>
                <a:lnTo>
                  <a:pt x="151808" y="254897"/>
                </a:lnTo>
                <a:lnTo>
                  <a:pt x="154862" y="252549"/>
                </a:lnTo>
                <a:lnTo>
                  <a:pt x="159251" y="236876"/>
                </a:lnTo>
                <a:lnTo>
                  <a:pt x="161220" y="234909"/>
                </a:lnTo>
                <a:lnTo>
                  <a:pt x="163766" y="234084"/>
                </a:lnTo>
                <a:lnTo>
                  <a:pt x="168668" y="232434"/>
                </a:lnTo>
                <a:lnTo>
                  <a:pt x="173438" y="230467"/>
                </a:lnTo>
                <a:lnTo>
                  <a:pt x="180372" y="227104"/>
                </a:lnTo>
                <a:close/>
              </a:path>
              <a:path w="255904" h="255269">
                <a:moveTo>
                  <a:pt x="58214" y="19862"/>
                </a:moveTo>
                <a:lnTo>
                  <a:pt x="54398" y="20369"/>
                </a:lnTo>
                <a:lnTo>
                  <a:pt x="51857" y="22845"/>
                </a:lnTo>
                <a:lnTo>
                  <a:pt x="20423" y="54191"/>
                </a:lnTo>
                <a:lnTo>
                  <a:pt x="19851" y="58061"/>
                </a:lnTo>
                <a:lnTo>
                  <a:pt x="21635" y="61171"/>
                </a:lnTo>
                <a:lnTo>
                  <a:pt x="26595" y="69925"/>
                </a:lnTo>
                <a:lnTo>
                  <a:pt x="27871" y="72211"/>
                </a:lnTo>
                <a:lnTo>
                  <a:pt x="27871" y="75004"/>
                </a:lnTo>
                <a:lnTo>
                  <a:pt x="26722" y="77348"/>
                </a:lnTo>
                <a:lnTo>
                  <a:pt x="24435" y="81920"/>
                </a:lnTo>
                <a:lnTo>
                  <a:pt x="22461" y="86677"/>
                </a:lnTo>
                <a:lnTo>
                  <a:pt x="2355" y="100447"/>
                </a:lnTo>
                <a:lnTo>
                  <a:pt x="47" y="103493"/>
                </a:lnTo>
                <a:lnTo>
                  <a:pt x="0" y="151402"/>
                </a:lnTo>
                <a:lnTo>
                  <a:pt x="2355" y="154448"/>
                </a:lnTo>
                <a:lnTo>
                  <a:pt x="18072" y="158825"/>
                </a:lnTo>
                <a:lnTo>
                  <a:pt x="20042" y="160794"/>
                </a:lnTo>
                <a:lnTo>
                  <a:pt x="20873" y="163334"/>
                </a:lnTo>
                <a:lnTo>
                  <a:pt x="22524" y="168218"/>
                </a:lnTo>
                <a:lnTo>
                  <a:pt x="24499" y="172975"/>
                </a:lnTo>
                <a:lnTo>
                  <a:pt x="27871" y="179891"/>
                </a:lnTo>
                <a:lnTo>
                  <a:pt x="27871" y="182684"/>
                </a:lnTo>
                <a:lnTo>
                  <a:pt x="26595" y="184970"/>
                </a:lnTo>
                <a:lnTo>
                  <a:pt x="21635" y="193724"/>
                </a:lnTo>
                <a:lnTo>
                  <a:pt x="19915" y="196834"/>
                </a:lnTo>
                <a:lnTo>
                  <a:pt x="20423" y="200641"/>
                </a:lnTo>
                <a:lnTo>
                  <a:pt x="22905" y="203180"/>
                </a:lnTo>
                <a:lnTo>
                  <a:pt x="54334" y="234528"/>
                </a:lnTo>
                <a:lnTo>
                  <a:pt x="58215" y="235099"/>
                </a:lnTo>
                <a:lnTo>
                  <a:pt x="70115" y="228373"/>
                </a:lnTo>
                <a:lnTo>
                  <a:pt x="72407" y="227104"/>
                </a:lnTo>
                <a:lnTo>
                  <a:pt x="208685" y="227104"/>
                </a:lnTo>
                <a:lnTo>
                  <a:pt x="235152" y="200704"/>
                </a:lnTo>
                <a:lnTo>
                  <a:pt x="235724" y="196834"/>
                </a:lnTo>
                <a:lnTo>
                  <a:pt x="228979" y="184970"/>
                </a:lnTo>
                <a:lnTo>
                  <a:pt x="227709" y="182684"/>
                </a:lnTo>
                <a:lnTo>
                  <a:pt x="227709" y="179891"/>
                </a:lnTo>
                <a:lnTo>
                  <a:pt x="228852" y="177547"/>
                </a:lnTo>
                <a:lnTo>
                  <a:pt x="231144" y="172975"/>
                </a:lnTo>
                <a:lnTo>
                  <a:pt x="233114" y="168218"/>
                </a:lnTo>
                <a:lnTo>
                  <a:pt x="235533" y="160858"/>
                </a:lnTo>
                <a:lnTo>
                  <a:pt x="237507" y="158888"/>
                </a:lnTo>
                <a:lnTo>
                  <a:pt x="240048" y="158128"/>
                </a:lnTo>
                <a:lnTo>
                  <a:pt x="253219" y="154448"/>
                </a:lnTo>
                <a:lnTo>
                  <a:pt x="255527" y="151402"/>
                </a:lnTo>
                <a:lnTo>
                  <a:pt x="255575" y="103493"/>
                </a:lnTo>
                <a:lnTo>
                  <a:pt x="253219" y="100447"/>
                </a:lnTo>
                <a:lnTo>
                  <a:pt x="237507" y="96070"/>
                </a:lnTo>
                <a:lnTo>
                  <a:pt x="235533" y="94101"/>
                </a:lnTo>
                <a:lnTo>
                  <a:pt x="234707" y="91566"/>
                </a:lnTo>
                <a:lnTo>
                  <a:pt x="233050" y="86677"/>
                </a:lnTo>
                <a:lnTo>
                  <a:pt x="231081" y="81920"/>
                </a:lnTo>
                <a:lnTo>
                  <a:pt x="227709" y="75004"/>
                </a:lnTo>
                <a:lnTo>
                  <a:pt x="227709" y="72211"/>
                </a:lnTo>
                <a:lnTo>
                  <a:pt x="228979" y="69925"/>
                </a:lnTo>
                <a:lnTo>
                  <a:pt x="233945" y="61171"/>
                </a:lnTo>
                <a:lnTo>
                  <a:pt x="235660" y="58061"/>
                </a:lnTo>
                <a:lnTo>
                  <a:pt x="235152" y="54254"/>
                </a:lnTo>
                <a:lnTo>
                  <a:pt x="232669" y="51715"/>
                </a:lnTo>
                <a:lnTo>
                  <a:pt x="208683" y="27792"/>
                </a:lnTo>
                <a:lnTo>
                  <a:pt x="72407" y="27792"/>
                </a:lnTo>
                <a:lnTo>
                  <a:pt x="70115" y="26525"/>
                </a:lnTo>
                <a:lnTo>
                  <a:pt x="61332" y="21573"/>
                </a:lnTo>
                <a:lnTo>
                  <a:pt x="58214" y="19862"/>
                </a:lnTo>
                <a:close/>
              </a:path>
              <a:path w="255904" h="255269">
                <a:moveTo>
                  <a:pt x="208685" y="227104"/>
                </a:moveTo>
                <a:lnTo>
                  <a:pt x="183173" y="227104"/>
                </a:lnTo>
                <a:lnTo>
                  <a:pt x="194242" y="233322"/>
                </a:lnTo>
                <a:lnTo>
                  <a:pt x="197360" y="235036"/>
                </a:lnTo>
                <a:lnTo>
                  <a:pt x="201177" y="234528"/>
                </a:lnTo>
                <a:lnTo>
                  <a:pt x="203723" y="232054"/>
                </a:lnTo>
                <a:lnTo>
                  <a:pt x="208685" y="227104"/>
                </a:lnTo>
                <a:close/>
              </a:path>
              <a:path w="255904" h="255269">
                <a:moveTo>
                  <a:pt x="151744" y="0"/>
                </a:moveTo>
                <a:lnTo>
                  <a:pt x="103772" y="0"/>
                </a:lnTo>
                <a:lnTo>
                  <a:pt x="100718" y="2349"/>
                </a:lnTo>
                <a:lnTo>
                  <a:pt x="96329" y="18019"/>
                </a:lnTo>
                <a:lnTo>
                  <a:pt x="94355" y="19989"/>
                </a:lnTo>
                <a:lnTo>
                  <a:pt x="91808" y="20812"/>
                </a:lnTo>
                <a:lnTo>
                  <a:pt x="86912" y="22460"/>
                </a:lnTo>
                <a:lnTo>
                  <a:pt x="82137" y="24429"/>
                </a:lnTo>
                <a:lnTo>
                  <a:pt x="75202" y="27792"/>
                </a:lnTo>
                <a:lnTo>
                  <a:pt x="180372" y="27792"/>
                </a:lnTo>
                <a:lnTo>
                  <a:pt x="178017" y="26652"/>
                </a:lnTo>
                <a:lnTo>
                  <a:pt x="173438" y="24366"/>
                </a:lnTo>
                <a:lnTo>
                  <a:pt x="168668" y="22396"/>
                </a:lnTo>
                <a:lnTo>
                  <a:pt x="161283" y="19989"/>
                </a:lnTo>
                <a:lnTo>
                  <a:pt x="159314" y="18019"/>
                </a:lnTo>
                <a:lnTo>
                  <a:pt x="158552" y="15480"/>
                </a:lnTo>
                <a:lnTo>
                  <a:pt x="154862" y="2349"/>
                </a:lnTo>
                <a:lnTo>
                  <a:pt x="151744" y="0"/>
                </a:lnTo>
                <a:close/>
              </a:path>
              <a:path w="255904" h="255269">
                <a:moveTo>
                  <a:pt x="197360" y="19799"/>
                </a:moveTo>
                <a:lnTo>
                  <a:pt x="185465" y="26525"/>
                </a:lnTo>
                <a:lnTo>
                  <a:pt x="183173" y="27792"/>
                </a:lnTo>
                <a:lnTo>
                  <a:pt x="208683" y="27792"/>
                </a:lnTo>
                <a:lnTo>
                  <a:pt x="201240" y="20369"/>
                </a:lnTo>
                <a:lnTo>
                  <a:pt x="197360" y="19799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98639" y="1577149"/>
            <a:ext cx="176995" cy="1765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4482" y="966562"/>
            <a:ext cx="378460" cy="388620"/>
          </a:xfrm>
          <a:custGeom>
            <a:avLst/>
            <a:gdLst/>
            <a:ahLst/>
            <a:cxnLst/>
            <a:rect l="l" t="t" r="r" b="b"/>
            <a:pathLst>
              <a:path w="378459" h="388619">
                <a:moveTo>
                  <a:pt x="128213" y="0"/>
                </a:moveTo>
                <a:lnTo>
                  <a:pt x="29591" y="0"/>
                </a:lnTo>
                <a:lnTo>
                  <a:pt x="0" y="29513"/>
                </a:lnTo>
                <a:lnTo>
                  <a:pt x="0" y="199785"/>
                </a:lnTo>
                <a:lnTo>
                  <a:pt x="6764" y="249839"/>
                </a:lnTo>
                <a:lnTo>
                  <a:pt x="25847" y="294855"/>
                </a:lnTo>
                <a:lnTo>
                  <a:pt x="55432" y="333021"/>
                </a:lnTo>
                <a:lnTo>
                  <a:pt x="93703" y="362526"/>
                </a:lnTo>
                <a:lnTo>
                  <a:pt x="138843" y="381558"/>
                </a:lnTo>
                <a:lnTo>
                  <a:pt x="189038" y="388304"/>
                </a:lnTo>
                <a:lnTo>
                  <a:pt x="239211" y="381558"/>
                </a:lnTo>
                <a:lnTo>
                  <a:pt x="284337" y="362526"/>
                </a:lnTo>
                <a:lnTo>
                  <a:pt x="286292" y="361018"/>
                </a:lnTo>
                <a:lnTo>
                  <a:pt x="189038" y="361018"/>
                </a:lnTo>
                <a:lnTo>
                  <a:pt x="146109" y="355250"/>
                </a:lnTo>
                <a:lnTo>
                  <a:pt x="107503" y="338975"/>
                </a:lnTo>
                <a:lnTo>
                  <a:pt x="74774" y="313743"/>
                </a:lnTo>
                <a:lnTo>
                  <a:pt x="49472" y="281102"/>
                </a:lnTo>
                <a:lnTo>
                  <a:pt x="33153" y="242600"/>
                </a:lnTo>
                <a:lnTo>
                  <a:pt x="27368" y="199785"/>
                </a:lnTo>
                <a:lnTo>
                  <a:pt x="27368" y="28352"/>
                </a:lnTo>
                <a:lnTo>
                  <a:pt x="28374" y="27296"/>
                </a:lnTo>
                <a:lnTo>
                  <a:pt x="128213" y="27296"/>
                </a:lnTo>
                <a:lnTo>
                  <a:pt x="128213" y="0"/>
                </a:lnTo>
                <a:close/>
              </a:path>
              <a:path w="378459" h="388619">
                <a:moveTo>
                  <a:pt x="348485" y="0"/>
                </a:moveTo>
                <a:lnTo>
                  <a:pt x="249863" y="0"/>
                </a:lnTo>
                <a:lnTo>
                  <a:pt x="249863" y="27296"/>
                </a:lnTo>
                <a:lnTo>
                  <a:pt x="349650" y="27296"/>
                </a:lnTo>
                <a:lnTo>
                  <a:pt x="350708" y="28352"/>
                </a:lnTo>
                <a:lnTo>
                  <a:pt x="350709" y="199785"/>
                </a:lnTo>
                <a:lnTo>
                  <a:pt x="344920" y="242600"/>
                </a:lnTo>
                <a:lnTo>
                  <a:pt x="328593" y="281103"/>
                </a:lnTo>
                <a:lnTo>
                  <a:pt x="303284" y="313744"/>
                </a:lnTo>
                <a:lnTo>
                  <a:pt x="270550" y="338975"/>
                </a:lnTo>
                <a:lnTo>
                  <a:pt x="231949" y="355250"/>
                </a:lnTo>
                <a:lnTo>
                  <a:pt x="189038" y="361018"/>
                </a:lnTo>
                <a:lnTo>
                  <a:pt x="286292" y="361018"/>
                </a:lnTo>
                <a:lnTo>
                  <a:pt x="322599" y="333021"/>
                </a:lnTo>
                <a:lnTo>
                  <a:pt x="352179" y="294855"/>
                </a:lnTo>
                <a:lnTo>
                  <a:pt x="371260" y="249839"/>
                </a:lnTo>
                <a:lnTo>
                  <a:pt x="378024" y="199785"/>
                </a:lnTo>
                <a:lnTo>
                  <a:pt x="378024" y="29513"/>
                </a:lnTo>
                <a:lnTo>
                  <a:pt x="375694" y="18064"/>
                </a:lnTo>
                <a:lnTo>
                  <a:pt x="369349" y="8678"/>
                </a:lnTo>
                <a:lnTo>
                  <a:pt x="359957" y="2332"/>
                </a:lnTo>
                <a:lnTo>
                  <a:pt x="348485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35106" y="957375"/>
            <a:ext cx="66040" cy="45720"/>
          </a:xfrm>
          <a:custGeom>
            <a:avLst/>
            <a:gdLst/>
            <a:ahLst/>
            <a:cxnLst/>
            <a:rect l="l" t="t" r="r" b="b"/>
            <a:pathLst>
              <a:path w="66040" h="45719">
                <a:moveTo>
                  <a:pt x="42667" y="0"/>
                </a:moveTo>
                <a:lnTo>
                  <a:pt x="1794" y="13943"/>
                </a:lnTo>
                <a:lnTo>
                  <a:pt x="0" y="22808"/>
                </a:lnTo>
                <a:lnTo>
                  <a:pt x="1794" y="31695"/>
                </a:lnTo>
                <a:lnTo>
                  <a:pt x="6689" y="38944"/>
                </a:lnTo>
                <a:lnTo>
                  <a:pt x="13958" y="43827"/>
                </a:lnTo>
                <a:lnTo>
                  <a:pt x="22868" y="45617"/>
                </a:lnTo>
                <a:lnTo>
                  <a:pt x="42667" y="45617"/>
                </a:lnTo>
                <a:lnTo>
                  <a:pt x="51586" y="43827"/>
                </a:lnTo>
                <a:lnTo>
                  <a:pt x="58872" y="38944"/>
                </a:lnTo>
                <a:lnTo>
                  <a:pt x="63786" y="31695"/>
                </a:lnTo>
                <a:lnTo>
                  <a:pt x="65589" y="22808"/>
                </a:lnTo>
                <a:lnTo>
                  <a:pt x="63786" y="13943"/>
                </a:lnTo>
                <a:lnTo>
                  <a:pt x="58872" y="6692"/>
                </a:lnTo>
                <a:lnTo>
                  <a:pt x="51586" y="1796"/>
                </a:lnTo>
                <a:lnTo>
                  <a:pt x="42667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86347" y="957375"/>
            <a:ext cx="66040" cy="45720"/>
          </a:xfrm>
          <a:custGeom>
            <a:avLst/>
            <a:gdLst/>
            <a:ahLst/>
            <a:cxnLst/>
            <a:rect l="l" t="t" r="r" b="b"/>
            <a:pathLst>
              <a:path w="66040" h="45719">
                <a:moveTo>
                  <a:pt x="42667" y="0"/>
                </a:moveTo>
                <a:lnTo>
                  <a:pt x="1794" y="13943"/>
                </a:lnTo>
                <a:lnTo>
                  <a:pt x="0" y="22808"/>
                </a:lnTo>
                <a:lnTo>
                  <a:pt x="1794" y="31695"/>
                </a:lnTo>
                <a:lnTo>
                  <a:pt x="6689" y="38944"/>
                </a:lnTo>
                <a:lnTo>
                  <a:pt x="13958" y="43827"/>
                </a:lnTo>
                <a:lnTo>
                  <a:pt x="22868" y="45617"/>
                </a:lnTo>
                <a:lnTo>
                  <a:pt x="42667" y="45617"/>
                </a:lnTo>
                <a:lnTo>
                  <a:pt x="51586" y="43827"/>
                </a:lnTo>
                <a:lnTo>
                  <a:pt x="58872" y="38944"/>
                </a:lnTo>
                <a:lnTo>
                  <a:pt x="63786" y="31695"/>
                </a:lnTo>
                <a:lnTo>
                  <a:pt x="65589" y="22808"/>
                </a:lnTo>
                <a:lnTo>
                  <a:pt x="63786" y="13943"/>
                </a:lnTo>
                <a:lnTo>
                  <a:pt x="58872" y="6692"/>
                </a:lnTo>
                <a:lnTo>
                  <a:pt x="51586" y="1796"/>
                </a:lnTo>
                <a:lnTo>
                  <a:pt x="42667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73523" y="1183296"/>
            <a:ext cx="483870" cy="362585"/>
          </a:xfrm>
          <a:custGeom>
            <a:avLst/>
            <a:gdLst/>
            <a:ahLst/>
            <a:cxnLst/>
            <a:rect l="l" t="t" r="r" b="b"/>
            <a:pathLst>
              <a:path w="483870" h="362584">
                <a:moveTo>
                  <a:pt x="203072" y="27296"/>
                </a:moveTo>
                <a:lnTo>
                  <a:pt x="127753" y="27296"/>
                </a:lnTo>
                <a:lnTo>
                  <a:pt x="166787" y="35178"/>
                </a:lnTo>
                <a:lnTo>
                  <a:pt x="198697" y="56659"/>
                </a:lnTo>
                <a:lnTo>
                  <a:pt x="220227" y="88485"/>
                </a:lnTo>
                <a:lnTo>
                  <a:pt x="228127" y="127405"/>
                </a:lnTo>
                <a:lnTo>
                  <a:pt x="228127" y="235028"/>
                </a:lnTo>
                <a:lnTo>
                  <a:pt x="238186" y="284570"/>
                </a:lnTo>
                <a:lnTo>
                  <a:pt x="265600" y="325076"/>
                </a:lnTo>
                <a:lnTo>
                  <a:pt x="306225" y="352413"/>
                </a:lnTo>
                <a:lnTo>
                  <a:pt x="355918" y="362444"/>
                </a:lnTo>
                <a:lnTo>
                  <a:pt x="405579" y="352413"/>
                </a:lnTo>
                <a:lnTo>
                  <a:pt x="431212" y="335158"/>
                </a:lnTo>
                <a:lnTo>
                  <a:pt x="355918" y="335158"/>
                </a:lnTo>
                <a:lnTo>
                  <a:pt x="316866" y="327276"/>
                </a:lnTo>
                <a:lnTo>
                  <a:pt x="284942" y="305795"/>
                </a:lnTo>
                <a:lnTo>
                  <a:pt x="263400" y="273963"/>
                </a:lnTo>
                <a:lnTo>
                  <a:pt x="255496" y="235028"/>
                </a:lnTo>
                <a:lnTo>
                  <a:pt x="255496" y="127405"/>
                </a:lnTo>
                <a:lnTo>
                  <a:pt x="245440" y="77871"/>
                </a:lnTo>
                <a:lnTo>
                  <a:pt x="218034" y="37368"/>
                </a:lnTo>
                <a:lnTo>
                  <a:pt x="203072" y="27296"/>
                </a:lnTo>
                <a:close/>
              </a:path>
              <a:path w="483870" h="362584">
                <a:moveTo>
                  <a:pt x="127753" y="0"/>
                </a:moveTo>
                <a:lnTo>
                  <a:pt x="78077" y="10031"/>
                </a:lnTo>
                <a:lnTo>
                  <a:pt x="37464" y="37368"/>
                </a:lnTo>
                <a:lnTo>
                  <a:pt x="10056" y="77871"/>
                </a:lnTo>
                <a:lnTo>
                  <a:pt x="0" y="127405"/>
                </a:lnTo>
                <a:lnTo>
                  <a:pt x="0" y="362064"/>
                </a:lnTo>
                <a:lnTo>
                  <a:pt x="27358" y="362064"/>
                </a:lnTo>
                <a:lnTo>
                  <a:pt x="27357" y="127405"/>
                </a:lnTo>
                <a:lnTo>
                  <a:pt x="35260" y="88485"/>
                </a:lnTo>
                <a:lnTo>
                  <a:pt x="56798" y="56658"/>
                </a:lnTo>
                <a:lnTo>
                  <a:pt x="88715" y="35178"/>
                </a:lnTo>
                <a:lnTo>
                  <a:pt x="127753" y="27296"/>
                </a:lnTo>
                <a:lnTo>
                  <a:pt x="203072" y="27296"/>
                </a:lnTo>
                <a:lnTo>
                  <a:pt x="177424" y="10031"/>
                </a:lnTo>
                <a:lnTo>
                  <a:pt x="127753" y="0"/>
                </a:lnTo>
                <a:close/>
              </a:path>
              <a:path w="483870" h="362584">
                <a:moveTo>
                  <a:pt x="483655" y="157928"/>
                </a:moveTo>
                <a:lnTo>
                  <a:pt x="456286" y="157928"/>
                </a:lnTo>
                <a:lnTo>
                  <a:pt x="456286" y="235028"/>
                </a:lnTo>
                <a:lnTo>
                  <a:pt x="448383" y="273963"/>
                </a:lnTo>
                <a:lnTo>
                  <a:pt x="426847" y="305795"/>
                </a:lnTo>
                <a:lnTo>
                  <a:pt x="394938" y="327276"/>
                </a:lnTo>
                <a:lnTo>
                  <a:pt x="355918" y="335158"/>
                </a:lnTo>
                <a:lnTo>
                  <a:pt x="431212" y="335158"/>
                </a:lnTo>
                <a:lnTo>
                  <a:pt x="446189" y="325077"/>
                </a:lnTo>
                <a:lnTo>
                  <a:pt x="473597" y="284570"/>
                </a:lnTo>
                <a:lnTo>
                  <a:pt x="483655" y="235028"/>
                </a:lnTo>
                <a:lnTo>
                  <a:pt x="483655" y="157928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86025" y="135321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5">
                <a:moveTo>
                  <a:pt x="0" y="0"/>
                </a:moveTo>
                <a:lnTo>
                  <a:pt x="0" y="128810"/>
                </a:lnTo>
              </a:path>
            </a:pathLst>
          </a:custGeom>
          <a:ln w="39321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21447" y="1417559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156" y="0"/>
                </a:lnTo>
              </a:path>
            </a:pathLst>
          </a:custGeom>
          <a:ln w="39215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98670" y="1257793"/>
            <a:ext cx="0" cy="95885"/>
          </a:xfrm>
          <a:custGeom>
            <a:avLst/>
            <a:gdLst/>
            <a:ahLst/>
            <a:cxnLst/>
            <a:rect l="l" t="t" r="r" b="b"/>
            <a:pathLst>
              <a:path h="95884">
                <a:moveTo>
                  <a:pt x="0" y="0"/>
                </a:moveTo>
                <a:lnTo>
                  <a:pt x="0" y="95362"/>
                </a:lnTo>
              </a:path>
            </a:pathLst>
          </a:custGeom>
          <a:ln w="29073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50857" y="1305469"/>
            <a:ext cx="95885" cy="0"/>
          </a:xfrm>
          <a:custGeom>
            <a:avLst/>
            <a:gdLst/>
            <a:ahLst/>
            <a:cxnLst/>
            <a:rect l="l" t="t" r="r" b="b"/>
            <a:pathLst>
              <a:path w="95884">
                <a:moveTo>
                  <a:pt x="0" y="0"/>
                </a:moveTo>
                <a:lnTo>
                  <a:pt x="95625" y="0"/>
                </a:lnTo>
              </a:path>
            </a:pathLst>
          </a:custGeom>
          <a:ln w="28996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92500" y="1221151"/>
            <a:ext cx="22860" cy="74295"/>
          </a:xfrm>
          <a:custGeom>
            <a:avLst/>
            <a:gdLst/>
            <a:ahLst/>
            <a:cxnLst/>
            <a:rect l="l" t="t" r="r" b="b"/>
            <a:pathLst>
              <a:path w="22860" h="74294">
                <a:moveTo>
                  <a:pt x="0" y="0"/>
                </a:moveTo>
                <a:lnTo>
                  <a:pt x="22647" y="0"/>
                </a:lnTo>
                <a:lnTo>
                  <a:pt x="22647" y="74259"/>
                </a:lnTo>
                <a:lnTo>
                  <a:pt x="0" y="74259"/>
                </a:lnTo>
                <a:lnTo>
                  <a:pt x="0" y="0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66606" y="1246992"/>
            <a:ext cx="74930" cy="22860"/>
          </a:xfrm>
          <a:custGeom>
            <a:avLst/>
            <a:gdLst/>
            <a:ahLst/>
            <a:cxnLst/>
            <a:rect l="l" t="t" r="r" b="b"/>
            <a:pathLst>
              <a:path w="74929" h="22859">
                <a:moveTo>
                  <a:pt x="0" y="22589"/>
                </a:moveTo>
                <a:lnTo>
                  <a:pt x="74440" y="22589"/>
                </a:lnTo>
                <a:lnTo>
                  <a:pt x="74440" y="0"/>
                </a:lnTo>
                <a:lnTo>
                  <a:pt x="0" y="0"/>
                </a:lnTo>
                <a:lnTo>
                  <a:pt x="0" y="22589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231900"/>
          </a:xfrm>
          <a:custGeom>
            <a:avLst/>
            <a:gdLst/>
            <a:ahLst/>
            <a:cxnLst/>
            <a:rect l="l" t="t" r="r" b="b"/>
            <a:pathLst>
              <a:path w="12192000" h="1231900">
                <a:moveTo>
                  <a:pt x="0" y="1231397"/>
                </a:moveTo>
                <a:lnTo>
                  <a:pt x="12192000" y="1231397"/>
                </a:lnTo>
                <a:lnTo>
                  <a:pt x="12192000" y="0"/>
                </a:lnTo>
                <a:lnTo>
                  <a:pt x="0" y="0"/>
                </a:lnTo>
                <a:lnTo>
                  <a:pt x="0" y="1231397"/>
                </a:lnTo>
                <a:close/>
              </a:path>
            </a:pathLst>
          </a:custGeom>
          <a:solidFill>
            <a:srgbClr val="AEE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5751" cy="1126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507479"/>
            <a:ext cx="12192000" cy="2350770"/>
          </a:xfrm>
          <a:custGeom>
            <a:avLst/>
            <a:gdLst/>
            <a:ahLst/>
            <a:cxnLst/>
            <a:rect l="l" t="t" r="r" b="b"/>
            <a:pathLst>
              <a:path w="12192000" h="2350770">
                <a:moveTo>
                  <a:pt x="0" y="478174"/>
                </a:moveTo>
                <a:lnTo>
                  <a:pt x="0" y="2350517"/>
                </a:lnTo>
                <a:lnTo>
                  <a:pt x="12191496" y="2350517"/>
                </a:lnTo>
                <a:lnTo>
                  <a:pt x="12191496" y="778036"/>
                </a:lnTo>
                <a:lnTo>
                  <a:pt x="1721510" y="778036"/>
                </a:lnTo>
                <a:lnTo>
                  <a:pt x="1669401" y="777255"/>
                </a:lnTo>
                <a:lnTo>
                  <a:pt x="1617512" y="775545"/>
                </a:lnTo>
                <a:lnTo>
                  <a:pt x="1565844" y="772953"/>
                </a:lnTo>
                <a:lnTo>
                  <a:pt x="1514395" y="769523"/>
                </a:lnTo>
                <a:lnTo>
                  <a:pt x="1463165" y="765301"/>
                </a:lnTo>
                <a:lnTo>
                  <a:pt x="1412152" y="760329"/>
                </a:lnTo>
                <a:lnTo>
                  <a:pt x="1361358" y="754654"/>
                </a:lnTo>
                <a:lnTo>
                  <a:pt x="1310780" y="748320"/>
                </a:lnTo>
                <a:lnTo>
                  <a:pt x="1260419" y="741372"/>
                </a:lnTo>
                <a:lnTo>
                  <a:pt x="1210274" y="733855"/>
                </a:lnTo>
                <a:lnTo>
                  <a:pt x="1160344" y="725812"/>
                </a:lnTo>
                <a:lnTo>
                  <a:pt x="1061127" y="708333"/>
                </a:lnTo>
                <a:lnTo>
                  <a:pt x="962764" y="689291"/>
                </a:lnTo>
                <a:lnTo>
                  <a:pt x="768580" y="647954"/>
                </a:lnTo>
                <a:lnTo>
                  <a:pt x="194239" y="518819"/>
                </a:lnTo>
                <a:lnTo>
                  <a:pt x="0" y="478174"/>
                </a:lnTo>
                <a:close/>
              </a:path>
              <a:path w="12192000" h="2350770">
                <a:moveTo>
                  <a:pt x="4738571" y="0"/>
                </a:moveTo>
                <a:lnTo>
                  <a:pt x="4684713" y="519"/>
                </a:lnTo>
                <a:lnTo>
                  <a:pt x="4630660" y="2266"/>
                </a:lnTo>
                <a:lnTo>
                  <a:pt x="4576429" y="5290"/>
                </a:lnTo>
                <a:lnTo>
                  <a:pt x="4522037" y="9636"/>
                </a:lnTo>
                <a:lnTo>
                  <a:pt x="4467526" y="15207"/>
                </a:lnTo>
                <a:lnTo>
                  <a:pt x="4413750" y="21772"/>
                </a:lnTo>
                <a:lnTo>
                  <a:pt x="4360689" y="29288"/>
                </a:lnTo>
                <a:lnTo>
                  <a:pt x="4308322" y="37711"/>
                </a:lnTo>
                <a:lnTo>
                  <a:pt x="4256628" y="46995"/>
                </a:lnTo>
                <a:lnTo>
                  <a:pt x="4205585" y="57096"/>
                </a:lnTo>
                <a:lnTo>
                  <a:pt x="4155174" y="67971"/>
                </a:lnTo>
                <a:lnTo>
                  <a:pt x="4105373" y="79574"/>
                </a:lnTo>
                <a:lnTo>
                  <a:pt x="4056161" y="91862"/>
                </a:lnTo>
                <a:lnTo>
                  <a:pt x="4007517" y="104789"/>
                </a:lnTo>
                <a:lnTo>
                  <a:pt x="3959421" y="118313"/>
                </a:lnTo>
                <a:lnTo>
                  <a:pt x="3911852" y="132387"/>
                </a:lnTo>
                <a:lnTo>
                  <a:pt x="3864723" y="146990"/>
                </a:lnTo>
                <a:lnTo>
                  <a:pt x="3818208" y="162014"/>
                </a:lnTo>
                <a:lnTo>
                  <a:pt x="3772092" y="177476"/>
                </a:lnTo>
                <a:lnTo>
                  <a:pt x="3726419" y="193313"/>
                </a:lnTo>
                <a:lnTo>
                  <a:pt x="3636318" y="225931"/>
                </a:lnTo>
                <a:lnTo>
                  <a:pt x="3547737" y="259512"/>
                </a:lnTo>
                <a:lnTo>
                  <a:pt x="3374468" y="328146"/>
                </a:lnTo>
                <a:lnTo>
                  <a:pt x="2890207" y="527910"/>
                </a:lnTo>
                <a:lnTo>
                  <a:pt x="2798721" y="563557"/>
                </a:lnTo>
                <a:lnTo>
                  <a:pt x="2752390" y="580923"/>
                </a:lnTo>
                <a:lnTo>
                  <a:pt x="2705627" y="597912"/>
                </a:lnTo>
                <a:lnTo>
                  <a:pt x="2658402" y="614470"/>
                </a:lnTo>
                <a:lnTo>
                  <a:pt x="2610687" y="630545"/>
                </a:lnTo>
                <a:lnTo>
                  <a:pt x="2562450" y="646081"/>
                </a:lnTo>
                <a:lnTo>
                  <a:pt x="2513663" y="661026"/>
                </a:lnTo>
                <a:lnTo>
                  <a:pt x="2464295" y="675326"/>
                </a:lnTo>
                <a:lnTo>
                  <a:pt x="2414318" y="688926"/>
                </a:lnTo>
                <a:lnTo>
                  <a:pt x="2363700" y="701773"/>
                </a:lnTo>
                <a:lnTo>
                  <a:pt x="2312414" y="713814"/>
                </a:lnTo>
                <a:lnTo>
                  <a:pt x="2260428" y="724994"/>
                </a:lnTo>
                <a:lnTo>
                  <a:pt x="2207713" y="735260"/>
                </a:lnTo>
                <a:lnTo>
                  <a:pt x="2154239" y="744558"/>
                </a:lnTo>
                <a:lnTo>
                  <a:pt x="2099977" y="752835"/>
                </a:lnTo>
                <a:lnTo>
                  <a:pt x="2044897" y="760036"/>
                </a:lnTo>
                <a:lnTo>
                  <a:pt x="1988969" y="766107"/>
                </a:lnTo>
                <a:lnTo>
                  <a:pt x="1932163" y="770996"/>
                </a:lnTo>
                <a:lnTo>
                  <a:pt x="1879166" y="774371"/>
                </a:lnTo>
                <a:lnTo>
                  <a:pt x="1826392" y="776639"/>
                </a:lnTo>
                <a:lnTo>
                  <a:pt x="1773840" y="777846"/>
                </a:lnTo>
                <a:lnTo>
                  <a:pt x="1721510" y="778036"/>
                </a:lnTo>
                <a:lnTo>
                  <a:pt x="12191496" y="778036"/>
                </a:lnTo>
                <a:lnTo>
                  <a:pt x="12191496" y="732706"/>
                </a:lnTo>
                <a:lnTo>
                  <a:pt x="7950341" y="732706"/>
                </a:lnTo>
                <a:lnTo>
                  <a:pt x="7899710" y="732282"/>
                </a:lnTo>
                <a:lnTo>
                  <a:pt x="7849093" y="731085"/>
                </a:lnTo>
                <a:lnTo>
                  <a:pt x="7798503" y="729115"/>
                </a:lnTo>
                <a:lnTo>
                  <a:pt x="7747953" y="726372"/>
                </a:lnTo>
                <a:lnTo>
                  <a:pt x="7697457" y="722857"/>
                </a:lnTo>
                <a:lnTo>
                  <a:pt x="7647028" y="718569"/>
                </a:lnTo>
                <a:lnTo>
                  <a:pt x="7596681" y="713508"/>
                </a:lnTo>
                <a:lnTo>
                  <a:pt x="7546428" y="707675"/>
                </a:lnTo>
                <a:lnTo>
                  <a:pt x="7496283" y="701068"/>
                </a:lnTo>
                <a:lnTo>
                  <a:pt x="7446259" y="693690"/>
                </a:lnTo>
                <a:lnTo>
                  <a:pt x="7396370" y="685538"/>
                </a:lnTo>
                <a:lnTo>
                  <a:pt x="7346629" y="676614"/>
                </a:lnTo>
                <a:lnTo>
                  <a:pt x="7297050" y="666917"/>
                </a:lnTo>
                <a:lnTo>
                  <a:pt x="7247647" y="656448"/>
                </a:lnTo>
                <a:lnTo>
                  <a:pt x="7194394" y="644539"/>
                </a:lnTo>
                <a:lnTo>
                  <a:pt x="7141726" y="632092"/>
                </a:lnTo>
                <a:lnTo>
                  <a:pt x="7089611" y="619137"/>
                </a:lnTo>
                <a:lnTo>
                  <a:pt x="7038019" y="605702"/>
                </a:lnTo>
                <a:lnTo>
                  <a:pt x="6986918" y="591817"/>
                </a:lnTo>
                <a:lnTo>
                  <a:pt x="6936280" y="577511"/>
                </a:lnTo>
                <a:lnTo>
                  <a:pt x="6836266" y="547757"/>
                </a:lnTo>
                <a:lnTo>
                  <a:pt x="6737733" y="516673"/>
                </a:lnTo>
                <a:lnTo>
                  <a:pt x="6592177" y="468070"/>
                </a:lnTo>
                <a:lnTo>
                  <a:pt x="5973514" y="248391"/>
                </a:lnTo>
                <a:lnTo>
                  <a:pt x="5840821" y="203975"/>
                </a:lnTo>
                <a:lnTo>
                  <a:pt x="5749461" y="175006"/>
                </a:lnTo>
                <a:lnTo>
                  <a:pt x="5655862" y="146969"/>
                </a:lnTo>
                <a:lnTo>
                  <a:pt x="5608401" y="133458"/>
                </a:lnTo>
                <a:lnTo>
                  <a:pt x="5560376" y="120305"/>
                </a:lnTo>
                <a:lnTo>
                  <a:pt x="5511875" y="107580"/>
                </a:lnTo>
                <a:lnTo>
                  <a:pt x="5462916" y="95328"/>
                </a:lnTo>
                <a:lnTo>
                  <a:pt x="5413515" y="83598"/>
                </a:lnTo>
                <a:lnTo>
                  <a:pt x="5363687" y="72437"/>
                </a:lnTo>
                <a:lnTo>
                  <a:pt x="5313451" y="61891"/>
                </a:lnTo>
                <a:lnTo>
                  <a:pt x="5262822" y="52007"/>
                </a:lnTo>
                <a:lnTo>
                  <a:pt x="5211817" y="42834"/>
                </a:lnTo>
                <a:lnTo>
                  <a:pt x="5160453" y="34418"/>
                </a:lnTo>
                <a:lnTo>
                  <a:pt x="5108745" y="26806"/>
                </a:lnTo>
                <a:lnTo>
                  <a:pt x="5056711" y="20045"/>
                </a:lnTo>
                <a:lnTo>
                  <a:pt x="5004366" y="14183"/>
                </a:lnTo>
                <a:lnTo>
                  <a:pt x="4951728" y="9266"/>
                </a:lnTo>
                <a:lnTo>
                  <a:pt x="4898813" y="5342"/>
                </a:lnTo>
                <a:lnTo>
                  <a:pt x="4845638" y="2459"/>
                </a:lnTo>
                <a:lnTo>
                  <a:pt x="4792218" y="662"/>
                </a:lnTo>
                <a:lnTo>
                  <a:pt x="4738571" y="0"/>
                </a:lnTo>
                <a:close/>
              </a:path>
              <a:path w="12192000" h="2350770">
                <a:moveTo>
                  <a:pt x="10836069" y="99621"/>
                </a:moveTo>
                <a:lnTo>
                  <a:pt x="10784258" y="100316"/>
                </a:lnTo>
                <a:lnTo>
                  <a:pt x="10732422" y="102066"/>
                </a:lnTo>
                <a:lnTo>
                  <a:pt x="10680594" y="104900"/>
                </a:lnTo>
                <a:lnTo>
                  <a:pt x="10628804" y="108850"/>
                </a:lnTo>
                <a:lnTo>
                  <a:pt x="10577086" y="113947"/>
                </a:lnTo>
                <a:lnTo>
                  <a:pt x="10522889" y="120365"/>
                </a:lnTo>
                <a:lnTo>
                  <a:pt x="10469339" y="127626"/>
                </a:lnTo>
                <a:lnTo>
                  <a:pt x="10416298" y="135718"/>
                </a:lnTo>
                <a:lnTo>
                  <a:pt x="10364095" y="144546"/>
                </a:lnTo>
                <a:lnTo>
                  <a:pt x="10312358" y="154135"/>
                </a:lnTo>
                <a:lnTo>
                  <a:pt x="10261184" y="164433"/>
                </a:lnTo>
                <a:lnTo>
                  <a:pt x="10210550" y="175404"/>
                </a:lnTo>
                <a:lnTo>
                  <a:pt x="10160435" y="187015"/>
                </a:lnTo>
                <a:lnTo>
                  <a:pt x="10110819" y="199233"/>
                </a:lnTo>
                <a:lnTo>
                  <a:pt x="10061680" y="212022"/>
                </a:lnTo>
                <a:lnTo>
                  <a:pt x="10012996" y="225350"/>
                </a:lnTo>
                <a:lnTo>
                  <a:pt x="9964747" y="239181"/>
                </a:lnTo>
                <a:lnTo>
                  <a:pt x="9916910" y="253483"/>
                </a:lnTo>
                <a:lnTo>
                  <a:pt x="9868114" y="268626"/>
                </a:lnTo>
                <a:lnTo>
                  <a:pt x="9771530" y="299952"/>
                </a:lnTo>
                <a:lnTo>
                  <a:pt x="9676010" y="332390"/>
                </a:lnTo>
                <a:lnTo>
                  <a:pt x="9250360" y="483315"/>
                </a:lnTo>
                <a:lnTo>
                  <a:pt x="9106482" y="531976"/>
                </a:lnTo>
                <a:lnTo>
                  <a:pt x="9009033" y="563001"/>
                </a:lnTo>
                <a:lnTo>
                  <a:pt x="8959723" y="577966"/>
                </a:lnTo>
                <a:lnTo>
                  <a:pt x="8909967" y="592510"/>
                </a:lnTo>
                <a:lnTo>
                  <a:pt x="8859724" y="606594"/>
                </a:lnTo>
                <a:lnTo>
                  <a:pt x="8808951" y="620176"/>
                </a:lnTo>
                <a:lnTo>
                  <a:pt x="8757606" y="633215"/>
                </a:lnTo>
                <a:lnTo>
                  <a:pt x="8705648" y="645669"/>
                </a:lnTo>
                <a:lnTo>
                  <a:pt x="8653035" y="657498"/>
                </a:lnTo>
                <a:lnTo>
                  <a:pt x="8603631" y="667894"/>
                </a:lnTo>
                <a:lnTo>
                  <a:pt x="8554052" y="677517"/>
                </a:lnTo>
                <a:lnTo>
                  <a:pt x="8504311" y="686367"/>
                </a:lnTo>
                <a:lnTo>
                  <a:pt x="8454422" y="694444"/>
                </a:lnTo>
                <a:lnTo>
                  <a:pt x="8404399" y="701748"/>
                </a:lnTo>
                <a:lnTo>
                  <a:pt x="8354253" y="708280"/>
                </a:lnTo>
                <a:lnTo>
                  <a:pt x="8304000" y="714038"/>
                </a:lnTo>
                <a:lnTo>
                  <a:pt x="8253653" y="719023"/>
                </a:lnTo>
                <a:lnTo>
                  <a:pt x="8203224" y="723236"/>
                </a:lnTo>
                <a:lnTo>
                  <a:pt x="8152728" y="726676"/>
                </a:lnTo>
                <a:lnTo>
                  <a:pt x="8102179" y="729343"/>
                </a:lnTo>
                <a:lnTo>
                  <a:pt x="8051588" y="731237"/>
                </a:lnTo>
                <a:lnTo>
                  <a:pt x="8000971" y="732358"/>
                </a:lnTo>
                <a:lnTo>
                  <a:pt x="7950341" y="732706"/>
                </a:lnTo>
                <a:lnTo>
                  <a:pt x="12191496" y="732706"/>
                </a:lnTo>
                <a:lnTo>
                  <a:pt x="12191496" y="380171"/>
                </a:lnTo>
                <a:lnTo>
                  <a:pt x="12051929" y="331017"/>
                </a:lnTo>
                <a:lnTo>
                  <a:pt x="11955641" y="298850"/>
                </a:lnTo>
                <a:lnTo>
                  <a:pt x="11858079" y="268029"/>
                </a:lnTo>
                <a:lnTo>
                  <a:pt x="11808772" y="253210"/>
                </a:lnTo>
                <a:lnTo>
                  <a:pt x="11759087" y="238833"/>
                </a:lnTo>
                <a:lnTo>
                  <a:pt x="11709005" y="224931"/>
                </a:lnTo>
                <a:lnTo>
                  <a:pt x="11658506" y="211540"/>
                </a:lnTo>
                <a:lnTo>
                  <a:pt x="11607572" y="198695"/>
                </a:lnTo>
                <a:lnTo>
                  <a:pt x="11556181" y="186430"/>
                </a:lnTo>
                <a:lnTo>
                  <a:pt x="11504315" y="174780"/>
                </a:lnTo>
                <a:lnTo>
                  <a:pt x="11451954" y="163780"/>
                </a:lnTo>
                <a:lnTo>
                  <a:pt x="11399078" y="153465"/>
                </a:lnTo>
                <a:lnTo>
                  <a:pt x="11345668" y="143870"/>
                </a:lnTo>
                <a:lnTo>
                  <a:pt x="11295888" y="135718"/>
                </a:lnTo>
                <a:lnTo>
                  <a:pt x="11245760" y="128312"/>
                </a:lnTo>
                <a:lnTo>
                  <a:pt x="11195316" y="121683"/>
                </a:lnTo>
                <a:lnTo>
                  <a:pt x="11144588" y="115861"/>
                </a:lnTo>
                <a:lnTo>
                  <a:pt x="11093609" y="110879"/>
                </a:lnTo>
                <a:lnTo>
                  <a:pt x="11042410" y="106765"/>
                </a:lnTo>
                <a:lnTo>
                  <a:pt x="10991024" y="103552"/>
                </a:lnTo>
                <a:lnTo>
                  <a:pt x="10939484" y="101270"/>
                </a:lnTo>
                <a:lnTo>
                  <a:pt x="10887821" y="99949"/>
                </a:lnTo>
                <a:lnTo>
                  <a:pt x="10836069" y="99621"/>
                </a:lnTo>
                <a:close/>
              </a:path>
            </a:pathLst>
          </a:custGeom>
          <a:solidFill>
            <a:srgbClr val="96D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952" y="1231397"/>
            <a:ext cx="1607820" cy="5715"/>
          </a:xfrm>
          <a:custGeom>
            <a:avLst/>
            <a:gdLst/>
            <a:ahLst/>
            <a:cxnLst/>
            <a:rect l="l" t="t" r="r" b="b"/>
            <a:pathLst>
              <a:path w="1607820" h="5715">
                <a:moveTo>
                  <a:pt x="943091" y="0"/>
                </a:moveTo>
                <a:lnTo>
                  <a:pt x="0" y="0"/>
                </a:lnTo>
                <a:lnTo>
                  <a:pt x="47265" y="2572"/>
                </a:lnTo>
                <a:lnTo>
                  <a:pt x="94329" y="4199"/>
                </a:lnTo>
                <a:lnTo>
                  <a:pt x="380190" y="5049"/>
                </a:lnTo>
                <a:lnTo>
                  <a:pt x="866037" y="1541"/>
                </a:lnTo>
                <a:lnTo>
                  <a:pt x="943091" y="0"/>
                </a:lnTo>
                <a:close/>
              </a:path>
              <a:path w="1607820" h="5715">
                <a:moveTo>
                  <a:pt x="1607640" y="0"/>
                </a:moveTo>
                <a:lnTo>
                  <a:pt x="1186191" y="0"/>
                </a:lnTo>
                <a:lnTo>
                  <a:pt x="1268226" y="3118"/>
                </a:lnTo>
                <a:lnTo>
                  <a:pt x="1322663" y="4441"/>
                </a:lnTo>
                <a:lnTo>
                  <a:pt x="1380104" y="5193"/>
                </a:lnTo>
                <a:lnTo>
                  <a:pt x="1439565" y="5217"/>
                </a:lnTo>
                <a:lnTo>
                  <a:pt x="1500065" y="4355"/>
                </a:lnTo>
                <a:lnTo>
                  <a:pt x="1560621" y="2450"/>
                </a:lnTo>
                <a:lnTo>
                  <a:pt x="1607640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6991" y="266700"/>
            <a:ext cx="11608308" cy="6374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330708"/>
            <a:ext cx="11430000" cy="6196965"/>
          </a:xfrm>
          <a:custGeom>
            <a:avLst/>
            <a:gdLst/>
            <a:ahLst/>
            <a:cxnLst/>
            <a:rect l="l" t="t" r="r" b="b"/>
            <a:pathLst>
              <a:path w="11430000" h="6196965">
                <a:moveTo>
                  <a:pt x="10974705" y="0"/>
                </a:moveTo>
                <a:lnTo>
                  <a:pt x="455256" y="0"/>
                </a:lnTo>
                <a:lnTo>
                  <a:pt x="408709" y="2350"/>
                </a:lnTo>
                <a:lnTo>
                  <a:pt x="363505" y="9249"/>
                </a:lnTo>
                <a:lnTo>
                  <a:pt x="319876" y="20468"/>
                </a:lnTo>
                <a:lnTo>
                  <a:pt x="278049" y="35778"/>
                </a:lnTo>
                <a:lnTo>
                  <a:pt x="238253" y="54950"/>
                </a:lnTo>
                <a:lnTo>
                  <a:pt x="200717" y="77755"/>
                </a:lnTo>
                <a:lnTo>
                  <a:pt x="165669" y="103964"/>
                </a:lnTo>
                <a:lnTo>
                  <a:pt x="133340" y="133350"/>
                </a:lnTo>
                <a:lnTo>
                  <a:pt x="103957" y="165681"/>
                </a:lnTo>
                <a:lnTo>
                  <a:pt x="77749" y="200731"/>
                </a:lnTo>
                <a:lnTo>
                  <a:pt x="54946" y="238271"/>
                </a:lnTo>
                <a:lnTo>
                  <a:pt x="35775" y="278070"/>
                </a:lnTo>
                <a:lnTo>
                  <a:pt x="20467" y="319901"/>
                </a:lnTo>
                <a:lnTo>
                  <a:pt x="9249" y="363535"/>
                </a:lnTo>
                <a:lnTo>
                  <a:pt x="2350" y="408742"/>
                </a:lnTo>
                <a:lnTo>
                  <a:pt x="0" y="455295"/>
                </a:lnTo>
                <a:lnTo>
                  <a:pt x="0" y="5741314"/>
                </a:lnTo>
                <a:lnTo>
                  <a:pt x="2350" y="5787862"/>
                </a:lnTo>
                <a:lnTo>
                  <a:pt x="9249" y="5833065"/>
                </a:lnTo>
                <a:lnTo>
                  <a:pt x="20467" y="5876696"/>
                </a:lnTo>
                <a:lnTo>
                  <a:pt x="35775" y="5918524"/>
                </a:lnTo>
                <a:lnTo>
                  <a:pt x="54946" y="5958321"/>
                </a:lnTo>
                <a:lnTo>
                  <a:pt x="77749" y="5995858"/>
                </a:lnTo>
                <a:lnTo>
                  <a:pt x="103957" y="6030906"/>
                </a:lnTo>
                <a:lnTo>
                  <a:pt x="133340" y="6063237"/>
                </a:lnTo>
                <a:lnTo>
                  <a:pt x="165669" y="6092621"/>
                </a:lnTo>
                <a:lnTo>
                  <a:pt x="200717" y="6118830"/>
                </a:lnTo>
                <a:lnTo>
                  <a:pt x="238253" y="6141634"/>
                </a:lnTo>
                <a:lnTo>
                  <a:pt x="278049" y="6160806"/>
                </a:lnTo>
                <a:lnTo>
                  <a:pt x="319876" y="6176115"/>
                </a:lnTo>
                <a:lnTo>
                  <a:pt x="363505" y="6187334"/>
                </a:lnTo>
                <a:lnTo>
                  <a:pt x="408709" y="6194233"/>
                </a:lnTo>
                <a:lnTo>
                  <a:pt x="455256" y="6196584"/>
                </a:lnTo>
                <a:lnTo>
                  <a:pt x="10974705" y="6196584"/>
                </a:lnTo>
                <a:lnTo>
                  <a:pt x="11021257" y="6194233"/>
                </a:lnTo>
                <a:lnTo>
                  <a:pt x="11066464" y="6187334"/>
                </a:lnTo>
                <a:lnTo>
                  <a:pt x="11110098" y="6176115"/>
                </a:lnTo>
                <a:lnTo>
                  <a:pt x="11151929" y="6160806"/>
                </a:lnTo>
                <a:lnTo>
                  <a:pt x="11191728" y="6141634"/>
                </a:lnTo>
                <a:lnTo>
                  <a:pt x="11229268" y="6118830"/>
                </a:lnTo>
                <a:lnTo>
                  <a:pt x="11264318" y="6092621"/>
                </a:lnTo>
                <a:lnTo>
                  <a:pt x="11296650" y="6063237"/>
                </a:lnTo>
                <a:lnTo>
                  <a:pt x="11326035" y="6030906"/>
                </a:lnTo>
                <a:lnTo>
                  <a:pt x="11352244" y="5995858"/>
                </a:lnTo>
                <a:lnTo>
                  <a:pt x="11375049" y="5958321"/>
                </a:lnTo>
                <a:lnTo>
                  <a:pt x="11394221" y="5918524"/>
                </a:lnTo>
                <a:lnTo>
                  <a:pt x="11409531" y="5876696"/>
                </a:lnTo>
                <a:lnTo>
                  <a:pt x="11420750" y="5833065"/>
                </a:lnTo>
                <a:lnTo>
                  <a:pt x="11427649" y="5787862"/>
                </a:lnTo>
                <a:lnTo>
                  <a:pt x="11430000" y="5741314"/>
                </a:lnTo>
                <a:lnTo>
                  <a:pt x="11430000" y="455295"/>
                </a:lnTo>
                <a:lnTo>
                  <a:pt x="11427649" y="408742"/>
                </a:lnTo>
                <a:lnTo>
                  <a:pt x="11420750" y="363535"/>
                </a:lnTo>
                <a:lnTo>
                  <a:pt x="11409531" y="319901"/>
                </a:lnTo>
                <a:lnTo>
                  <a:pt x="11394221" y="278070"/>
                </a:lnTo>
                <a:lnTo>
                  <a:pt x="11375049" y="238271"/>
                </a:lnTo>
                <a:lnTo>
                  <a:pt x="11352244" y="200731"/>
                </a:lnTo>
                <a:lnTo>
                  <a:pt x="11326035" y="165681"/>
                </a:lnTo>
                <a:lnTo>
                  <a:pt x="11296650" y="133350"/>
                </a:lnTo>
                <a:lnTo>
                  <a:pt x="11264318" y="103964"/>
                </a:lnTo>
                <a:lnTo>
                  <a:pt x="11229268" y="77755"/>
                </a:lnTo>
                <a:lnTo>
                  <a:pt x="11191728" y="54950"/>
                </a:lnTo>
                <a:lnTo>
                  <a:pt x="11151929" y="35778"/>
                </a:lnTo>
                <a:lnTo>
                  <a:pt x="11110098" y="20468"/>
                </a:lnTo>
                <a:lnTo>
                  <a:pt x="11066464" y="9249"/>
                </a:lnTo>
                <a:lnTo>
                  <a:pt x="11021257" y="2350"/>
                </a:lnTo>
                <a:lnTo>
                  <a:pt x="10974705" y="0"/>
                </a:lnTo>
                <a:close/>
              </a:path>
            </a:pathLst>
          </a:custGeom>
          <a:solidFill>
            <a:srgbClr val="FFF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000" y="330708"/>
            <a:ext cx="11430000" cy="6196965"/>
          </a:xfrm>
          <a:custGeom>
            <a:avLst/>
            <a:gdLst/>
            <a:ahLst/>
            <a:cxnLst/>
            <a:rect l="l" t="t" r="r" b="b"/>
            <a:pathLst>
              <a:path w="11430000" h="6196965">
                <a:moveTo>
                  <a:pt x="0" y="455295"/>
                </a:moveTo>
                <a:lnTo>
                  <a:pt x="2350" y="408742"/>
                </a:lnTo>
                <a:lnTo>
                  <a:pt x="9249" y="363535"/>
                </a:lnTo>
                <a:lnTo>
                  <a:pt x="20467" y="319901"/>
                </a:lnTo>
                <a:lnTo>
                  <a:pt x="35775" y="278070"/>
                </a:lnTo>
                <a:lnTo>
                  <a:pt x="54946" y="238271"/>
                </a:lnTo>
                <a:lnTo>
                  <a:pt x="77749" y="200731"/>
                </a:lnTo>
                <a:lnTo>
                  <a:pt x="103957" y="165681"/>
                </a:lnTo>
                <a:lnTo>
                  <a:pt x="133340" y="133349"/>
                </a:lnTo>
                <a:lnTo>
                  <a:pt x="165669" y="103964"/>
                </a:lnTo>
                <a:lnTo>
                  <a:pt x="200717" y="77755"/>
                </a:lnTo>
                <a:lnTo>
                  <a:pt x="238253" y="54950"/>
                </a:lnTo>
                <a:lnTo>
                  <a:pt x="278049" y="35778"/>
                </a:lnTo>
                <a:lnTo>
                  <a:pt x="319876" y="20468"/>
                </a:lnTo>
                <a:lnTo>
                  <a:pt x="363505" y="9249"/>
                </a:lnTo>
                <a:lnTo>
                  <a:pt x="408709" y="2350"/>
                </a:lnTo>
                <a:lnTo>
                  <a:pt x="455256" y="0"/>
                </a:lnTo>
                <a:lnTo>
                  <a:pt x="10974705" y="0"/>
                </a:lnTo>
                <a:lnTo>
                  <a:pt x="11021257" y="2350"/>
                </a:lnTo>
                <a:lnTo>
                  <a:pt x="11066464" y="9249"/>
                </a:lnTo>
                <a:lnTo>
                  <a:pt x="11110098" y="20468"/>
                </a:lnTo>
                <a:lnTo>
                  <a:pt x="11151929" y="35778"/>
                </a:lnTo>
                <a:lnTo>
                  <a:pt x="11191728" y="54950"/>
                </a:lnTo>
                <a:lnTo>
                  <a:pt x="11229268" y="77755"/>
                </a:lnTo>
                <a:lnTo>
                  <a:pt x="11264318" y="103964"/>
                </a:lnTo>
                <a:lnTo>
                  <a:pt x="11296650" y="133350"/>
                </a:lnTo>
                <a:lnTo>
                  <a:pt x="11326035" y="165681"/>
                </a:lnTo>
                <a:lnTo>
                  <a:pt x="11352244" y="200731"/>
                </a:lnTo>
                <a:lnTo>
                  <a:pt x="11375049" y="238271"/>
                </a:lnTo>
                <a:lnTo>
                  <a:pt x="11394221" y="278070"/>
                </a:lnTo>
                <a:lnTo>
                  <a:pt x="11409531" y="319901"/>
                </a:lnTo>
                <a:lnTo>
                  <a:pt x="11420750" y="363535"/>
                </a:lnTo>
                <a:lnTo>
                  <a:pt x="11427649" y="408742"/>
                </a:lnTo>
                <a:lnTo>
                  <a:pt x="11430000" y="455295"/>
                </a:lnTo>
                <a:lnTo>
                  <a:pt x="11430000" y="5741314"/>
                </a:lnTo>
                <a:lnTo>
                  <a:pt x="11427649" y="5787862"/>
                </a:lnTo>
                <a:lnTo>
                  <a:pt x="11420750" y="5833065"/>
                </a:lnTo>
                <a:lnTo>
                  <a:pt x="11409531" y="5876696"/>
                </a:lnTo>
                <a:lnTo>
                  <a:pt x="11394221" y="5918524"/>
                </a:lnTo>
                <a:lnTo>
                  <a:pt x="11375049" y="5958321"/>
                </a:lnTo>
                <a:lnTo>
                  <a:pt x="11352244" y="5995858"/>
                </a:lnTo>
                <a:lnTo>
                  <a:pt x="11326035" y="6030906"/>
                </a:lnTo>
                <a:lnTo>
                  <a:pt x="11296650" y="6063237"/>
                </a:lnTo>
                <a:lnTo>
                  <a:pt x="11264318" y="6092621"/>
                </a:lnTo>
                <a:lnTo>
                  <a:pt x="11229268" y="6118830"/>
                </a:lnTo>
                <a:lnTo>
                  <a:pt x="11191728" y="6141634"/>
                </a:lnTo>
                <a:lnTo>
                  <a:pt x="11151929" y="6160806"/>
                </a:lnTo>
                <a:lnTo>
                  <a:pt x="11110098" y="6176115"/>
                </a:lnTo>
                <a:lnTo>
                  <a:pt x="11066464" y="6187334"/>
                </a:lnTo>
                <a:lnTo>
                  <a:pt x="11021257" y="6194233"/>
                </a:lnTo>
                <a:lnTo>
                  <a:pt x="10974705" y="6196584"/>
                </a:lnTo>
                <a:lnTo>
                  <a:pt x="455256" y="6196584"/>
                </a:lnTo>
                <a:lnTo>
                  <a:pt x="408709" y="6194233"/>
                </a:lnTo>
                <a:lnTo>
                  <a:pt x="363505" y="6187334"/>
                </a:lnTo>
                <a:lnTo>
                  <a:pt x="319876" y="6176115"/>
                </a:lnTo>
                <a:lnTo>
                  <a:pt x="278049" y="6160806"/>
                </a:lnTo>
                <a:lnTo>
                  <a:pt x="238253" y="6141634"/>
                </a:lnTo>
                <a:lnTo>
                  <a:pt x="200717" y="6118830"/>
                </a:lnTo>
                <a:lnTo>
                  <a:pt x="165669" y="6092621"/>
                </a:lnTo>
                <a:lnTo>
                  <a:pt x="133340" y="6063237"/>
                </a:lnTo>
                <a:lnTo>
                  <a:pt x="103957" y="6030906"/>
                </a:lnTo>
                <a:lnTo>
                  <a:pt x="77749" y="5995858"/>
                </a:lnTo>
                <a:lnTo>
                  <a:pt x="54946" y="5958321"/>
                </a:lnTo>
                <a:lnTo>
                  <a:pt x="35775" y="5918524"/>
                </a:lnTo>
                <a:lnTo>
                  <a:pt x="20467" y="5876696"/>
                </a:lnTo>
                <a:lnTo>
                  <a:pt x="9249" y="5833065"/>
                </a:lnTo>
                <a:lnTo>
                  <a:pt x="2350" y="5787862"/>
                </a:lnTo>
                <a:lnTo>
                  <a:pt x="0" y="5741314"/>
                </a:lnTo>
                <a:lnTo>
                  <a:pt x="0" y="455295"/>
                </a:lnTo>
                <a:close/>
              </a:path>
            </a:pathLst>
          </a:custGeom>
          <a:ln w="76200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จุดประสงค์การเรียนรู้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30300" y="1714434"/>
            <a:ext cx="7729855" cy="30746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6000" b="1" dirty="0">
                <a:latin typeface="TH SarabunPSK"/>
                <a:cs typeface="TH SarabunPSK"/>
              </a:rPr>
              <a:t>คุณลักษณะอันพึงประสงค์</a:t>
            </a:r>
            <a:endParaRPr sz="6000">
              <a:latin typeface="TH SarabunPSK"/>
              <a:cs typeface="TH SarabunPSK"/>
            </a:endParaRPr>
          </a:p>
          <a:p>
            <a:pPr marL="1478915">
              <a:lnSpc>
                <a:spcPct val="100000"/>
              </a:lnSpc>
              <a:spcBef>
                <a:spcPts val="600"/>
              </a:spcBef>
            </a:pPr>
            <a:r>
              <a:rPr sz="6000" dirty="0">
                <a:latin typeface="TH SarabunPSK"/>
                <a:cs typeface="TH SarabunPSK"/>
              </a:rPr>
              <a:t>๑.</a:t>
            </a:r>
            <a:r>
              <a:rPr sz="6000" spc="250" dirty="0">
                <a:latin typeface="TH SarabunPSK"/>
                <a:cs typeface="TH SarabunPSK"/>
              </a:rPr>
              <a:t> </a:t>
            </a:r>
            <a:r>
              <a:rPr sz="6000" spc="-60" dirty="0">
                <a:latin typeface="TH SarabunPSK"/>
                <a:cs typeface="TH SarabunPSK"/>
              </a:rPr>
              <a:t>นักเรียนมีความซื่อสัตย์สุจริต</a:t>
            </a:r>
            <a:endParaRPr sz="6000">
              <a:latin typeface="TH SarabunPSK"/>
              <a:cs typeface="TH SarabunPSK"/>
            </a:endParaRPr>
          </a:p>
          <a:p>
            <a:pPr marL="1498600">
              <a:lnSpc>
                <a:spcPct val="100000"/>
              </a:lnSpc>
              <a:spcBef>
                <a:spcPts val="1205"/>
              </a:spcBef>
            </a:pPr>
            <a:r>
              <a:rPr sz="6000" dirty="0">
                <a:latin typeface="TH SarabunPSK"/>
                <a:cs typeface="TH SarabunPSK"/>
              </a:rPr>
              <a:t>๒.</a:t>
            </a:r>
            <a:r>
              <a:rPr sz="6000" spc="275" dirty="0">
                <a:latin typeface="TH SarabunPSK"/>
                <a:cs typeface="TH SarabunPSK"/>
              </a:rPr>
              <a:t> </a:t>
            </a:r>
            <a:r>
              <a:rPr sz="6000" spc="-70" dirty="0">
                <a:latin typeface="TH SarabunPSK"/>
                <a:cs typeface="TH SarabunPSK"/>
              </a:rPr>
              <a:t>นักเรียนมีความใฝ่เรียนรู้</a:t>
            </a:r>
            <a:endParaRPr sz="6000">
              <a:latin typeface="TH SarabunPSK"/>
              <a:cs typeface="TH SarabunPSK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08464" y="4572"/>
            <a:ext cx="2383535" cy="2199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49483" y="5096255"/>
            <a:ext cx="1842516" cy="1601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66364" y="1508491"/>
            <a:ext cx="93015" cy="146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66428" y="1032031"/>
            <a:ext cx="462915" cy="295910"/>
          </a:xfrm>
          <a:custGeom>
            <a:avLst/>
            <a:gdLst/>
            <a:ahLst/>
            <a:cxnLst/>
            <a:rect l="l" t="t" r="r" b="b"/>
            <a:pathLst>
              <a:path w="462915" h="295909">
                <a:moveTo>
                  <a:pt x="462750" y="0"/>
                </a:moveTo>
                <a:lnTo>
                  <a:pt x="53318" y="0"/>
                </a:lnTo>
                <a:lnTo>
                  <a:pt x="32559" y="4232"/>
                </a:lnTo>
                <a:lnTo>
                  <a:pt x="15611" y="15628"/>
                </a:lnTo>
                <a:lnTo>
                  <a:pt x="4188" y="32528"/>
                </a:lnTo>
                <a:lnTo>
                  <a:pt x="0" y="53219"/>
                </a:lnTo>
                <a:lnTo>
                  <a:pt x="0" y="295613"/>
                </a:lnTo>
                <a:lnTo>
                  <a:pt x="39321" y="295613"/>
                </a:lnTo>
                <a:lnTo>
                  <a:pt x="39321" y="45458"/>
                </a:lnTo>
                <a:lnTo>
                  <a:pt x="45621" y="39175"/>
                </a:lnTo>
                <a:lnTo>
                  <a:pt x="462750" y="39175"/>
                </a:lnTo>
                <a:lnTo>
                  <a:pt x="462750" y="0"/>
                </a:lnTo>
                <a:close/>
              </a:path>
            </a:pathLst>
          </a:custGeom>
          <a:solidFill>
            <a:srgbClr val="215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14956" y="1032084"/>
            <a:ext cx="655955" cy="622935"/>
          </a:xfrm>
          <a:custGeom>
            <a:avLst/>
            <a:gdLst/>
            <a:ahLst/>
            <a:cxnLst/>
            <a:rect l="l" t="t" r="r" b="b"/>
            <a:pathLst>
              <a:path w="655954" h="622935">
                <a:moveTo>
                  <a:pt x="602355" y="0"/>
                </a:moveTo>
                <a:lnTo>
                  <a:pt x="543225" y="0"/>
                </a:lnTo>
                <a:lnTo>
                  <a:pt x="543225" y="39228"/>
                </a:lnTo>
                <a:lnTo>
                  <a:pt x="610084" y="39228"/>
                </a:lnTo>
                <a:lnTo>
                  <a:pt x="616384" y="45511"/>
                </a:lnTo>
                <a:lnTo>
                  <a:pt x="616384" y="546528"/>
                </a:lnTo>
                <a:lnTo>
                  <a:pt x="0" y="546528"/>
                </a:lnTo>
                <a:lnTo>
                  <a:pt x="10191" y="563734"/>
                </a:lnTo>
                <a:lnTo>
                  <a:pt x="18123" y="582291"/>
                </a:lnTo>
                <a:lnTo>
                  <a:pt x="23611" y="602003"/>
                </a:lnTo>
                <a:lnTo>
                  <a:pt x="26468" y="622672"/>
                </a:lnTo>
                <a:lnTo>
                  <a:pt x="655717" y="622672"/>
                </a:lnTo>
                <a:lnTo>
                  <a:pt x="655716" y="53167"/>
                </a:lnTo>
                <a:lnTo>
                  <a:pt x="651525" y="32475"/>
                </a:lnTo>
                <a:lnTo>
                  <a:pt x="640093" y="15575"/>
                </a:lnTo>
                <a:lnTo>
                  <a:pt x="623132" y="4179"/>
                </a:lnTo>
                <a:lnTo>
                  <a:pt x="602355" y="0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76150" y="1694418"/>
            <a:ext cx="187325" cy="63500"/>
          </a:xfrm>
          <a:custGeom>
            <a:avLst/>
            <a:gdLst/>
            <a:ahLst/>
            <a:cxnLst/>
            <a:rect l="l" t="t" r="r" b="b"/>
            <a:pathLst>
              <a:path w="187325" h="63500">
                <a:moveTo>
                  <a:pt x="159118" y="0"/>
                </a:moveTo>
                <a:lnTo>
                  <a:pt x="0" y="0"/>
                </a:lnTo>
                <a:lnTo>
                  <a:pt x="5148" y="24468"/>
                </a:lnTo>
                <a:lnTo>
                  <a:pt x="19190" y="44456"/>
                </a:lnTo>
                <a:lnTo>
                  <a:pt x="40019" y="57937"/>
                </a:lnTo>
                <a:lnTo>
                  <a:pt x="65530" y="62881"/>
                </a:lnTo>
                <a:lnTo>
                  <a:pt x="186798" y="62881"/>
                </a:lnTo>
                <a:lnTo>
                  <a:pt x="177356" y="48612"/>
                </a:lnTo>
                <a:lnTo>
                  <a:pt x="169524" y="33296"/>
                </a:lnTo>
                <a:lnTo>
                  <a:pt x="163408" y="17051"/>
                </a:lnTo>
                <a:lnTo>
                  <a:pt x="159118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11330" y="1694418"/>
            <a:ext cx="749935" cy="63500"/>
          </a:xfrm>
          <a:custGeom>
            <a:avLst/>
            <a:gdLst/>
            <a:ahLst/>
            <a:cxnLst/>
            <a:rect l="l" t="t" r="r" b="b"/>
            <a:pathLst>
              <a:path w="749934" h="63500">
                <a:moveTo>
                  <a:pt x="749495" y="0"/>
                </a:moveTo>
                <a:lnTo>
                  <a:pt x="27675" y="0"/>
                </a:lnTo>
                <a:lnTo>
                  <a:pt x="23387" y="17051"/>
                </a:lnTo>
                <a:lnTo>
                  <a:pt x="17274" y="33296"/>
                </a:lnTo>
                <a:lnTo>
                  <a:pt x="9442" y="48612"/>
                </a:lnTo>
                <a:lnTo>
                  <a:pt x="0" y="62881"/>
                </a:lnTo>
                <a:lnTo>
                  <a:pt x="683959" y="62881"/>
                </a:lnTo>
                <a:lnTo>
                  <a:pt x="709474" y="57937"/>
                </a:lnTo>
                <a:lnTo>
                  <a:pt x="730305" y="44456"/>
                </a:lnTo>
                <a:lnTo>
                  <a:pt x="744347" y="24468"/>
                </a:lnTo>
                <a:lnTo>
                  <a:pt x="749495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59380" y="1538000"/>
            <a:ext cx="255904" cy="255270"/>
          </a:xfrm>
          <a:custGeom>
            <a:avLst/>
            <a:gdLst/>
            <a:ahLst/>
            <a:cxnLst/>
            <a:rect l="l" t="t" r="r" b="b"/>
            <a:pathLst>
              <a:path w="255904" h="255269">
                <a:moveTo>
                  <a:pt x="180372" y="227104"/>
                </a:moveTo>
                <a:lnTo>
                  <a:pt x="75202" y="227104"/>
                </a:lnTo>
                <a:lnTo>
                  <a:pt x="77558" y="228246"/>
                </a:lnTo>
                <a:lnTo>
                  <a:pt x="82137" y="230530"/>
                </a:lnTo>
                <a:lnTo>
                  <a:pt x="86912" y="232498"/>
                </a:lnTo>
                <a:lnTo>
                  <a:pt x="94291" y="234909"/>
                </a:lnTo>
                <a:lnTo>
                  <a:pt x="96266" y="236876"/>
                </a:lnTo>
                <a:lnTo>
                  <a:pt x="97028" y="239414"/>
                </a:lnTo>
                <a:lnTo>
                  <a:pt x="100718" y="252549"/>
                </a:lnTo>
                <a:lnTo>
                  <a:pt x="103836" y="254897"/>
                </a:lnTo>
                <a:lnTo>
                  <a:pt x="151808" y="254897"/>
                </a:lnTo>
                <a:lnTo>
                  <a:pt x="154862" y="252549"/>
                </a:lnTo>
                <a:lnTo>
                  <a:pt x="159251" y="236876"/>
                </a:lnTo>
                <a:lnTo>
                  <a:pt x="161220" y="234909"/>
                </a:lnTo>
                <a:lnTo>
                  <a:pt x="163766" y="234084"/>
                </a:lnTo>
                <a:lnTo>
                  <a:pt x="168668" y="232434"/>
                </a:lnTo>
                <a:lnTo>
                  <a:pt x="173438" y="230467"/>
                </a:lnTo>
                <a:lnTo>
                  <a:pt x="180372" y="227104"/>
                </a:lnTo>
                <a:close/>
              </a:path>
              <a:path w="255904" h="255269">
                <a:moveTo>
                  <a:pt x="58214" y="19862"/>
                </a:moveTo>
                <a:lnTo>
                  <a:pt x="54398" y="20369"/>
                </a:lnTo>
                <a:lnTo>
                  <a:pt x="51857" y="22845"/>
                </a:lnTo>
                <a:lnTo>
                  <a:pt x="20423" y="54191"/>
                </a:lnTo>
                <a:lnTo>
                  <a:pt x="19851" y="58061"/>
                </a:lnTo>
                <a:lnTo>
                  <a:pt x="21635" y="61171"/>
                </a:lnTo>
                <a:lnTo>
                  <a:pt x="26595" y="69925"/>
                </a:lnTo>
                <a:lnTo>
                  <a:pt x="27871" y="72211"/>
                </a:lnTo>
                <a:lnTo>
                  <a:pt x="27871" y="75004"/>
                </a:lnTo>
                <a:lnTo>
                  <a:pt x="26722" y="77348"/>
                </a:lnTo>
                <a:lnTo>
                  <a:pt x="24435" y="81920"/>
                </a:lnTo>
                <a:lnTo>
                  <a:pt x="22461" y="86677"/>
                </a:lnTo>
                <a:lnTo>
                  <a:pt x="2355" y="100447"/>
                </a:lnTo>
                <a:lnTo>
                  <a:pt x="47" y="103493"/>
                </a:lnTo>
                <a:lnTo>
                  <a:pt x="0" y="151402"/>
                </a:lnTo>
                <a:lnTo>
                  <a:pt x="2355" y="154448"/>
                </a:lnTo>
                <a:lnTo>
                  <a:pt x="18072" y="158825"/>
                </a:lnTo>
                <a:lnTo>
                  <a:pt x="20042" y="160794"/>
                </a:lnTo>
                <a:lnTo>
                  <a:pt x="20873" y="163334"/>
                </a:lnTo>
                <a:lnTo>
                  <a:pt x="22524" y="168218"/>
                </a:lnTo>
                <a:lnTo>
                  <a:pt x="24499" y="172975"/>
                </a:lnTo>
                <a:lnTo>
                  <a:pt x="27871" y="179891"/>
                </a:lnTo>
                <a:lnTo>
                  <a:pt x="27871" y="182684"/>
                </a:lnTo>
                <a:lnTo>
                  <a:pt x="26595" y="184970"/>
                </a:lnTo>
                <a:lnTo>
                  <a:pt x="21635" y="193724"/>
                </a:lnTo>
                <a:lnTo>
                  <a:pt x="19915" y="196834"/>
                </a:lnTo>
                <a:lnTo>
                  <a:pt x="20423" y="200641"/>
                </a:lnTo>
                <a:lnTo>
                  <a:pt x="22905" y="203180"/>
                </a:lnTo>
                <a:lnTo>
                  <a:pt x="54334" y="234528"/>
                </a:lnTo>
                <a:lnTo>
                  <a:pt x="58215" y="235099"/>
                </a:lnTo>
                <a:lnTo>
                  <a:pt x="70115" y="228373"/>
                </a:lnTo>
                <a:lnTo>
                  <a:pt x="72407" y="227104"/>
                </a:lnTo>
                <a:lnTo>
                  <a:pt x="208685" y="227104"/>
                </a:lnTo>
                <a:lnTo>
                  <a:pt x="235152" y="200704"/>
                </a:lnTo>
                <a:lnTo>
                  <a:pt x="235724" y="196834"/>
                </a:lnTo>
                <a:lnTo>
                  <a:pt x="228979" y="184970"/>
                </a:lnTo>
                <a:lnTo>
                  <a:pt x="227709" y="182684"/>
                </a:lnTo>
                <a:lnTo>
                  <a:pt x="227709" y="179891"/>
                </a:lnTo>
                <a:lnTo>
                  <a:pt x="228852" y="177547"/>
                </a:lnTo>
                <a:lnTo>
                  <a:pt x="231144" y="172975"/>
                </a:lnTo>
                <a:lnTo>
                  <a:pt x="233114" y="168218"/>
                </a:lnTo>
                <a:lnTo>
                  <a:pt x="235533" y="160858"/>
                </a:lnTo>
                <a:lnTo>
                  <a:pt x="237507" y="158888"/>
                </a:lnTo>
                <a:lnTo>
                  <a:pt x="240048" y="158128"/>
                </a:lnTo>
                <a:lnTo>
                  <a:pt x="253219" y="154448"/>
                </a:lnTo>
                <a:lnTo>
                  <a:pt x="255527" y="151402"/>
                </a:lnTo>
                <a:lnTo>
                  <a:pt x="255575" y="103493"/>
                </a:lnTo>
                <a:lnTo>
                  <a:pt x="253219" y="100447"/>
                </a:lnTo>
                <a:lnTo>
                  <a:pt x="237507" y="96070"/>
                </a:lnTo>
                <a:lnTo>
                  <a:pt x="235533" y="94101"/>
                </a:lnTo>
                <a:lnTo>
                  <a:pt x="234707" y="91566"/>
                </a:lnTo>
                <a:lnTo>
                  <a:pt x="233050" y="86677"/>
                </a:lnTo>
                <a:lnTo>
                  <a:pt x="231081" y="81920"/>
                </a:lnTo>
                <a:lnTo>
                  <a:pt x="227709" y="75004"/>
                </a:lnTo>
                <a:lnTo>
                  <a:pt x="227709" y="72211"/>
                </a:lnTo>
                <a:lnTo>
                  <a:pt x="228979" y="69925"/>
                </a:lnTo>
                <a:lnTo>
                  <a:pt x="233945" y="61171"/>
                </a:lnTo>
                <a:lnTo>
                  <a:pt x="235660" y="58061"/>
                </a:lnTo>
                <a:lnTo>
                  <a:pt x="235152" y="54254"/>
                </a:lnTo>
                <a:lnTo>
                  <a:pt x="232669" y="51715"/>
                </a:lnTo>
                <a:lnTo>
                  <a:pt x="208683" y="27792"/>
                </a:lnTo>
                <a:lnTo>
                  <a:pt x="72407" y="27792"/>
                </a:lnTo>
                <a:lnTo>
                  <a:pt x="70115" y="26525"/>
                </a:lnTo>
                <a:lnTo>
                  <a:pt x="61332" y="21573"/>
                </a:lnTo>
                <a:lnTo>
                  <a:pt x="58214" y="19862"/>
                </a:lnTo>
                <a:close/>
              </a:path>
              <a:path w="255904" h="255269">
                <a:moveTo>
                  <a:pt x="208685" y="227104"/>
                </a:moveTo>
                <a:lnTo>
                  <a:pt x="183173" y="227104"/>
                </a:lnTo>
                <a:lnTo>
                  <a:pt x="194242" y="233322"/>
                </a:lnTo>
                <a:lnTo>
                  <a:pt x="197360" y="235036"/>
                </a:lnTo>
                <a:lnTo>
                  <a:pt x="201177" y="234528"/>
                </a:lnTo>
                <a:lnTo>
                  <a:pt x="203723" y="232054"/>
                </a:lnTo>
                <a:lnTo>
                  <a:pt x="208685" y="227104"/>
                </a:lnTo>
                <a:close/>
              </a:path>
              <a:path w="255904" h="255269">
                <a:moveTo>
                  <a:pt x="151744" y="0"/>
                </a:moveTo>
                <a:lnTo>
                  <a:pt x="103772" y="0"/>
                </a:lnTo>
                <a:lnTo>
                  <a:pt x="100718" y="2349"/>
                </a:lnTo>
                <a:lnTo>
                  <a:pt x="96329" y="18019"/>
                </a:lnTo>
                <a:lnTo>
                  <a:pt x="94355" y="19989"/>
                </a:lnTo>
                <a:lnTo>
                  <a:pt x="91808" y="20812"/>
                </a:lnTo>
                <a:lnTo>
                  <a:pt x="86912" y="22460"/>
                </a:lnTo>
                <a:lnTo>
                  <a:pt x="82137" y="24429"/>
                </a:lnTo>
                <a:lnTo>
                  <a:pt x="75202" y="27792"/>
                </a:lnTo>
                <a:lnTo>
                  <a:pt x="180372" y="27792"/>
                </a:lnTo>
                <a:lnTo>
                  <a:pt x="178017" y="26652"/>
                </a:lnTo>
                <a:lnTo>
                  <a:pt x="173438" y="24366"/>
                </a:lnTo>
                <a:lnTo>
                  <a:pt x="168668" y="22396"/>
                </a:lnTo>
                <a:lnTo>
                  <a:pt x="161283" y="19989"/>
                </a:lnTo>
                <a:lnTo>
                  <a:pt x="159314" y="18019"/>
                </a:lnTo>
                <a:lnTo>
                  <a:pt x="158552" y="15480"/>
                </a:lnTo>
                <a:lnTo>
                  <a:pt x="154862" y="2349"/>
                </a:lnTo>
                <a:lnTo>
                  <a:pt x="151744" y="0"/>
                </a:lnTo>
                <a:close/>
              </a:path>
              <a:path w="255904" h="255269">
                <a:moveTo>
                  <a:pt x="197360" y="19799"/>
                </a:moveTo>
                <a:lnTo>
                  <a:pt x="185465" y="26525"/>
                </a:lnTo>
                <a:lnTo>
                  <a:pt x="183173" y="27792"/>
                </a:lnTo>
                <a:lnTo>
                  <a:pt x="208683" y="27792"/>
                </a:lnTo>
                <a:lnTo>
                  <a:pt x="201240" y="20369"/>
                </a:lnTo>
                <a:lnTo>
                  <a:pt x="197360" y="19799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98639" y="1577149"/>
            <a:ext cx="176995" cy="1765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4482" y="966562"/>
            <a:ext cx="378460" cy="388620"/>
          </a:xfrm>
          <a:custGeom>
            <a:avLst/>
            <a:gdLst/>
            <a:ahLst/>
            <a:cxnLst/>
            <a:rect l="l" t="t" r="r" b="b"/>
            <a:pathLst>
              <a:path w="378459" h="388619">
                <a:moveTo>
                  <a:pt x="128213" y="0"/>
                </a:moveTo>
                <a:lnTo>
                  <a:pt x="29591" y="0"/>
                </a:lnTo>
                <a:lnTo>
                  <a:pt x="0" y="29513"/>
                </a:lnTo>
                <a:lnTo>
                  <a:pt x="0" y="199785"/>
                </a:lnTo>
                <a:lnTo>
                  <a:pt x="6764" y="249839"/>
                </a:lnTo>
                <a:lnTo>
                  <a:pt x="25847" y="294855"/>
                </a:lnTo>
                <a:lnTo>
                  <a:pt x="55432" y="333021"/>
                </a:lnTo>
                <a:lnTo>
                  <a:pt x="93703" y="362526"/>
                </a:lnTo>
                <a:lnTo>
                  <a:pt x="138843" y="381558"/>
                </a:lnTo>
                <a:lnTo>
                  <a:pt x="189038" y="388304"/>
                </a:lnTo>
                <a:lnTo>
                  <a:pt x="239211" y="381558"/>
                </a:lnTo>
                <a:lnTo>
                  <a:pt x="284337" y="362526"/>
                </a:lnTo>
                <a:lnTo>
                  <a:pt x="286292" y="361018"/>
                </a:lnTo>
                <a:lnTo>
                  <a:pt x="189038" y="361018"/>
                </a:lnTo>
                <a:lnTo>
                  <a:pt x="146109" y="355250"/>
                </a:lnTo>
                <a:lnTo>
                  <a:pt x="107503" y="338975"/>
                </a:lnTo>
                <a:lnTo>
                  <a:pt x="74774" y="313743"/>
                </a:lnTo>
                <a:lnTo>
                  <a:pt x="49472" y="281102"/>
                </a:lnTo>
                <a:lnTo>
                  <a:pt x="33153" y="242600"/>
                </a:lnTo>
                <a:lnTo>
                  <a:pt x="27368" y="199785"/>
                </a:lnTo>
                <a:lnTo>
                  <a:pt x="27368" y="28352"/>
                </a:lnTo>
                <a:lnTo>
                  <a:pt x="28374" y="27296"/>
                </a:lnTo>
                <a:lnTo>
                  <a:pt x="128213" y="27296"/>
                </a:lnTo>
                <a:lnTo>
                  <a:pt x="128213" y="0"/>
                </a:lnTo>
                <a:close/>
              </a:path>
              <a:path w="378459" h="388619">
                <a:moveTo>
                  <a:pt x="348485" y="0"/>
                </a:moveTo>
                <a:lnTo>
                  <a:pt x="249863" y="0"/>
                </a:lnTo>
                <a:lnTo>
                  <a:pt x="249863" y="27296"/>
                </a:lnTo>
                <a:lnTo>
                  <a:pt x="349650" y="27296"/>
                </a:lnTo>
                <a:lnTo>
                  <a:pt x="350708" y="28352"/>
                </a:lnTo>
                <a:lnTo>
                  <a:pt x="350709" y="199785"/>
                </a:lnTo>
                <a:lnTo>
                  <a:pt x="344920" y="242600"/>
                </a:lnTo>
                <a:lnTo>
                  <a:pt x="328593" y="281103"/>
                </a:lnTo>
                <a:lnTo>
                  <a:pt x="303284" y="313744"/>
                </a:lnTo>
                <a:lnTo>
                  <a:pt x="270550" y="338975"/>
                </a:lnTo>
                <a:lnTo>
                  <a:pt x="231949" y="355250"/>
                </a:lnTo>
                <a:lnTo>
                  <a:pt x="189038" y="361018"/>
                </a:lnTo>
                <a:lnTo>
                  <a:pt x="286292" y="361018"/>
                </a:lnTo>
                <a:lnTo>
                  <a:pt x="322599" y="333021"/>
                </a:lnTo>
                <a:lnTo>
                  <a:pt x="352179" y="294855"/>
                </a:lnTo>
                <a:lnTo>
                  <a:pt x="371260" y="249839"/>
                </a:lnTo>
                <a:lnTo>
                  <a:pt x="378024" y="199785"/>
                </a:lnTo>
                <a:lnTo>
                  <a:pt x="378024" y="29513"/>
                </a:lnTo>
                <a:lnTo>
                  <a:pt x="375694" y="18064"/>
                </a:lnTo>
                <a:lnTo>
                  <a:pt x="369349" y="8678"/>
                </a:lnTo>
                <a:lnTo>
                  <a:pt x="359957" y="2332"/>
                </a:lnTo>
                <a:lnTo>
                  <a:pt x="348485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35106" y="957375"/>
            <a:ext cx="66040" cy="45720"/>
          </a:xfrm>
          <a:custGeom>
            <a:avLst/>
            <a:gdLst/>
            <a:ahLst/>
            <a:cxnLst/>
            <a:rect l="l" t="t" r="r" b="b"/>
            <a:pathLst>
              <a:path w="66040" h="45719">
                <a:moveTo>
                  <a:pt x="42667" y="0"/>
                </a:moveTo>
                <a:lnTo>
                  <a:pt x="1794" y="13943"/>
                </a:lnTo>
                <a:lnTo>
                  <a:pt x="0" y="22808"/>
                </a:lnTo>
                <a:lnTo>
                  <a:pt x="1794" y="31695"/>
                </a:lnTo>
                <a:lnTo>
                  <a:pt x="6689" y="38944"/>
                </a:lnTo>
                <a:lnTo>
                  <a:pt x="13958" y="43827"/>
                </a:lnTo>
                <a:lnTo>
                  <a:pt x="22868" y="45617"/>
                </a:lnTo>
                <a:lnTo>
                  <a:pt x="42667" y="45617"/>
                </a:lnTo>
                <a:lnTo>
                  <a:pt x="51586" y="43827"/>
                </a:lnTo>
                <a:lnTo>
                  <a:pt x="58872" y="38944"/>
                </a:lnTo>
                <a:lnTo>
                  <a:pt x="63786" y="31695"/>
                </a:lnTo>
                <a:lnTo>
                  <a:pt x="65589" y="22808"/>
                </a:lnTo>
                <a:lnTo>
                  <a:pt x="63786" y="13943"/>
                </a:lnTo>
                <a:lnTo>
                  <a:pt x="58872" y="6692"/>
                </a:lnTo>
                <a:lnTo>
                  <a:pt x="51586" y="1796"/>
                </a:lnTo>
                <a:lnTo>
                  <a:pt x="42667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86347" y="957375"/>
            <a:ext cx="66040" cy="45720"/>
          </a:xfrm>
          <a:custGeom>
            <a:avLst/>
            <a:gdLst/>
            <a:ahLst/>
            <a:cxnLst/>
            <a:rect l="l" t="t" r="r" b="b"/>
            <a:pathLst>
              <a:path w="66040" h="45719">
                <a:moveTo>
                  <a:pt x="42667" y="0"/>
                </a:moveTo>
                <a:lnTo>
                  <a:pt x="1794" y="13943"/>
                </a:lnTo>
                <a:lnTo>
                  <a:pt x="0" y="22808"/>
                </a:lnTo>
                <a:lnTo>
                  <a:pt x="1794" y="31695"/>
                </a:lnTo>
                <a:lnTo>
                  <a:pt x="6689" y="38944"/>
                </a:lnTo>
                <a:lnTo>
                  <a:pt x="13958" y="43827"/>
                </a:lnTo>
                <a:lnTo>
                  <a:pt x="22868" y="45617"/>
                </a:lnTo>
                <a:lnTo>
                  <a:pt x="42667" y="45617"/>
                </a:lnTo>
                <a:lnTo>
                  <a:pt x="51586" y="43827"/>
                </a:lnTo>
                <a:lnTo>
                  <a:pt x="58872" y="38944"/>
                </a:lnTo>
                <a:lnTo>
                  <a:pt x="63786" y="31695"/>
                </a:lnTo>
                <a:lnTo>
                  <a:pt x="65589" y="22808"/>
                </a:lnTo>
                <a:lnTo>
                  <a:pt x="63786" y="13943"/>
                </a:lnTo>
                <a:lnTo>
                  <a:pt x="58872" y="6692"/>
                </a:lnTo>
                <a:lnTo>
                  <a:pt x="51586" y="1796"/>
                </a:lnTo>
                <a:lnTo>
                  <a:pt x="42667" y="0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73523" y="1183296"/>
            <a:ext cx="483870" cy="362585"/>
          </a:xfrm>
          <a:custGeom>
            <a:avLst/>
            <a:gdLst/>
            <a:ahLst/>
            <a:cxnLst/>
            <a:rect l="l" t="t" r="r" b="b"/>
            <a:pathLst>
              <a:path w="483870" h="362584">
                <a:moveTo>
                  <a:pt x="203072" y="27296"/>
                </a:moveTo>
                <a:lnTo>
                  <a:pt x="127753" y="27296"/>
                </a:lnTo>
                <a:lnTo>
                  <a:pt x="166787" y="35178"/>
                </a:lnTo>
                <a:lnTo>
                  <a:pt x="198697" y="56659"/>
                </a:lnTo>
                <a:lnTo>
                  <a:pt x="220227" y="88485"/>
                </a:lnTo>
                <a:lnTo>
                  <a:pt x="228127" y="127405"/>
                </a:lnTo>
                <a:lnTo>
                  <a:pt x="228127" y="235028"/>
                </a:lnTo>
                <a:lnTo>
                  <a:pt x="238186" y="284570"/>
                </a:lnTo>
                <a:lnTo>
                  <a:pt x="265600" y="325076"/>
                </a:lnTo>
                <a:lnTo>
                  <a:pt x="306225" y="352413"/>
                </a:lnTo>
                <a:lnTo>
                  <a:pt x="355918" y="362444"/>
                </a:lnTo>
                <a:lnTo>
                  <a:pt x="405579" y="352413"/>
                </a:lnTo>
                <a:lnTo>
                  <a:pt x="431212" y="335158"/>
                </a:lnTo>
                <a:lnTo>
                  <a:pt x="355918" y="335158"/>
                </a:lnTo>
                <a:lnTo>
                  <a:pt x="316866" y="327276"/>
                </a:lnTo>
                <a:lnTo>
                  <a:pt x="284942" y="305795"/>
                </a:lnTo>
                <a:lnTo>
                  <a:pt x="263400" y="273963"/>
                </a:lnTo>
                <a:lnTo>
                  <a:pt x="255496" y="235028"/>
                </a:lnTo>
                <a:lnTo>
                  <a:pt x="255496" y="127405"/>
                </a:lnTo>
                <a:lnTo>
                  <a:pt x="245440" y="77871"/>
                </a:lnTo>
                <a:lnTo>
                  <a:pt x="218034" y="37368"/>
                </a:lnTo>
                <a:lnTo>
                  <a:pt x="203072" y="27296"/>
                </a:lnTo>
                <a:close/>
              </a:path>
              <a:path w="483870" h="362584">
                <a:moveTo>
                  <a:pt x="127753" y="0"/>
                </a:moveTo>
                <a:lnTo>
                  <a:pt x="78077" y="10031"/>
                </a:lnTo>
                <a:lnTo>
                  <a:pt x="37464" y="37368"/>
                </a:lnTo>
                <a:lnTo>
                  <a:pt x="10056" y="77871"/>
                </a:lnTo>
                <a:lnTo>
                  <a:pt x="0" y="127405"/>
                </a:lnTo>
                <a:lnTo>
                  <a:pt x="0" y="362064"/>
                </a:lnTo>
                <a:lnTo>
                  <a:pt x="27358" y="362064"/>
                </a:lnTo>
                <a:lnTo>
                  <a:pt x="27357" y="127405"/>
                </a:lnTo>
                <a:lnTo>
                  <a:pt x="35260" y="88485"/>
                </a:lnTo>
                <a:lnTo>
                  <a:pt x="56798" y="56658"/>
                </a:lnTo>
                <a:lnTo>
                  <a:pt x="88715" y="35178"/>
                </a:lnTo>
                <a:lnTo>
                  <a:pt x="127753" y="27296"/>
                </a:lnTo>
                <a:lnTo>
                  <a:pt x="203072" y="27296"/>
                </a:lnTo>
                <a:lnTo>
                  <a:pt x="177424" y="10031"/>
                </a:lnTo>
                <a:lnTo>
                  <a:pt x="127753" y="0"/>
                </a:lnTo>
                <a:close/>
              </a:path>
              <a:path w="483870" h="362584">
                <a:moveTo>
                  <a:pt x="483655" y="157928"/>
                </a:moveTo>
                <a:lnTo>
                  <a:pt x="456286" y="157928"/>
                </a:lnTo>
                <a:lnTo>
                  <a:pt x="456286" y="235028"/>
                </a:lnTo>
                <a:lnTo>
                  <a:pt x="448383" y="273963"/>
                </a:lnTo>
                <a:lnTo>
                  <a:pt x="426847" y="305795"/>
                </a:lnTo>
                <a:lnTo>
                  <a:pt x="394938" y="327276"/>
                </a:lnTo>
                <a:lnTo>
                  <a:pt x="355918" y="335158"/>
                </a:lnTo>
                <a:lnTo>
                  <a:pt x="431212" y="335158"/>
                </a:lnTo>
                <a:lnTo>
                  <a:pt x="446189" y="325077"/>
                </a:lnTo>
                <a:lnTo>
                  <a:pt x="473597" y="284570"/>
                </a:lnTo>
                <a:lnTo>
                  <a:pt x="483655" y="235028"/>
                </a:lnTo>
                <a:lnTo>
                  <a:pt x="483655" y="157928"/>
                </a:lnTo>
                <a:close/>
              </a:path>
            </a:pathLst>
          </a:custGeom>
          <a:solidFill>
            <a:srgbClr val="203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86025" y="135321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5">
                <a:moveTo>
                  <a:pt x="0" y="0"/>
                </a:moveTo>
                <a:lnTo>
                  <a:pt x="0" y="128810"/>
                </a:lnTo>
              </a:path>
            </a:pathLst>
          </a:custGeom>
          <a:ln w="39321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21447" y="1417559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156" y="0"/>
                </a:lnTo>
              </a:path>
            </a:pathLst>
          </a:custGeom>
          <a:ln w="39215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98670" y="1257793"/>
            <a:ext cx="0" cy="95885"/>
          </a:xfrm>
          <a:custGeom>
            <a:avLst/>
            <a:gdLst/>
            <a:ahLst/>
            <a:cxnLst/>
            <a:rect l="l" t="t" r="r" b="b"/>
            <a:pathLst>
              <a:path h="95884">
                <a:moveTo>
                  <a:pt x="0" y="0"/>
                </a:moveTo>
                <a:lnTo>
                  <a:pt x="0" y="95362"/>
                </a:lnTo>
              </a:path>
            </a:pathLst>
          </a:custGeom>
          <a:ln w="29073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50857" y="1305469"/>
            <a:ext cx="95885" cy="0"/>
          </a:xfrm>
          <a:custGeom>
            <a:avLst/>
            <a:gdLst/>
            <a:ahLst/>
            <a:cxnLst/>
            <a:rect l="l" t="t" r="r" b="b"/>
            <a:pathLst>
              <a:path w="95884">
                <a:moveTo>
                  <a:pt x="0" y="0"/>
                </a:moveTo>
                <a:lnTo>
                  <a:pt x="95625" y="0"/>
                </a:lnTo>
              </a:path>
            </a:pathLst>
          </a:custGeom>
          <a:ln w="28996">
            <a:solidFill>
              <a:srgbClr val="E4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92500" y="1221151"/>
            <a:ext cx="22860" cy="74295"/>
          </a:xfrm>
          <a:custGeom>
            <a:avLst/>
            <a:gdLst/>
            <a:ahLst/>
            <a:cxnLst/>
            <a:rect l="l" t="t" r="r" b="b"/>
            <a:pathLst>
              <a:path w="22860" h="74294">
                <a:moveTo>
                  <a:pt x="0" y="0"/>
                </a:moveTo>
                <a:lnTo>
                  <a:pt x="22647" y="0"/>
                </a:lnTo>
                <a:lnTo>
                  <a:pt x="22647" y="74259"/>
                </a:lnTo>
                <a:lnTo>
                  <a:pt x="0" y="74259"/>
                </a:lnTo>
                <a:lnTo>
                  <a:pt x="0" y="0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66606" y="1246992"/>
            <a:ext cx="74930" cy="22860"/>
          </a:xfrm>
          <a:custGeom>
            <a:avLst/>
            <a:gdLst/>
            <a:ahLst/>
            <a:cxnLst/>
            <a:rect l="l" t="t" r="r" b="b"/>
            <a:pathLst>
              <a:path w="74929" h="22859">
                <a:moveTo>
                  <a:pt x="0" y="22589"/>
                </a:moveTo>
                <a:lnTo>
                  <a:pt x="74440" y="22589"/>
                </a:lnTo>
                <a:lnTo>
                  <a:pt x="74440" y="0"/>
                </a:lnTo>
                <a:lnTo>
                  <a:pt x="0" y="0"/>
                </a:lnTo>
                <a:lnTo>
                  <a:pt x="0" y="22589"/>
                </a:lnTo>
                <a:close/>
              </a:path>
            </a:pathLst>
          </a:custGeom>
          <a:solidFill>
            <a:srgbClr val="E43B3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2010410"/>
          </a:xfrm>
          <a:custGeom>
            <a:avLst/>
            <a:gdLst/>
            <a:ahLst/>
            <a:cxnLst/>
            <a:rect l="l" t="t" r="r" b="b"/>
            <a:pathLst>
              <a:path w="12192000" h="2010410">
                <a:moveTo>
                  <a:pt x="0" y="2010155"/>
                </a:moveTo>
                <a:lnTo>
                  <a:pt x="12192000" y="2010155"/>
                </a:lnTo>
                <a:lnTo>
                  <a:pt x="12192000" y="0"/>
                </a:lnTo>
                <a:lnTo>
                  <a:pt x="0" y="0"/>
                </a:lnTo>
                <a:lnTo>
                  <a:pt x="0" y="201015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56816" y="903732"/>
            <a:ext cx="8340090" cy="1392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684" y="143258"/>
            <a:ext cx="11942064" cy="6601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8995" y="300227"/>
            <a:ext cx="11526520" cy="6292850"/>
          </a:xfrm>
          <a:custGeom>
            <a:avLst/>
            <a:gdLst/>
            <a:ahLst/>
            <a:cxnLst/>
            <a:rect l="l" t="t" r="r" b="b"/>
            <a:pathLst>
              <a:path w="11526520" h="6292850">
                <a:moveTo>
                  <a:pt x="0" y="6292596"/>
                </a:moveTo>
                <a:lnTo>
                  <a:pt x="11526012" y="6292596"/>
                </a:lnTo>
                <a:lnTo>
                  <a:pt x="11526012" y="0"/>
                </a:lnTo>
                <a:lnTo>
                  <a:pt x="0" y="0"/>
                </a:lnTo>
                <a:lnTo>
                  <a:pt x="0" y="6292596"/>
                </a:lnTo>
                <a:close/>
              </a:path>
            </a:pathLst>
          </a:custGeom>
          <a:ln w="5715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4736" y="2154935"/>
            <a:ext cx="11105388" cy="3270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8472" y="2250948"/>
            <a:ext cx="3575304" cy="27828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48200" y="3358896"/>
            <a:ext cx="3313176" cy="19751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76259" y="2250948"/>
            <a:ext cx="3314700" cy="22158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3275" y="211836"/>
            <a:ext cx="4229862" cy="139217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12464" y="211836"/>
            <a:ext cx="1140714" cy="139217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81634" y="352806"/>
            <a:ext cx="9202420" cy="1481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725"/>
              </a:lnSpc>
              <a:spcBef>
                <a:spcPts val="100"/>
              </a:spcBef>
            </a:pPr>
            <a:r>
              <a:rPr sz="5000" dirty="0">
                <a:solidFill>
                  <a:srgbClr val="FFD966"/>
                </a:solidFill>
              </a:rPr>
              <a:t>จุดประกายความคิด…</a:t>
            </a:r>
            <a:endParaRPr sz="5000"/>
          </a:p>
          <a:p>
            <a:pPr marL="1667510">
              <a:lnSpc>
                <a:spcPts val="5725"/>
              </a:lnSpc>
            </a:pPr>
            <a:r>
              <a:rPr sz="5000" spc="-55" dirty="0">
                <a:solidFill>
                  <a:srgbClr val="FFFFFF"/>
                </a:solidFill>
              </a:rPr>
              <a:t>จากภาพนักเรียนคิดว่าเป็นอาหารประเภทใด</a:t>
            </a:r>
            <a:endParaRPr sz="5000"/>
          </a:p>
        </p:txBody>
      </p:sp>
      <p:sp>
        <p:nvSpPr>
          <p:cNvPr id="14" name="object 14"/>
          <p:cNvSpPr/>
          <p:nvPr/>
        </p:nvSpPr>
        <p:spPr>
          <a:xfrm>
            <a:off x="574548" y="5548884"/>
            <a:ext cx="11054080" cy="769620"/>
          </a:xfrm>
          <a:custGeom>
            <a:avLst/>
            <a:gdLst/>
            <a:ahLst/>
            <a:cxnLst/>
            <a:rect l="l" t="t" r="r" b="b"/>
            <a:pathLst>
              <a:path w="11054080" h="769620">
                <a:moveTo>
                  <a:pt x="0" y="769619"/>
                </a:moveTo>
                <a:lnTo>
                  <a:pt x="11053572" y="769619"/>
                </a:lnTo>
                <a:lnTo>
                  <a:pt x="11053572" y="0"/>
                </a:lnTo>
                <a:lnTo>
                  <a:pt x="0" y="0"/>
                </a:lnTo>
                <a:lnTo>
                  <a:pt x="0" y="769619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0143" y="5417820"/>
            <a:ext cx="11455146" cy="12260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22782" y="5542584"/>
            <a:ext cx="107556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35" dirty="0">
                <a:solidFill>
                  <a:srgbClr val="FFFFFF"/>
                </a:solidFill>
                <a:latin typeface="TH SarabunPSK"/>
                <a:cs typeface="TH SarabunPSK"/>
              </a:rPr>
              <a:t>หากเราบริโภคเป็นประจ</a:t>
            </a:r>
            <a:r>
              <a:rPr sz="4400" b="1" spc="500" dirty="0">
                <a:solidFill>
                  <a:srgbClr val="FFFFFF"/>
                </a:solidFill>
                <a:latin typeface="TH SarabunPSK"/>
                <a:cs typeface="TH SarabunPSK"/>
              </a:rPr>
              <a:t> </a:t>
            </a:r>
            <a:r>
              <a:rPr sz="4400" b="1" spc="-70" dirty="0">
                <a:solidFill>
                  <a:srgbClr val="FFFFFF"/>
                </a:solidFill>
                <a:latin typeface="TH SarabunPSK"/>
                <a:cs typeface="TH SarabunPSK"/>
              </a:rPr>
              <a:t>าจะส่งผลดีหรือผลเสียต่อร่างกายหรือไม่อย่างไร</a:t>
            </a:r>
            <a:endParaRPr sz="4400">
              <a:latin typeface="TH SarabunPSK"/>
              <a:cs typeface="TH SarabunP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2010410"/>
          </a:xfrm>
          <a:custGeom>
            <a:avLst/>
            <a:gdLst/>
            <a:ahLst/>
            <a:cxnLst/>
            <a:rect l="l" t="t" r="r" b="b"/>
            <a:pathLst>
              <a:path w="12192000" h="2010410">
                <a:moveTo>
                  <a:pt x="0" y="2010155"/>
                </a:moveTo>
                <a:lnTo>
                  <a:pt x="12192000" y="2010155"/>
                </a:lnTo>
                <a:lnTo>
                  <a:pt x="12192000" y="0"/>
                </a:lnTo>
                <a:lnTo>
                  <a:pt x="0" y="0"/>
                </a:lnTo>
                <a:lnTo>
                  <a:pt x="0" y="201015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2436" y="888491"/>
            <a:ext cx="9851898" cy="15019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684" y="143258"/>
            <a:ext cx="11942064" cy="6601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8995" y="300227"/>
            <a:ext cx="11526520" cy="6292850"/>
          </a:xfrm>
          <a:custGeom>
            <a:avLst/>
            <a:gdLst/>
            <a:ahLst/>
            <a:cxnLst/>
            <a:rect l="l" t="t" r="r" b="b"/>
            <a:pathLst>
              <a:path w="11526520" h="6292850">
                <a:moveTo>
                  <a:pt x="0" y="6292596"/>
                </a:moveTo>
                <a:lnTo>
                  <a:pt x="11526012" y="6292596"/>
                </a:lnTo>
                <a:lnTo>
                  <a:pt x="11526012" y="0"/>
                </a:lnTo>
                <a:lnTo>
                  <a:pt x="0" y="0"/>
                </a:lnTo>
                <a:lnTo>
                  <a:pt x="0" y="6292596"/>
                </a:lnTo>
                <a:close/>
              </a:path>
            </a:pathLst>
          </a:custGeom>
          <a:ln w="5715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3275" y="211836"/>
            <a:ext cx="4229862" cy="13921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12464" y="211836"/>
            <a:ext cx="1140714" cy="13921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1634" y="352806"/>
            <a:ext cx="9925050" cy="1538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715"/>
              </a:lnSpc>
              <a:spcBef>
                <a:spcPts val="100"/>
              </a:spcBef>
            </a:pPr>
            <a:r>
              <a:rPr sz="5000" dirty="0">
                <a:solidFill>
                  <a:srgbClr val="FFD966"/>
                </a:solidFill>
              </a:rPr>
              <a:t>จุดประกายความคิด…</a:t>
            </a:r>
            <a:endParaRPr sz="5000"/>
          </a:p>
          <a:p>
            <a:pPr marL="943610">
              <a:lnSpc>
                <a:spcPts val="6195"/>
              </a:lnSpc>
            </a:pPr>
            <a:r>
              <a:rPr sz="5400" dirty="0">
                <a:solidFill>
                  <a:srgbClr val="FFFFFF"/>
                </a:solidFill>
              </a:rPr>
              <a:t>จากภาพเราเรียกสิ่งเหล่านั้นรวม ๆ</a:t>
            </a:r>
            <a:r>
              <a:rPr sz="5400" spc="-120" dirty="0">
                <a:solidFill>
                  <a:srgbClr val="FFFFFF"/>
                </a:solidFill>
              </a:rPr>
              <a:t> </a:t>
            </a:r>
            <a:r>
              <a:rPr sz="5400" dirty="0">
                <a:solidFill>
                  <a:srgbClr val="FFFFFF"/>
                </a:solidFill>
              </a:rPr>
              <a:t>กันว่าอย่างไร</a:t>
            </a:r>
            <a:endParaRPr sz="5400"/>
          </a:p>
        </p:txBody>
      </p:sp>
      <p:sp>
        <p:nvSpPr>
          <p:cNvPr id="10" name="object 10"/>
          <p:cNvSpPr/>
          <p:nvPr/>
        </p:nvSpPr>
        <p:spPr>
          <a:xfrm>
            <a:off x="574548" y="5548884"/>
            <a:ext cx="11054080" cy="769620"/>
          </a:xfrm>
          <a:custGeom>
            <a:avLst/>
            <a:gdLst/>
            <a:ahLst/>
            <a:cxnLst/>
            <a:rect l="l" t="t" r="r" b="b"/>
            <a:pathLst>
              <a:path w="11054080" h="769620">
                <a:moveTo>
                  <a:pt x="0" y="769619"/>
                </a:moveTo>
                <a:lnTo>
                  <a:pt x="11053572" y="769619"/>
                </a:lnTo>
                <a:lnTo>
                  <a:pt x="11053572" y="0"/>
                </a:lnTo>
                <a:lnTo>
                  <a:pt x="0" y="0"/>
                </a:lnTo>
                <a:lnTo>
                  <a:pt x="0" y="769619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14627" y="5417820"/>
            <a:ext cx="2379726" cy="122605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71216" y="5417820"/>
            <a:ext cx="1306830" cy="12260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54908" y="5417820"/>
            <a:ext cx="910589" cy="12260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2359" y="5417820"/>
            <a:ext cx="7376922" cy="12260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47241" y="5542584"/>
            <a:ext cx="91084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FFFF00"/>
                </a:solidFill>
                <a:latin typeface="TH SarabunPSK"/>
                <a:cs typeface="TH SarabunPSK"/>
              </a:rPr>
              <a:t>สารเสพติด</a:t>
            </a:r>
            <a:r>
              <a:rPr sz="4400" b="1" dirty="0">
                <a:solidFill>
                  <a:srgbClr val="FFFFFF"/>
                </a:solidFill>
                <a:latin typeface="TH SarabunPSK"/>
                <a:cs typeface="TH SarabunPSK"/>
              </a:rPr>
              <a:t>เหล่านี้</a:t>
            </a:r>
            <a:r>
              <a:rPr sz="4400" b="1" spc="-70" dirty="0">
                <a:solidFill>
                  <a:srgbClr val="FFFFFF"/>
                </a:solidFill>
                <a:latin typeface="TH SarabunPSK"/>
                <a:cs typeface="TH SarabunPSK"/>
              </a:rPr>
              <a:t> </a:t>
            </a:r>
            <a:r>
              <a:rPr sz="4400" b="1" dirty="0">
                <a:solidFill>
                  <a:srgbClr val="FFFFFF"/>
                </a:solidFill>
                <a:latin typeface="TH SarabunPSK"/>
                <a:cs typeface="TH SarabunPSK"/>
              </a:rPr>
              <a:t>จะส่งผลดีหรือส่งผลเสียต่อร่างกายของเรา</a:t>
            </a:r>
            <a:endParaRPr sz="4400">
              <a:latin typeface="TH SarabunPSK"/>
              <a:cs typeface="TH SarabunPS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00044" y="2173223"/>
            <a:ext cx="5667756" cy="31988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09871" y="2173223"/>
            <a:ext cx="3256787" cy="10287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78335" y="209008"/>
            <a:ext cx="4613664" cy="6648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379150"/>
            <a:ext cx="219710" cy="508000"/>
          </a:xfrm>
          <a:custGeom>
            <a:avLst/>
            <a:gdLst/>
            <a:ahLst/>
            <a:cxnLst/>
            <a:rect l="l" t="t" r="r" b="b"/>
            <a:pathLst>
              <a:path w="219710" h="508000">
                <a:moveTo>
                  <a:pt x="201520" y="0"/>
                </a:moveTo>
                <a:lnTo>
                  <a:pt x="195636" y="1311"/>
                </a:lnTo>
                <a:lnTo>
                  <a:pt x="190662" y="4724"/>
                </a:lnTo>
                <a:lnTo>
                  <a:pt x="187262" y="9938"/>
                </a:lnTo>
                <a:lnTo>
                  <a:pt x="184801" y="16099"/>
                </a:lnTo>
                <a:lnTo>
                  <a:pt x="178870" y="30719"/>
                </a:lnTo>
                <a:lnTo>
                  <a:pt x="163591" y="67675"/>
                </a:lnTo>
                <a:lnTo>
                  <a:pt x="140819" y="121522"/>
                </a:lnTo>
                <a:lnTo>
                  <a:pt x="121569" y="166169"/>
                </a:lnTo>
                <a:lnTo>
                  <a:pt x="99130" y="217372"/>
                </a:lnTo>
                <a:lnTo>
                  <a:pt x="73557" y="274749"/>
                </a:lnTo>
                <a:lnTo>
                  <a:pt x="44906" y="337920"/>
                </a:lnTo>
                <a:lnTo>
                  <a:pt x="13234" y="406505"/>
                </a:lnTo>
                <a:lnTo>
                  <a:pt x="0" y="434770"/>
                </a:lnTo>
                <a:lnTo>
                  <a:pt x="0" y="507860"/>
                </a:lnTo>
                <a:lnTo>
                  <a:pt x="24467" y="456253"/>
                </a:lnTo>
                <a:lnTo>
                  <a:pt x="41508" y="419872"/>
                </a:lnTo>
                <a:lnTo>
                  <a:pt x="57802" y="384756"/>
                </a:lnTo>
                <a:lnTo>
                  <a:pt x="88125" y="318509"/>
                </a:lnTo>
                <a:lnTo>
                  <a:pt x="115381" y="257895"/>
                </a:lnTo>
                <a:lnTo>
                  <a:pt x="139514" y="203295"/>
                </a:lnTo>
                <a:lnTo>
                  <a:pt x="160468" y="155093"/>
                </a:lnTo>
                <a:lnTo>
                  <a:pt x="178187" y="113670"/>
                </a:lnTo>
                <a:lnTo>
                  <a:pt x="198577" y="65084"/>
                </a:lnTo>
                <a:lnTo>
                  <a:pt x="213919" y="27601"/>
                </a:lnTo>
                <a:lnTo>
                  <a:pt x="219579" y="13396"/>
                </a:lnTo>
                <a:lnTo>
                  <a:pt x="215695" y="4268"/>
                </a:lnTo>
                <a:lnTo>
                  <a:pt x="207651" y="1087"/>
                </a:lnTo>
                <a:lnTo>
                  <a:pt x="201520" y="0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11690" y="6389404"/>
            <a:ext cx="260985" cy="350520"/>
          </a:xfrm>
          <a:custGeom>
            <a:avLst/>
            <a:gdLst/>
            <a:ahLst/>
            <a:cxnLst/>
            <a:rect l="l" t="t" r="r" b="b"/>
            <a:pathLst>
              <a:path w="260985" h="350520">
                <a:moveTo>
                  <a:pt x="92008" y="0"/>
                </a:moveTo>
                <a:lnTo>
                  <a:pt x="83348" y="34992"/>
                </a:lnTo>
                <a:lnTo>
                  <a:pt x="61529" y="118051"/>
                </a:lnTo>
                <a:lnTo>
                  <a:pt x="32793" y="216302"/>
                </a:lnTo>
                <a:lnTo>
                  <a:pt x="3380" y="296869"/>
                </a:lnTo>
                <a:lnTo>
                  <a:pt x="0" y="311146"/>
                </a:lnTo>
                <a:lnTo>
                  <a:pt x="2964" y="324642"/>
                </a:lnTo>
                <a:lnTo>
                  <a:pt x="11962" y="336707"/>
                </a:lnTo>
                <a:lnTo>
                  <a:pt x="26682" y="346689"/>
                </a:lnTo>
                <a:lnTo>
                  <a:pt x="40358" y="350353"/>
                </a:lnTo>
                <a:lnTo>
                  <a:pt x="54022" y="348793"/>
                </a:lnTo>
                <a:lnTo>
                  <a:pt x="66256" y="342443"/>
                </a:lnTo>
                <a:lnTo>
                  <a:pt x="75642" y="331737"/>
                </a:lnTo>
                <a:lnTo>
                  <a:pt x="104046" y="286074"/>
                </a:lnTo>
                <a:lnTo>
                  <a:pt x="140229" y="234130"/>
                </a:lnTo>
                <a:lnTo>
                  <a:pt x="179093" y="181437"/>
                </a:lnTo>
                <a:lnTo>
                  <a:pt x="215542" y="133531"/>
                </a:lnTo>
                <a:lnTo>
                  <a:pt x="244478" y="95946"/>
                </a:lnTo>
                <a:lnTo>
                  <a:pt x="260804" y="74217"/>
                </a:lnTo>
                <a:lnTo>
                  <a:pt x="92008" y="0"/>
                </a:lnTo>
                <a:close/>
              </a:path>
            </a:pathLst>
          </a:custGeom>
          <a:solidFill>
            <a:srgbClr val="8950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90384" y="6380727"/>
            <a:ext cx="190872" cy="116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48095" y="3453127"/>
            <a:ext cx="3589020" cy="3404870"/>
          </a:xfrm>
          <a:custGeom>
            <a:avLst/>
            <a:gdLst/>
            <a:ahLst/>
            <a:cxnLst/>
            <a:rect l="l" t="t" r="r" b="b"/>
            <a:pathLst>
              <a:path w="3589020" h="3404870">
                <a:moveTo>
                  <a:pt x="1682068" y="0"/>
                </a:moveTo>
                <a:lnTo>
                  <a:pt x="922461" y="1007188"/>
                </a:lnTo>
                <a:lnTo>
                  <a:pt x="357104" y="2287528"/>
                </a:lnTo>
                <a:lnTo>
                  <a:pt x="4398" y="3387969"/>
                </a:lnTo>
                <a:lnTo>
                  <a:pt x="0" y="3404871"/>
                </a:lnTo>
                <a:lnTo>
                  <a:pt x="2806064" y="3404871"/>
                </a:lnTo>
                <a:lnTo>
                  <a:pt x="3588472" y="3280975"/>
                </a:lnTo>
                <a:lnTo>
                  <a:pt x="2804410" y="2343839"/>
                </a:lnTo>
                <a:lnTo>
                  <a:pt x="2203105" y="1263169"/>
                </a:lnTo>
                <a:lnTo>
                  <a:pt x="1817882" y="371158"/>
                </a:lnTo>
                <a:lnTo>
                  <a:pt x="1682068" y="0"/>
                </a:lnTo>
                <a:close/>
              </a:path>
            </a:pathLst>
          </a:custGeom>
          <a:solidFill>
            <a:srgbClr val="E196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03535" y="4771226"/>
            <a:ext cx="1286510" cy="2084070"/>
          </a:xfrm>
          <a:custGeom>
            <a:avLst/>
            <a:gdLst/>
            <a:ahLst/>
            <a:cxnLst/>
            <a:rect l="l" t="t" r="r" b="b"/>
            <a:pathLst>
              <a:path w="1286510" h="2084070">
                <a:moveTo>
                  <a:pt x="0" y="0"/>
                </a:moveTo>
                <a:lnTo>
                  <a:pt x="208967" y="1000852"/>
                </a:lnTo>
                <a:lnTo>
                  <a:pt x="572007" y="1642169"/>
                </a:lnTo>
                <a:lnTo>
                  <a:pt x="916453" y="1983380"/>
                </a:lnTo>
                <a:lnTo>
                  <a:pt x="1069638" y="2083911"/>
                </a:lnTo>
                <a:lnTo>
                  <a:pt x="1286007" y="1631787"/>
                </a:lnTo>
                <a:lnTo>
                  <a:pt x="736622" y="1264672"/>
                </a:lnTo>
                <a:lnTo>
                  <a:pt x="333273" y="716206"/>
                </a:lnTo>
                <a:lnTo>
                  <a:pt x="84789" y="217584"/>
                </a:lnTo>
                <a:lnTo>
                  <a:pt x="0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7350" y="4771226"/>
            <a:ext cx="1064895" cy="2087245"/>
          </a:xfrm>
          <a:custGeom>
            <a:avLst/>
            <a:gdLst/>
            <a:ahLst/>
            <a:cxnLst/>
            <a:rect l="l" t="t" r="r" b="b"/>
            <a:pathLst>
              <a:path w="1064895" h="2087245">
                <a:moveTo>
                  <a:pt x="1056184" y="0"/>
                </a:moveTo>
                <a:lnTo>
                  <a:pt x="1002213" y="260913"/>
                </a:lnTo>
                <a:lnTo>
                  <a:pt x="824247" y="866951"/>
                </a:lnTo>
                <a:lnTo>
                  <a:pt x="498202" y="1553060"/>
                </a:lnTo>
                <a:lnTo>
                  <a:pt x="0" y="2054188"/>
                </a:lnTo>
                <a:lnTo>
                  <a:pt x="51391" y="2086771"/>
                </a:lnTo>
                <a:lnTo>
                  <a:pt x="653459" y="2086771"/>
                </a:lnTo>
                <a:lnTo>
                  <a:pt x="847773" y="1761139"/>
                </a:lnTo>
                <a:lnTo>
                  <a:pt x="1064292" y="1028518"/>
                </a:lnTo>
                <a:lnTo>
                  <a:pt x="1056184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358384"/>
            <a:ext cx="3830320" cy="3500120"/>
          </a:xfrm>
          <a:custGeom>
            <a:avLst/>
            <a:gdLst/>
            <a:ahLst/>
            <a:cxnLst/>
            <a:rect l="l" t="t" r="r" b="b"/>
            <a:pathLst>
              <a:path w="3830320" h="3500120">
                <a:moveTo>
                  <a:pt x="191423" y="0"/>
                </a:moveTo>
                <a:lnTo>
                  <a:pt x="174014" y="70215"/>
                </a:lnTo>
                <a:lnTo>
                  <a:pt x="155609" y="140078"/>
                </a:lnTo>
                <a:lnTo>
                  <a:pt x="136246" y="209571"/>
                </a:lnTo>
                <a:lnTo>
                  <a:pt x="115960" y="278675"/>
                </a:lnTo>
                <a:lnTo>
                  <a:pt x="94788" y="347369"/>
                </a:lnTo>
                <a:lnTo>
                  <a:pt x="72765" y="415635"/>
                </a:lnTo>
                <a:lnTo>
                  <a:pt x="49930" y="483454"/>
                </a:lnTo>
                <a:lnTo>
                  <a:pt x="26317" y="550805"/>
                </a:lnTo>
                <a:lnTo>
                  <a:pt x="1964" y="617671"/>
                </a:lnTo>
                <a:lnTo>
                  <a:pt x="0" y="622873"/>
                </a:lnTo>
                <a:lnTo>
                  <a:pt x="0" y="3298345"/>
                </a:lnTo>
                <a:lnTo>
                  <a:pt x="717682" y="3499613"/>
                </a:lnTo>
                <a:lnTo>
                  <a:pt x="2378439" y="3499613"/>
                </a:lnTo>
                <a:lnTo>
                  <a:pt x="2808055" y="2942917"/>
                </a:lnTo>
                <a:lnTo>
                  <a:pt x="3371455" y="1662629"/>
                </a:lnTo>
                <a:lnTo>
                  <a:pt x="3714377" y="562222"/>
                </a:lnTo>
                <a:lnTo>
                  <a:pt x="3805561" y="194071"/>
                </a:lnTo>
                <a:lnTo>
                  <a:pt x="2260391" y="194071"/>
                </a:lnTo>
                <a:lnTo>
                  <a:pt x="1120821" y="148822"/>
                </a:lnTo>
                <a:lnTo>
                  <a:pt x="426236" y="52847"/>
                </a:lnTo>
                <a:lnTo>
                  <a:pt x="191423" y="0"/>
                </a:lnTo>
                <a:close/>
              </a:path>
              <a:path w="3830320" h="3500120">
                <a:moveTo>
                  <a:pt x="3830163" y="94742"/>
                </a:moveTo>
                <a:lnTo>
                  <a:pt x="2260391" y="194071"/>
                </a:lnTo>
                <a:lnTo>
                  <a:pt x="3805561" y="194071"/>
                </a:lnTo>
                <a:lnTo>
                  <a:pt x="3830163" y="94742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9970" y="4414247"/>
            <a:ext cx="1654810" cy="967105"/>
          </a:xfrm>
          <a:custGeom>
            <a:avLst/>
            <a:gdLst/>
            <a:ahLst/>
            <a:cxnLst/>
            <a:rect l="l" t="t" r="r" b="b"/>
            <a:pathLst>
              <a:path w="1654810" h="967104">
                <a:moveTo>
                  <a:pt x="1654388" y="0"/>
                </a:moveTo>
                <a:lnTo>
                  <a:pt x="1131636" y="247575"/>
                </a:lnTo>
                <a:lnTo>
                  <a:pt x="0" y="641207"/>
                </a:lnTo>
                <a:lnTo>
                  <a:pt x="41193" y="703862"/>
                </a:lnTo>
                <a:lnTo>
                  <a:pt x="371812" y="814015"/>
                </a:lnTo>
                <a:lnTo>
                  <a:pt x="743923" y="896822"/>
                </a:lnTo>
                <a:lnTo>
                  <a:pt x="1047717" y="948950"/>
                </a:lnTo>
                <a:lnTo>
                  <a:pt x="1173384" y="967067"/>
                </a:lnTo>
                <a:lnTo>
                  <a:pt x="1407404" y="600360"/>
                </a:lnTo>
                <a:lnTo>
                  <a:pt x="1555098" y="291887"/>
                </a:lnTo>
                <a:lnTo>
                  <a:pt x="1632186" y="79236"/>
                </a:lnTo>
                <a:lnTo>
                  <a:pt x="1654388" y="0"/>
                </a:lnTo>
                <a:close/>
              </a:path>
            </a:pathLst>
          </a:custGeom>
          <a:solidFill>
            <a:srgbClr val="E196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3358384"/>
            <a:ext cx="1082040" cy="3500120"/>
          </a:xfrm>
          <a:custGeom>
            <a:avLst/>
            <a:gdLst/>
            <a:ahLst/>
            <a:cxnLst/>
            <a:rect l="l" t="t" r="r" b="b"/>
            <a:pathLst>
              <a:path w="1082040" h="3500120">
                <a:moveTo>
                  <a:pt x="191423" y="0"/>
                </a:moveTo>
                <a:lnTo>
                  <a:pt x="0" y="528729"/>
                </a:lnTo>
                <a:lnTo>
                  <a:pt x="0" y="884146"/>
                </a:lnTo>
                <a:lnTo>
                  <a:pt x="89168" y="580696"/>
                </a:lnTo>
                <a:lnTo>
                  <a:pt x="171047" y="159839"/>
                </a:lnTo>
                <a:lnTo>
                  <a:pt x="191423" y="0"/>
                </a:lnTo>
                <a:close/>
              </a:path>
              <a:path w="1082040" h="3500120">
                <a:moveTo>
                  <a:pt x="0" y="3052254"/>
                </a:moveTo>
                <a:lnTo>
                  <a:pt x="0" y="3298776"/>
                </a:lnTo>
                <a:lnTo>
                  <a:pt x="716295" y="3499613"/>
                </a:lnTo>
                <a:lnTo>
                  <a:pt x="1081536" y="3499613"/>
                </a:lnTo>
                <a:lnTo>
                  <a:pt x="725698" y="3336872"/>
                </a:lnTo>
                <a:lnTo>
                  <a:pt x="235945" y="3136620"/>
                </a:lnTo>
                <a:lnTo>
                  <a:pt x="43431" y="3068417"/>
                </a:lnTo>
                <a:lnTo>
                  <a:pt x="6004" y="3054545"/>
                </a:lnTo>
                <a:lnTo>
                  <a:pt x="0" y="3052254"/>
                </a:lnTo>
                <a:close/>
              </a:path>
            </a:pathLst>
          </a:custGeom>
          <a:solidFill>
            <a:srgbClr val="FFC2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9692" y="3091322"/>
            <a:ext cx="5660973" cy="3766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990725" cy="1703705"/>
          </a:xfrm>
          <a:custGeom>
            <a:avLst/>
            <a:gdLst/>
            <a:ahLst/>
            <a:cxnLst/>
            <a:rect l="l" t="t" r="r" b="b"/>
            <a:pathLst>
              <a:path w="1990725" h="1703705">
                <a:moveTo>
                  <a:pt x="1045635" y="0"/>
                </a:moveTo>
                <a:lnTo>
                  <a:pt x="0" y="0"/>
                </a:lnTo>
                <a:lnTo>
                  <a:pt x="0" y="1703652"/>
                </a:lnTo>
                <a:lnTo>
                  <a:pt x="47792" y="1699061"/>
                </a:lnTo>
                <a:lnTo>
                  <a:pt x="97299" y="1693326"/>
                </a:lnTo>
                <a:lnTo>
                  <a:pt x="146627" y="1686437"/>
                </a:lnTo>
                <a:lnTo>
                  <a:pt x="195686" y="1678211"/>
                </a:lnTo>
                <a:lnTo>
                  <a:pt x="244386" y="1668465"/>
                </a:lnTo>
                <a:lnTo>
                  <a:pt x="292637" y="1657015"/>
                </a:lnTo>
                <a:lnTo>
                  <a:pt x="340352" y="1643679"/>
                </a:lnTo>
                <a:lnTo>
                  <a:pt x="387440" y="1628273"/>
                </a:lnTo>
                <a:lnTo>
                  <a:pt x="433811" y="1610614"/>
                </a:lnTo>
                <a:lnTo>
                  <a:pt x="476752" y="1591681"/>
                </a:lnTo>
                <a:lnTo>
                  <a:pt x="518725" y="1570381"/>
                </a:lnTo>
                <a:lnTo>
                  <a:pt x="559466" y="1546735"/>
                </a:lnTo>
                <a:lnTo>
                  <a:pt x="598713" y="1520763"/>
                </a:lnTo>
                <a:lnTo>
                  <a:pt x="636199" y="1492488"/>
                </a:lnTo>
                <a:lnTo>
                  <a:pt x="671663" y="1461930"/>
                </a:lnTo>
                <a:lnTo>
                  <a:pt x="704838" y="1429110"/>
                </a:lnTo>
                <a:lnTo>
                  <a:pt x="1039177" y="1429110"/>
                </a:lnTo>
                <a:lnTo>
                  <a:pt x="1052649" y="1413842"/>
                </a:lnTo>
                <a:lnTo>
                  <a:pt x="1076849" y="1371405"/>
                </a:lnTo>
                <a:lnTo>
                  <a:pt x="1706660" y="1371405"/>
                </a:lnTo>
                <a:lnTo>
                  <a:pt x="1774648" y="1328245"/>
                </a:lnTo>
                <a:lnTo>
                  <a:pt x="1810884" y="1298996"/>
                </a:lnTo>
                <a:lnTo>
                  <a:pt x="1844604" y="1267014"/>
                </a:lnTo>
                <a:lnTo>
                  <a:pt x="1875530" y="1232522"/>
                </a:lnTo>
                <a:lnTo>
                  <a:pt x="1903383" y="1195743"/>
                </a:lnTo>
                <a:lnTo>
                  <a:pt x="1927887" y="1156899"/>
                </a:lnTo>
                <a:lnTo>
                  <a:pt x="1948764" y="1116214"/>
                </a:lnTo>
                <a:lnTo>
                  <a:pt x="1965736" y="1073911"/>
                </a:lnTo>
                <a:lnTo>
                  <a:pt x="1978526" y="1030212"/>
                </a:lnTo>
                <a:lnTo>
                  <a:pt x="1986855" y="985342"/>
                </a:lnTo>
                <a:lnTo>
                  <a:pt x="1990447" y="939523"/>
                </a:lnTo>
                <a:lnTo>
                  <a:pt x="1988989" y="891336"/>
                </a:lnTo>
                <a:lnTo>
                  <a:pt x="1982397" y="843680"/>
                </a:lnTo>
                <a:lnTo>
                  <a:pt x="1970947" y="796920"/>
                </a:lnTo>
                <a:lnTo>
                  <a:pt x="1954918" y="751417"/>
                </a:lnTo>
                <a:lnTo>
                  <a:pt x="1934587" y="707535"/>
                </a:lnTo>
                <a:lnTo>
                  <a:pt x="1910232" y="665639"/>
                </a:lnTo>
                <a:lnTo>
                  <a:pt x="1882130" y="626091"/>
                </a:lnTo>
                <a:lnTo>
                  <a:pt x="1850558" y="589254"/>
                </a:lnTo>
                <a:lnTo>
                  <a:pt x="1815796" y="555493"/>
                </a:lnTo>
                <a:lnTo>
                  <a:pt x="1774552" y="522387"/>
                </a:lnTo>
                <a:lnTo>
                  <a:pt x="1730490" y="493272"/>
                </a:lnTo>
                <a:lnTo>
                  <a:pt x="1683997" y="468153"/>
                </a:lnTo>
                <a:lnTo>
                  <a:pt x="1635462" y="447035"/>
                </a:lnTo>
                <a:lnTo>
                  <a:pt x="1585272" y="429925"/>
                </a:lnTo>
                <a:lnTo>
                  <a:pt x="1533815" y="416827"/>
                </a:lnTo>
                <a:lnTo>
                  <a:pt x="1538229" y="369318"/>
                </a:lnTo>
                <a:lnTo>
                  <a:pt x="1534058" y="321633"/>
                </a:lnTo>
                <a:lnTo>
                  <a:pt x="1521635" y="275372"/>
                </a:lnTo>
                <a:lnTo>
                  <a:pt x="1501292" y="232136"/>
                </a:lnTo>
                <a:lnTo>
                  <a:pt x="1473361" y="193526"/>
                </a:lnTo>
                <a:lnTo>
                  <a:pt x="1111646" y="180655"/>
                </a:lnTo>
                <a:lnTo>
                  <a:pt x="1107820" y="132414"/>
                </a:lnTo>
                <a:lnTo>
                  <a:pt x="1095350" y="85621"/>
                </a:lnTo>
                <a:lnTo>
                  <a:pt x="1074954" y="41615"/>
                </a:lnTo>
                <a:lnTo>
                  <a:pt x="1047351" y="1732"/>
                </a:lnTo>
                <a:lnTo>
                  <a:pt x="1045635" y="0"/>
                </a:lnTo>
                <a:close/>
              </a:path>
              <a:path w="1990725" h="1703705">
                <a:moveTo>
                  <a:pt x="1039177" y="1429110"/>
                </a:moveTo>
                <a:lnTo>
                  <a:pt x="704838" y="1429110"/>
                </a:lnTo>
                <a:lnTo>
                  <a:pt x="742718" y="1462842"/>
                </a:lnTo>
                <a:lnTo>
                  <a:pt x="787154" y="1487681"/>
                </a:lnTo>
                <a:lnTo>
                  <a:pt x="835805" y="1502600"/>
                </a:lnTo>
                <a:lnTo>
                  <a:pt x="886332" y="1506570"/>
                </a:lnTo>
                <a:lnTo>
                  <a:pt x="936394" y="1498563"/>
                </a:lnTo>
                <a:lnTo>
                  <a:pt x="981181" y="1479324"/>
                </a:lnTo>
                <a:lnTo>
                  <a:pt x="1020347" y="1450449"/>
                </a:lnTo>
                <a:lnTo>
                  <a:pt x="1039177" y="1429110"/>
                </a:lnTo>
                <a:close/>
              </a:path>
              <a:path w="1990725" h="1703705">
                <a:moveTo>
                  <a:pt x="1706660" y="1371405"/>
                </a:moveTo>
                <a:lnTo>
                  <a:pt x="1076849" y="1371405"/>
                </a:lnTo>
                <a:lnTo>
                  <a:pt x="1123197" y="1390364"/>
                </a:lnTo>
                <a:lnTo>
                  <a:pt x="1170530" y="1406697"/>
                </a:lnTo>
                <a:lnTo>
                  <a:pt x="1218663" y="1420270"/>
                </a:lnTo>
                <a:lnTo>
                  <a:pt x="1267407" y="1430948"/>
                </a:lnTo>
                <a:lnTo>
                  <a:pt x="1316578" y="1438599"/>
                </a:lnTo>
                <a:lnTo>
                  <a:pt x="1365987" y="1443090"/>
                </a:lnTo>
                <a:lnTo>
                  <a:pt x="1415449" y="1444285"/>
                </a:lnTo>
                <a:lnTo>
                  <a:pt x="1464777" y="1442052"/>
                </a:lnTo>
                <a:lnTo>
                  <a:pt x="1513784" y="1436256"/>
                </a:lnTo>
                <a:lnTo>
                  <a:pt x="1562283" y="1426765"/>
                </a:lnTo>
                <a:lnTo>
                  <a:pt x="1610088" y="1413445"/>
                </a:lnTo>
                <a:lnTo>
                  <a:pt x="1653615" y="1397360"/>
                </a:lnTo>
                <a:lnTo>
                  <a:pt x="1695735" y="1377650"/>
                </a:lnTo>
                <a:lnTo>
                  <a:pt x="1706660" y="1371405"/>
                </a:lnTo>
                <a:close/>
              </a:path>
              <a:path w="1990725" h="1703705">
                <a:moveTo>
                  <a:pt x="1271604" y="114378"/>
                </a:moveTo>
                <a:lnTo>
                  <a:pt x="1227782" y="120632"/>
                </a:lnTo>
                <a:lnTo>
                  <a:pt x="1185658" y="133839"/>
                </a:lnTo>
                <a:lnTo>
                  <a:pt x="1146518" y="153884"/>
                </a:lnTo>
                <a:lnTo>
                  <a:pt x="1111646" y="180655"/>
                </a:lnTo>
                <a:lnTo>
                  <a:pt x="1459377" y="180655"/>
                </a:lnTo>
                <a:lnTo>
                  <a:pt x="1400410" y="138456"/>
                </a:lnTo>
                <a:lnTo>
                  <a:pt x="1359203" y="123176"/>
                </a:lnTo>
                <a:lnTo>
                  <a:pt x="1315840" y="115188"/>
                </a:lnTo>
                <a:lnTo>
                  <a:pt x="1271604" y="114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2010410" cy="1720214"/>
          </a:xfrm>
          <a:custGeom>
            <a:avLst/>
            <a:gdLst/>
            <a:ahLst/>
            <a:cxnLst/>
            <a:rect l="l" t="t" r="r" b="b"/>
            <a:pathLst>
              <a:path w="2010410" h="1720214">
                <a:moveTo>
                  <a:pt x="703937" y="1413075"/>
                </a:moveTo>
                <a:lnTo>
                  <a:pt x="695432" y="1416016"/>
                </a:lnTo>
                <a:lnTo>
                  <a:pt x="688742" y="1420958"/>
                </a:lnTo>
                <a:lnTo>
                  <a:pt x="652906" y="1455883"/>
                </a:lnTo>
                <a:lnTo>
                  <a:pt x="614998" y="1487718"/>
                </a:lnTo>
                <a:lnTo>
                  <a:pt x="575198" y="1516606"/>
                </a:lnTo>
                <a:lnTo>
                  <a:pt x="533689" y="1542693"/>
                </a:lnTo>
                <a:lnTo>
                  <a:pt x="490649" y="1566122"/>
                </a:lnTo>
                <a:lnTo>
                  <a:pt x="446261" y="1587038"/>
                </a:lnTo>
                <a:lnTo>
                  <a:pt x="400705" y="1605584"/>
                </a:lnTo>
                <a:lnTo>
                  <a:pt x="354161" y="1621906"/>
                </a:lnTo>
                <a:lnTo>
                  <a:pt x="306811" y="1636148"/>
                </a:lnTo>
                <a:lnTo>
                  <a:pt x="258835" y="1648453"/>
                </a:lnTo>
                <a:lnTo>
                  <a:pt x="210414" y="1658966"/>
                </a:lnTo>
                <a:lnTo>
                  <a:pt x="161729" y="1667832"/>
                </a:lnTo>
                <a:lnTo>
                  <a:pt x="112960" y="1675194"/>
                </a:lnTo>
                <a:lnTo>
                  <a:pt x="66125" y="1681191"/>
                </a:lnTo>
                <a:lnTo>
                  <a:pt x="19084" y="1686392"/>
                </a:lnTo>
                <a:lnTo>
                  <a:pt x="0" y="1688145"/>
                </a:lnTo>
                <a:lnTo>
                  <a:pt x="0" y="1719936"/>
                </a:lnTo>
                <a:lnTo>
                  <a:pt x="76026" y="1711958"/>
                </a:lnTo>
                <a:lnTo>
                  <a:pt x="125432" y="1705653"/>
                </a:lnTo>
                <a:lnTo>
                  <a:pt x="174666" y="1698068"/>
                </a:lnTo>
                <a:lnTo>
                  <a:pt x="223638" y="1689041"/>
                </a:lnTo>
                <a:lnTo>
                  <a:pt x="272258" y="1678407"/>
                </a:lnTo>
                <a:lnTo>
                  <a:pt x="320437" y="1666003"/>
                </a:lnTo>
                <a:lnTo>
                  <a:pt x="368085" y="1651665"/>
                </a:lnTo>
                <a:lnTo>
                  <a:pt x="415111" y="1635231"/>
                </a:lnTo>
                <a:lnTo>
                  <a:pt x="460612" y="1616757"/>
                </a:lnTo>
                <a:lnTo>
                  <a:pt x="505001" y="1595858"/>
                </a:lnTo>
                <a:lnTo>
                  <a:pt x="548095" y="1572525"/>
                </a:lnTo>
                <a:lnTo>
                  <a:pt x="589713" y="1546750"/>
                </a:lnTo>
                <a:lnTo>
                  <a:pt x="629674" y="1518523"/>
                </a:lnTo>
                <a:lnTo>
                  <a:pt x="667798" y="1487838"/>
                </a:lnTo>
                <a:lnTo>
                  <a:pt x="703903" y="1454685"/>
                </a:lnTo>
                <a:lnTo>
                  <a:pt x="765050" y="1454685"/>
                </a:lnTo>
                <a:lnTo>
                  <a:pt x="758651" y="1451221"/>
                </a:lnTo>
                <a:lnTo>
                  <a:pt x="720133" y="1417601"/>
                </a:lnTo>
                <a:lnTo>
                  <a:pt x="712692" y="1413236"/>
                </a:lnTo>
                <a:lnTo>
                  <a:pt x="703937" y="1413075"/>
                </a:lnTo>
                <a:close/>
              </a:path>
              <a:path w="2010410" h="1720214">
                <a:moveTo>
                  <a:pt x="765050" y="1454685"/>
                </a:moveTo>
                <a:lnTo>
                  <a:pt x="703903" y="1454685"/>
                </a:lnTo>
                <a:lnTo>
                  <a:pt x="739374" y="1482087"/>
                </a:lnTo>
                <a:lnTo>
                  <a:pt x="778967" y="1502802"/>
                </a:lnTo>
                <a:lnTo>
                  <a:pt x="821516" y="1516378"/>
                </a:lnTo>
                <a:lnTo>
                  <a:pt x="865854" y="1522362"/>
                </a:lnTo>
                <a:lnTo>
                  <a:pt x="910814" y="1520302"/>
                </a:lnTo>
                <a:lnTo>
                  <a:pt x="954546" y="1509433"/>
                </a:lnTo>
                <a:lnTo>
                  <a:pt x="994681" y="1490185"/>
                </a:lnTo>
                <a:lnTo>
                  <a:pt x="996216" y="1489052"/>
                </a:lnTo>
                <a:lnTo>
                  <a:pt x="904135" y="1489052"/>
                </a:lnTo>
                <a:lnTo>
                  <a:pt x="852843" y="1488790"/>
                </a:lnTo>
                <a:lnTo>
                  <a:pt x="803618" y="1475565"/>
                </a:lnTo>
                <a:lnTo>
                  <a:pt x="765050" y="1454685"/>
                </a:lnTo>
                <a:close/>
              </a:path>
              <a:path w="2010410" h="1720214">
                <a:moveTo>
                  <a:pt x="1080025" y="1355446"/>
                </a:moveTo>
                <a:lnTo>
                  <a:pt x="1071364" y="1356380"/>
                </a:lnTo>
                <a:lnTo>
                  <a:pt x="1063693" y="1360251"/>
                </a:lnTo>
                <a:lnTo>
                  <a:pt x="1058282" y="1367090"/>
                </a:lnTo>
                <a:lnTo>
                  <a:pt x="1031999" y="1411209"/>
                </a:lnTo>
                <a:lnTo>
                  <a:pt x="996737" y="1448031"/>
                </a:lnTo>
                <a:lnTo>
                  <a:pt x="953711" y="1474873"/>
                </a:lnTo>
                <a:lnTo>
                  <a:pt x="904135" y="1489052"/>
                </a:lnTo>
                <a:lnTo>
                  <a:pt x="996216" y="1489052"/>
                </a:lnTo>
                <a:lnTo>
                  <a:pt x="1030475" y="1463753"/>
                </a:lnTo>
                <a:lnTo>
                  <a:pt x="1061185" y="1431328"/>
                </a:lnTo>
                <a:lnTo>
                  <a:pt x="1086066" y="1394104"/>
                </a:lnTo>
                <a:lnTo>
                  <a:pt x="1188253" y="1394104"/>
                </a:lnTo>
                <a:lnTo>
                  <a:pt x="1178613" y="1391359"/>
                </a:lnTo>
                <a:lnTo>
                  <a:pt x="1133035" y="1375585"/>
                </a:lnTo>
                <a:lnTo>
                  <a:pt x="1088404" y="1357419"/>
                </a:lnTo>
                <a:lnTo>
                  <a:pt x="1080025" y="1355446"/>
                </a:lnTo>
                <a:close/>
              </a:path>
              <a:path w="2010410" h="1720214">
                <a:moveTo>
                  <a:pt x="1188253" y="1394104"/>
                </a:moveTo>
                <a:lnTo>
                  <a:pt x="1086066" y="1394104"/>
                </a:lnTo>
                <a:lnTo>
                  <a:pt x="1134501" y="1412433"/>
                </a:lnTo>
                <a:lnTo>
                  <a:pt x="1183978" y="1428076"/>
                </a:lnTo>
                <a:lnTo>
                  <a:pt x="1234298" y="1440856"/>
                </a:lnTo>
                <a:lnTo>
                  <a:pt x="1285260" y="1450594"/>
                </a:lnTo>
                <a:lnTo>
                  <a:pt x="1336664" y="1457113"/>
                </a:lnTo>
                <a:lnTo>
                  <a:pt x="1388311" y="1460234"/>
                </a:lnTo>
                <a:lnTo>
                  <a:pt x="1440001" y="1459779"/>
                </a:lnTo>
                <a:lnTo>
                  <a:pt x="1491532" y="1455571"/>
                </a:lnTo>
                <a:lnTo>
                  <a:pt x="1542707" y="1447432"/>
                </a:lnTo>
                <a:lnTo>
                  <a:pt x="1593324" y="1435184"/>
                </a:lnTo>
                <a:lnTo>
                  <a:pt x="1614920" y="1428044"/>
                </a:lnTo>
                <a:lnTo>
                  <a:pt x="1418614" y="1428044"/>
                </a:lnTo>
                <a:lnTo>
                  <a:pt x="1367713" y="1426952"/>
                </a:lnTo>
                <a:lnTo>
                  <a:pt x="1319686" y="1422539"/>
                </a:lnTo>
                <a:lnTo>
                  <a:pt x="1272072" y="1415017"/>
                </a:lnTo>
                <a:lnTo>
                  <a:pt x="1225003" y="1404563"/>
                </a:lnTo>
                <a:lnTo>
                  <a:pt x="1188253" y="1394104"/>
                </a:lnTo>
                <a:close/>
              </a:path>
              <a:path w="2010410" h="1720214">
                <a:moveTo>
                  <a:pt x="1422473" y="130718"/>
                </a:moveTo>
                <a:lnTo>
                  <a:pt x="1304620" y="130718"/>
                </a:lnTo>
                <a:lnTo>
                  <a:pt x="1352691" y="138967"/>
                </a:lnTo>
                <a:lnTo>
                  <a:pt x="1398368" y="157278"/>
                </a:lnTo>
                <a:lnTo>
                  <a:pt x="1440044" y="186665"/>
                </a:lnTo>
                <a:lnTo>
                  <a:pt x="1473077" y="224314"/>
                </a:lnTo>
                <a:lnTo>
                  <a:pt x="1497232" y="268187"/>
                </a:lnTo>
                <a:lnTo>
                  <a:pt x="1512270" y="316245"/>
                </a:lnTo>
                <a:lnTo>
                  <a:pt x="1517954" y="366449"/>
                </a:lnTo>
                <a:lnTo>
                  <a:pt x="1514046" y="416761"/>
                </a:lnTo>
                <a:lnTo>
                  <a:pt x="1512710" y="424487"/>
                </a:lnTo>
                <a:lnTo>
                  <a:pt x="1519923" y="430947"/>
                </a:lnTo>
                <a:lnTo>
                  <a:pt x="1578318" y="445849"/>
                </a:lnTo>
                <a:lnTo>
                  <a:pt x="1628514" y="463256"/>
                </a:lnTo>
                <a:lnTo>
                  <a:pt x="1676980" y="484721"/>
                </a:lnTo>
                <a:lnTo>
                  <a:pt x="1723304" y="510269"/>
                </a:lnTo>
                <a:lnTo>
                  <a:pt x="1767076" y="539922"/>
                </a:lnTo>
                <a:lnTo>
                  <a:pt x="1807884" y="573705"/>
                </a:lnTo>
                <a:lnTo>
                  <a:pt x="1845316" y="611639"/>
                </a:lnTo>
                <a:lnTo>
                  <a:pt x="1877377" y="651639"/>
                </a:lnTo>
                <a:lnTo>
                  <a:pt x="1905273" y="694708"/>
                </a:lnTo>
                <a:lnTo>
                  <a:pt x="1928674" y="740366"/>
                </a:lnTo>
                <a:lnTo>
                  <a:pt x="1947251" y="788136"/>
                </a:lnTo>
                <a:lnTo>
                  <a:pt x="1960675" y="837538"/>
                </a:lnTo>
                <a:lnTo>
                  <a:pt x="1968616" y="888093"/>
                </a:lnTo>
                <a:lnTo>
                  <a:pt x="1970745" y="939323"/>
                </a:lnTo>
                <a:lnTo>
                  <a:pt x="1966025" y="990768"/>
                </a:lnTo>
                <a:lnTo>
                  <a:pt x="1955429" y="1040867"/>
                </a:lnTo>
                <a:lnTo>
                  <a:pt x="1939342" y="1089289"/>
                </a:lnTo>
                <a:lnTo>
                  <a:pt x="1918149" y="1135701"/>
                </a:lnTo>
                <a:lnTo>
                  <a:pt x="1892234" y="1179770"/>
                </a:lnTo>
                <a:lnTo>
                  <a:pt x="1861984" y="1221164"/>
                </a:lnTo>
                <a:lnTo>
                  <a:pt x="1827783" y="1259551"/>
                </a:lnTo>
                <a:lnTo>
                  <a:pt x="1790015" y="1294600"/>
                </a:lnTo>
                <a:lnTo>
                  <a:pt x="1749524" y="1325619"/>
                </a:lnTo>
                <a:lnTo>
                  <a:pt x="1706811" y="1352431"/>
                </a:lnTo>
                <a:lnTo>
                  <a:pt x="1662140" y="1375091"/>
                </a:lnTo>
                <a:lnTo>
                  <a:pt x="1615775" y="1393654"/>
                </a:lnTo>
                <a:lnTo>
                  <a:pt x="1567976" y="1408176"/>
                </a:lnTo>
                <a:lnTo>
                  <a:pt x="1519008" y="1418711"/>
                </a:lnTo>
                <a:lnTo>
                  <a:pt x="1469133" y="1425315"/>
                </a:lnTo>
                <a:lnTo>
                  <a:pt x="1418614" y="1428044"/>
                </a:lnTo>
                <a:lnTo>
                  <a:pt x="1614920" y="1428044"/>
                </a:lnTo>
                <a:lnTo>
                  <a:pt x="1685645" y="1400399"/>
                </a:lnTo>
                <a:lnTo>
                  <a:pt x="1729238" y="1377542"/>
                </a:lnTo>
                <a:lnTo>
                  <a:pt x="1770783" y="1351256"/>
                </a:lnTo>
                <a:lnTo>
                  <a:pt x="1810027" y="1321705"/>
                </a:lnTo>
                <a:lnTo>
                  <a:pt x="1846719" y="1289049"/>
                </a:lnTo>
                <a:lnTo>
                  <a:pt x="1880605" y="1253452"/>
                </a:lnTo>
                <a:lnTo>
                  <a:pt x="1911434" y="1215073"/>
                </a:lnTo>
                <a:lnTo>
                  <a:pt x="1938953" y="1174076"/>
                </a:lnTo>
                <a:lnTo>
                  <a:pt x="1962671" y="1130482"/>
                </a:lnTo>
                <a:lnTo>
                  <a:pt x="1981945" y="1084842"/>
                </a:lnTo>
                <a:lnTo>
                  <a:pt x="1996500" y="1037550"/>
                </a:lnTo>
                <a:lnTo>
                  <a:pt x="2006060" y="989001"/>
                </a:lnTo>
                <a:lnTo>
                  <a:pt x="2010350" y="939589"/>
                </a:lnTo>
                <a:lnTo>
                  <a:pt x="2008778" y="892037"/>
                </a:lnTo>
                <a:lnTo>
                  <a:pt x="2002592" y="845205"/>
                </a:lnTo>
                <a:lnTo>
                  <a:pt x="1991996" y="799348"/>
                </a:lnTo>
                <a:lnTo>
                  <a:pt x="1977190" y="754718"/>
                </a:lnTo>
                <a:lnTo>
                  <a:pt x="1958377" y="711567"/>
                </a:lnTo>
                <a:lnTo>
                  <a:pt x="1935758" y="670149"/>
                </a:lnTo>
                <a:lnTo>
                  <a:pt x="1909536" y="630717"/>
                </a:lnTo>
                <a:lnTo>
                  <a:pt x="1879912" y="593523"/>
                </a:lnTo>
                <a:lnTo>
                  <a:pt x="1846970" y="558882"/>
                </a:lnTo>
                <a:lnTo>
                  <a:pt x="1811218" y="527429"/>
                </a:lnTo>
                <a:lnTo>
                  <a:pt x="1772968" y="499147"/>
                </a:lnTo>
                <a:lnTo>
                  <a:pt x="1732536" y="474022"/>
                </a:lnTo>
                <a:lnTo>
                  <a:pt x="1690234" y="452038"/>
                </a:lnTo>
                <a:lnTo>
                  <a:pt x="1646378" y="433178"/>
                </a:lnTo>
                <a:lnTo>
                  <a:pt x="1601280" y="417428"/>
                </a:lnTo>
                <a:lnTo>
                  <a:pt x="1555254" y="404772"/>
                </a:lnTo>
                <a:lnTo>
                  <a:pt x="1557408" y="357389"/>
                </a:lnTo>
                <a:lnTo>
                  <a:pt x="1551750" y="310449"/>
                </a:lnTo>
                <a:lnTo>
                  <a:pt x="1538566" y="265221"/>
                </a:lnTo>
                <a:lnTo>
                  <a:pt x="1518140" y="222971"/>
                </a:lnTo>
                <a:lnTo>
                  <a:pt x="1490759" y="184969"/>
                </a:lnTo>
                <a:lnTo>
                  <a:pt x="1456706" y="152481"/>
                </a:lnTo>
                <a:lnTo>
                  <a:pt x="1422473" y="130718"/>
                </a:lnTo>
                <a:close/>
              </a:path>
              <a:path w="2010410" h="1720214">
                <a:moveTo>
                  <a:pt x="1070039" y="0"/>
                </a:moveTo>
                <a:lnTo>
                  <a:pt x="1018436" y="0"/>
                </a:lnTo>
                <a:lnTo>
                  <a:pt x="1041207" y="25265"/>
                </a:lnTo>
                <a:lnTo>
                  <a:pt x="1068868" y="73117"/>
                </a:lnTo>
                <a:lnTo>
                  <a:pt x="1086110" y="125603"/>
                </a:lnTo>
                <a:lnTo>
                  <a:pt x="1091944" y="180655"/>
                </a:lnTo>
                <a:lnTo>
                  <a:pt x="1095457" y="190521"/>
                </a:lnTo>
                <a:lnTo>
                  <a:pt x="1104074" y="196090"/>
                </a:lnTo>
                <a:lnTo>
                  <a:pt x="1114757" y="196840"/>
                </a:lnTo>
                <a:lnTo>
                  <a:pt x="1124469" y="192244"/>
                </a:lnTo>
                <a:lnTo>
                  <a:pt x="1164081" y="163295"/>
                </a:lnTo>
                <a:lnTo>
                  <a:pt x="1202690" y="145822"/>
                </a:lnTo>
                <a:lnTo>
                  <a:pt x="1129345" y="145822"/>
                </a:lnTo>
                <a:lnTo>
                  <a:pt x="1118156" y="92591"/>
                </a:lnTo>
                <a:lnTo>
                  <a:pt x="1097537" y="42414"/>
                </a:lnTo>
                <a:lnTo>
                  <a:pt x="1070039" y="0"/>
                </a:lnTo>
                <a:close/>
              </a:path>
              <a:path w="2010410" h="1720214">
                <a:moveTo>
                  <a:pt x="1270402" y="98535"/>
                </a:moveTo>
                <a:lnTo>
                  <a:pt x="1220801" y="106162"/>
                </a:lnTo>
                <a:lnTo>
                  <a:pt x="1173269" y="121988"/>
                </a:lnTo>
                <a:lnTo>
                  <a:pt x="1129345" y="145822"/>
                </a:lnTo>
                <a:lnTo>
                  <a:pt x="1202690" y="145822"/>
                </a:lnTo>
                <a:lnTo>
                  <a:pt x="1208511" y="143188"/>
                </a:lnTo>
                <a:lnTo>
                  <a:pt x="1255959" y="132227"/>
                </a:lnTo>
                <a:lnTo>
                  <a:pt x="1304620" y="130718"/>
                </a:lnTo>
                <a:lnTo>
                  <a:pt x="1422473" y="130718"/>
                </a:lnTo>
                <a:lnTo>
                  <a:pt x="1416268" y="126774"/>
                </a:lnTo>
                <a:lnTo>
                  <a:pt x="1369672" y="108648"/>
                </a:lnTo>
                <a:lnTo>
                  <a:pt x="1320538" y="99299"/>
                </a:lnTo>
                <a:lnTo>
                  <a:pt x="1270402" y="98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297686" y="1351229"/>
            <a:ext cx="84537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dirty="0">
                <a:solidFill>
                  <a:srgbClr val="000000"/>
                </a:solidFill>
              </a:rPr>
              <a:t>พฤติกรรมเสี่ยงต่อสุขภาพ</a:t>
            </a:r>
            <a:endParaRPr sz="9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31794"/>
            <a:ext cx="4298195" cy="6626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93804" y="711419"/>
            <a:ext cx="4298195" cy="6146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04542" y="2068525"/>
            <a:ext cx="8616950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8120" marR="5080" indent="-1456055">
              <a:lnSpc>
                <a:spcPct val="100000"/>
              </a:lnSpc>
              <a:spcBef>
                <a:spcPts val="100"/>
              </a:spcBef>
            </a:pPr>
            <a:r>
              <a:rPr sz="6600" b="1" spc="-160" dirty="0" err="1">
                <a:latin typeface="TH SarabunPSK"/>
                <a:cs typeface="TH SarabunPSK"/>
              </a:rPr>
              <a:t>การ</a:t>
            </a:r>
            <a:r>
              <a:rPr sz="6600" b="1" spc="-160" dirty="0" err="1" smtClean="0">
                <a:latin typeface="TH SarabunPSK"/>
                <a:cs typeface="TH SarabunPSK"/>
              </a:rPr>
              <a:t>กระท</a:t>
            </a:r>
            <a:r>
              <a:rPr lang="th-TH" sz="6600" b="1" spc="-160" dirty="0">
                <a:latin typeface="TH SarabunPSK"/>
                <a:cs typeface="TH SarabunPSK"/>
              </a:rPr>
              <a:t>ำ</a:t>
            </a:r>
            <a:r>
              <a:rPr sz="6600" b="1" spc="-90" dirty="0" err="1" smtClean="0">
                <a:latin typeface="TH SarabunPSK"/>
                <a:cs typeface="TH SarabunPSK"/>
              </a:rPr>
              <a:t>ใดบ้าง</a:t>
            </a:r>
            <a:r>
              <a:rPr sz="6600" b="1" spc="-90" dirty="0" err="1">
                <a:latin typeface="TH SarabunPSK"/>
                <a:cs typeface="TH SarabunPSK"/>
              </a:rPr>
              <a:t>ที่เป็นพฤติกรรมเสี่ยง</a:t>
            </a:r>
            <a:r>
              <a:rPr sz="6600" b="1" spc="-90" dirty="0">
                <a:latin typeface="TH SarabunPSK"/>
                <a:cs typeface="TH SarabunPSK"/>
              </a:rPr>
              <a:t>  </a:t>
            </a:r>
            <a:r>
              <a:rPr sz="6600" b="1" dirty="0">
                <a:latin typeface="TH SarabunPSK"/>
                <a:cs typeface="TH SarabunPSK"/>
              </a:rPr>
              <a:t>ที่ส่งผลกระทบต่อสุขภาพ</a:t>
            </a:r>
            <a:endParaRPr sz="6600" dirty="0">
              <a:latin typeface="TH SarabunPSK"/>
              <a:cs typeface="TH SarabunPS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3161" y="0"/>
            <a:ext cx="4908550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800" b="1" u="heavy" spc="-195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ค</a:t>
            </a:r>
            <a:r>
              <a:rPr lang="th-TH" sz="8800" b="1" u="heavy" spc="-1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ำ</a:t>
            </a:r>
            <a:r>
              <a:rPr sz="8800" b="1" u="heavy" spc="-160" dirty="0" err="1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ถาม</a:t>
            </a:r>
            <a:r>
              <a:rPr sz="8800" b="1" u="heavy" spc="-160" dirty="0" err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ชวนคิด</a:t>
            </a:r>
            <a:r>
              <a:rPr sz="13800" b="1" spc="-160" dirty="0">
                <a:solidFill>
                  <a:srgbClr val="C00000"/>
                </a:solidFill>
                <a:latin typeface="TH SarabunPSK"/>
                <a:cs typeface="TH SarabunPSK"/>
              </a:rPr>
              <a:t>?</a:t>
            </a:r>
            <a:endParaRPr sz="13800" dirty="0">
              <a:latin typeface="TH SarabunPSK"/>
              <a:cs typeface="TH SarabunPS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72478" y="614933"/>
            <a:ext cx="4419600" cy="1115695"/>
          </a:xfrm>
          <a:custGeom>
            <a:avLst/>
            <a:gdLst/>
            <a:ahLst/>
            <a:cxnLst/>
            <a:rect l="l" t="t" r="r" b="b"/>
            <a:pathLst>
              <a:path w="4419600" h="1115695">
                <a:moveTo>
                  <a:pt x="3861816" y="0"/>
                </a:moveTo>
                <a:lnTo>
                  <a:pt x="557783" y="0"/>
                </a:lnTo>
                <a:lnTo>
                  <a:pt x="509649" y="2047"/>
                </a:lnTo>
                <a:lnTo>
                  <a:pt x="462653" y="8076"/>
                </a:lnTo>
                <a:lnTo>
                  <a:pt x="416963" y="17921"/>
                </a:lnTo>
                <a:lnTo>
                  <a:pt x="372745" y="31414"/>
                </a:lnTo>
                <a:lnTo>
                  <a:pt x="330168" y="48387"/>
                </a:lnTo>
                <a:lnTo>
                  <a:pt x="289398" y="68673"/>
                </a:lnTo>
                <a:lnTo>
                  <a:pt x="250603" y="92106"/>
                </a:lnTo>
                <a:lnTo>
                  <a:pt x="213950" y="118517"/>
                </a:lnTo>
                <a:lnTo>
                  <a:pt x="179607" y="147740"/>
                </a:lnTo>
                <a:lnTo>
                  <a:pt x="147740" y="179607"/>
                </a:lnTo>
                <a:lnTo>
                  <a:pt x="118517" y="213950"/>
                </a:lnTo>
                <a:lnTo>
                  <a:pt x="92106" y="250603"/>
                </a:lnTo>
                <a:lnTo>
                  <a:pt x="68673" y="289398"/>
                </a:lnTo>
                <a:lnTo>
                  <a:pt x="48387" y="330168"/>
                </a:lnTo>
                <a:lnTo>
                  <a:pt x="31414" y="372745"/>
                </a:lnTo>
                <a:lnTo>
                  <a:pt x="17921" y="416963"/>
                </a:lnTo>
                <a:lnTo>
                  <a:pt x="8076" y="462653"/>
                </a:lnTo>
                <a:lnTo>
                  <a:pt x="2047" y="509649"/>
                </a:lnTo>
                <a:lnTo>
                  <a:pt x="0" y="557783"/>
                </a:lnTo>
                <a:lnTo>
                  <a:pt x="2047" y="605918"/>
                </a:lnTo>
                <a:lnTo>
                  <a:pt x="8076" y="652914"/>
                </a:lnTo>
                <a:lnTo>
                  <a:pt x="17921" y="698604"/>
                </a:lnTo>
                <a:lnTo>
                  <a:pt x="31414" y="742822"/>
                </a:lnTo>
                <a:lnTo>
                  <a:pt x="48387" y="785399"/>
                </a:lnTo>
                <a:lnTo>
                  <a:pt x="68673" y="826169"/>
                </a:lnTo>
                <a:lnTo>
                  <a:pt x="92106" y="864964"/>
                </a:lnTo>
                <a:lnTo>
                  <a:pt x="118517" y="901617"/>
                </a:lnTo>
                <a:lnTo>
                  <a:pt x="147740" y="935960"/>
                </a:lnTo>
                <a:lnTo>
                  <a:pt x="179607" y="967827"/>
                </a:lnTo>
                <a:lnTo>
                  <a:pt x="213950" y="997050"/>
                </a:lnTo>
                <a:lnTo>
                  <a:pt x="250603" y="1023461"/>
                </a:lnTo>
                <a:lnTo>
                  <a:pt x="289398" y="1046894"/>
                </a:lnTo>
                <a:lnTo>
                  <a:pt x="330168" y="1067180"/>
                </a:lnTo>
                <a:lnTo>
                  <a:pt x="372745" y="1084153"/>
                </a:lnTo>
                <a:lnTo>
                  <a:pt x="416963" y="1097646"/>
                </a:lnTo>
                <a:lnTo>
                  <a:pt x="462653" y="1107491"/>
                </a:lnTo>
                <a:lnTo>
                  <a:pt x="509649" y="1113520"/>
                </a:lnTo>
                <a:lnTo>
                  <a:pt x="557783" y="1115567"/>
                </a:lnTo>
                <a:lnTo>
                  <a:pt x="3861816" y="1115567"/>
                </a:lnTo>
                <a:lnTo>
                  <a:pt x="3909950" y="1113520"/>
                </a:lnTo>
                <a:lnTo>
                  <a:pt x="3956946" y="1107491"/>
                </a:lnTo>
                <a:lnTo>
                  <a:pt x="4002636" y="1097646"/>
                </a:lnTo>
                <a:lnTo>
                  <a:pt x="4046854" y="1084153"/>
                </a:lnTo>
                <a:lnTo>
                  <a:pt x="4089431" y="1067180"/>
                </a:lnTo>
                <a:lnTo>
                  <a:pt x="4130201" y="1046894"/>
                </a:lnTo>
                <a:lnTo>
                  <a:pt x="4168996" y="1023461"/>
                </a:lnTo>
                <a:lnTo>
                  <a:pt x="4205649" y="997050"/>
                </a:lnTo>
                <a:lnTo>
                  <a:pt x="4239992" y="967827"/>
                </a:lnTo>
                <a:lnTo>
                  <a:pt x="4271859" y="935960"/>
                </a:lnTo>
                <a:lnTo>
                  <a:pt x="4301082" y="901617"/>
                </a:lnTo>
                <a:lnTo>
                  <a:pt x="4327493" y="864964"/>
                </a:lnTo>
                <a:lnTo>
                  <a:pt x="4350926" y="826169"/>
                </a:lnTo>
                <a:lnTo>
                  <a:pt x="4371212" y="785399"/>
                </a:lnTo>
                <a:lnTo>
                  <a:pt x="4388185" y="742822"/>
                </a:lnTo>
                <a:lnTo>
                  <a:pt x="4401678" y="698604"/>
                </a:lnTo>
                <a:lnTo>
                  <a:pt x="4411523" y="652914"/>
                </a:lnTo>
                <a:lnTo>
                  <a:pt x="4417552" y="605918"/>
                </a:lnTo>
                <a:lnTo>
                  <a:pt x="4419600" y="557783"/>
                </a:lnTo>
                <a:lnTo>
                  <a:pt x="4417552" y="509649"/>
                </a:lnTo>
                <a:lnTo>
                  <a:pt x="4411523" y="462653"/>
                </a:lnTo>
                <a:lnTo>
                  <a:pt x="4401678" y="416963"/>
                </a:lnTo>
                <a:lnTo>
                  <a:pt x="4388185" y="372745"/>
                </a:lnTo>
                <a:lnTo>
                  <a:pt x="4371212" y="330168"/>
                </a:lnTo>
                <a:lnTo>
                  <a:pt x="4350926" y="289398"/>
                </a:lnTo>
                <a:lnTo>
                  <a:pt x="4327493" y="250603"/>
                </a:lnTo>
                <a:lnTo>
                  <a:pt x="4301082" y="213950"/>
                </a:lnTo>
                <a:lnTo>
                  <a:pt x="4271859" y="179607"/>
                </a:lnTo>
                <a:lnTo>
                  <a:pt x="4239992" y="147740"/>
                </a:lnTo>
                <a:lnTo>
                  <a:pt x="4205649" y="118517"/>
                </a:lnTo>
                <a:lnTo>
                  <a:pt x="4168996" y="92106"/>
                </a:lnTo>
                <a:lnTo>
                  <a:pt x="4130201" y="68673"/>
                </a:lnTo>
                <a:lnTo>
                  <a:pt x="4089431" y="48387"/>
                </a:lnTo>
                <a:lnTo>
                  <a:pt x="4046854" y="31414"/>
                </a:lnTo>
                <a:lnTo>
                  <a:pt x="4002636" y="17921"/>
                </a:lnTo>
                <a:lnTo>
                  <a:pt x="3956946" y="8076"/>
                </a:lnTo>
                <a:lnTo>
                  <a:pt x="3909950" y="2047"/>
                </a:lnTo>
                <a:lnTo>
                  <a:pt x="3861816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72478" y="614933"/>
            <a:ext cx="4419600" cy="1115695"/>
          </a:xfrm>
          <a:custGeom>
            <a:avLst/>
            <a:gdLst/>
            <a:ahLst/>
            <a:cxnLst/>
            <a:rect l="l" t="t" r="r" b="b"/>
            <a:pathLst>
              <a:path w="4419600" h="1115695">
                <a:moveTo>
                  <a:pt x="0" y="557783"/>
                </a:moveTo>
                <a:lnTo>
                  <a:pt x="2047" y="509649"/>
                </a:lnTo>
                <a:lnTo>
                  <a:pt x="8076" y="462653"/>
                </a:lnTo>
                <a:lnTo>
                  <a:pt x="17921" y="416963"/>
                </a:lnTo>
                <a:lnTo>
                  <a:pt x="31414" y="372745"/>
                </a:lnTo>
                <a:lnTo>
                  <a:pt x="48387" y="330168"/>
                </a:lnTo>
                <a:lnTo>
                  <a:pt x="68673" y="289398"/>
                </a:lnTo>
                <a:lnTo>
                  <a:pt x="92106" y="250603"/>
                </a:lnTo>
                <a:lnTo>
                  <a:pt x="118517" y="213950"/>
                </a:lnTo>
                <a:lnTo>
                  <a:pt x="147740" y="179607"/>
                </a:lnTo>
                <a:lnTo>
                  <a:pt x="179607" y="147740"/>
                </a:lnTo>
                <a:lnTo>
                  <a:pt x="213950" y="118517"/>
                </a:lnTo>
                <a:lnTo>
                  <a:pt x="250603" y="92106"/>
                </a:lnTo>
                <a:lnTo>
                  <a:pt x="289398" y="68673"/>
                </a:lnTo>
                <a:lnTo>
                  <a:pt x="330168" y="48387"/>
                </a:lnTo>
                <a:lnTo>
                  <a:pt x="372745" y="31414"/>
                </a:lnTo>
                <a:lnTo>
                  <a:pt x="416963" y="17921"/>
                </a:lnTo>
                <a:lnTo>
                  <a:pt x="462653" y="8076"/>
                </a:lnTo>
                <a:lnTo>
                  <a:pt x="509649" y="2047"/>
                </a:lnTo>
                <a:lnTo>
                  <a:pt x="557783" y="0"/>
                </a:lnTo>
                <a:lnTo>
                  <a:pt x="3861816" y="0"/>
                </a:lnTo>
                <a:lnTo>
                  <a:pt x="3909950" y="2047"/>
                </a:lnTo>
                <a:lnTo>
                  <a:pt x="3956946" y="8076"/>
                </a:lnTo>
                <a:lnTo>
                  <a:pt x="4002636" y="17921"/>
                </a:lnTo>
                <a:lnTo>
                  <a:pt x="4046854" y="31414"/>
                </a:lnTo>
                <a:lnTo>
                  <a:pt x="4089431" y="48387"/>
                </a:lnTo>
                <a:lnTo>
                  <a:pt x="4130201" y="68673"/>
                </a:lnTo>
                <a:lnTo>
                  <a:pt x="4168996" y="92106"/>
                </a:lnTo>
                <a:lnTo>
                  <a:pt x="4205649" y="118517"/>
                </a:lnTo>
                <a:lnTo>
                  <a:pt x="4239992" y="147740"/>
                </a:lnTo>
                <a:lnTo>
                  <a:pt x="4271859" y="179607"/>
                </a:lnTo>
                <a:lnTo>
                  <a:pt x="4301082" y="213950"/>
                </a:lnTo>
                <a:lnTo>
                  <a:pt x="4327493" y="250603"/>
                </a:lnTo>
                <a:lnTo>
                  <a:pt x="4350926" y="289398"/>
                </a:lnTo>
                <a:lnTo>
                  <a:pt x="4371212" y="330168"/>
                </a:lnTo>
                <a:lnTo>
                  <a:pt x="4388185" y="372745"/>
                </a:lnTo>
                <a:lnTo>
                  <a:pt x="4401678" y="416963"/>
                </a:lnTo>
                <a:lnTo>
                  <a:pt x="4411523" y="462653"/>
                </a:lnTo>
                <a:lnTo>
                  <a:pt x="4417552" y="509649"/>
                </a:lnTo>
                <a:lnTo>
                  <a:pt x="4419600" y="557783"/>
                </a:lnTo>
                <a:lnTo>
                  <a:pt x="4417552" y="605918"/>
                </a:lnTo>
                <a:lnTo>
                  <a:pt x="4411523" y="652914"/>
                </a:lnTo>
                <a:lnTo>
                  <a:pt x="4401678" y="698604"/>
                </a:lnTo>
                <a:lnTo>
                  <a:pt x="4388185" y="742822"/>
                </a:lnTo>
                <a:lnTo>
                  <a:pt x="4371212" y="785399"/>
                </a:lnTo>
                <a:lnTo>
                  <a:pt x="4350926" y="826169"/>
                </a:lnTo>
                <a:lnTo>
                  <a:pt x="4327493" y="864964"/>
                </a:lnTo>
                <a:lnTo>
                  <a:pt x="4301082" y="901617"/>
                </a:lnTo>
                <a:lnTo>
                  <a:pt x="4271859" y="935960"/>
                </a:lnTo>
                <a:lnTo>
                  <a:pt x="4239992" y="967827"/>
                </a:lnTo>
                <a:lnTo>
                  <a:pt x="4205649" y="997050"/>
                </a:lnTo>
                <a:lnTo>
                  <a:pt x="4168996" y="1023461"/>
                </a:lnTo>
                <a:lnTo>
                  <a:pt x="4130201" y="1046894"/>
                </a:lnTo>
                <a:lnTo>
                  <a:pt x="4089431" y="1067180"/>
                </a:lnTo>
                <a:lnTo>
                  <a:pt x="4046854" y="1084153"/>
                </a:lnTo>
                <a:lnTo>
                  <a:pt x="4002636" y="1097646"/>
                </a:lnTo>
                <a:lnTo>
                  <a:pt x="3956946" y="1107491"/>
                </a:lnTo>
                <a:lnTo>
                  <a:pt x="3909950" y="1113520"/>
                </a:lnTo>
                <a:lnTo>
                  <a:pt x="3861816" y="1115567"/>
                </a:lnTo>
                <a:lnTo>
                  <a:pt x="557783" y="1115567"/>
                </a:lnTo>
                <a:lnTo>
                  <a:pt x="509649" y="1113520"/>
                </a:lnTo>
                <a:lnTo>
                  <a:pt x="462653" y="1107491"/>
                </a:lnTo>
                <a:lnTo>
                  <a:pt x="416963" y="1097646"/>
                </a:lnTo>
                <a:lnTo>
                  <a:pt x="372745" y="1084153"/>
                </a:lnTo>
                <a:lnTo>
                  <a:pt x="330168" y="1067180"/>
                </a:lnTo>
                <a:lnTo>
                  <a:pt x="289398" y="1046894"/>
                </a:lnTo>
                <a:lnTo>
                  <a:pt x="250603" y="1023461"/>
                </a:lnTo>
                <a:lnTo>
                  <a:pt x="213950" y="997050"/>
                </a:lnTo>
                <a:lnTo>
                  <a:pt x="179607" y="967827"/>
                </a:lnTo>
                <a:lnTo>
                  <a:pt x="147740" y="935960"/>
                </a:lnTo>
                <a:lnTo>
                  <a:pt x="118517" y="901617"/>
                </a:lnTo>
                <a:lnTo>
                  <a:pt x="92106" y="864964"/>
                </a:lnTo>
                <a:lnTo>
                  <a:pt x="68673" y="826169"/>
                </a:lnTo>
                <a:lnTo>
                  <a:pt x="48387" y="785399"/>
                </a:lnTo>
                <a:lnTo>
                  <a:pt x="31414" y="742822"/>
                </a:lnTo>
                <a:lnTo>
                  <a:pt x="17921" y="698604"/>
                </a:lnTo>
                <a:lnTo>
                  <a:pt x="8076" y="652914"/>
                </a:lnTo>
                <a:lnTo>
                  <a:pt x="2047" y="605918"/>
                </a:lnTo>
                <a:lnTo>
                  <a:pt x="0" y="557783"/>
                </a:lnTo>
                <a:close/>
              </a:path>
            </a:pathLst>
          </a:custGeom>
          <a:ln w="3810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23047" y="496823"/>
            <a:ext cx="3380994" cy="16360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38588" y="496823"/>
            <a:ext cx="1305305" cy="16360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070850" y="667334"/>
            <a:ext cx="2781300" cy="9201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850" spc="0" dirty="0">
                <a:solidFill>
                  <a:srgbClr val="FFFFFF"/>
                </a:solidFill>
              </a:rPr>
              <a:t>ใบความรู้ที่</a:t>
            </a:r>
            <a:r>
              <a:rPr sz="5850" spc="-95" dirty="0">
                <a:solidFill>
                  <a:srgbClr val="FFFFFF"/>
                </a:solidFill>
              </a:rPr>
              <a:t> </a:t>
            </a:r>
            <a:r>
              <a:rPr sz="5850" spc="0" dirty="0">
                <a:solidFill>
                  <a:srgbClr val="FFFFFF"/>
                </a:solidFill>
              </a:rPr>
              <a:t>๑</a:t>
            </a:r>
            <a:endParaRPr sz="5850"/>
          </a:p>
        </p:txBody>
      </p:sp>
      <p:sp>
        <p:nvSpPr>
          <p:cNvPr id="8" name="object 8"/>
          <p:cNvSpPr/>
          <p:nvPr/>
        </p:nvSpPr>
        <p:spPr>
          <a:xfrm>
            <a:off x="6406896" y="391668"/>
            <a:ext cx="1548383" cy="1546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15100" y="499872"/>
            <a:ext cx="1336675" cy="1335405"/>
          </a:xfrm>
          <a:custGeom>
            <a:avLst/>
            <a:gdLst/>
            <a:ahLst/>
            <a:cxnLst/>
            <a:rect l="l" t="t" r="r" b="b"/>
            <a:pathLst>
              <a:path w="1336675" h="1335405">
                <a:moveTo>
                  <a:pt x="668274" y="0"/>
                </a:moveTo>
                <a:lnTo>
                  <a:pt x="620550" y="1675"/>
                </a:lnTo>
                <a:lnTo>
                  <a:pt x="573732" y="6628"/>
                </a:lnTo>
                <a:lnTo>
                  <a:pt x="527932" y="14744"/>
                </a:lnTo>
                <a:lnTo>
                  <a:pt x="483264" y="25910"/>
                </a:lnTo>
                <a:lnTo>
                  <a:pt x="439840" y="40014"/>
                </a:lnTo>
                <a:lnTo>
                  <a:pt x="397775" y="56943"/>
                </a:lnTo>
                <a:lnTo>
                  <a:pt x="357180" y="76584"/>
                </a:lnTo>
                <a:lnTo>
                  <a:pt x="318169" y="98824"/>
                </a:lnTo>
                <a:lnTo>
                  <a:pt x="280855" y="123550"/>
                </a:lnTo>
                <a:lnTo>
                  <a:pt x="245352" y="150649"/>
                </a:lnTo>
                <a:lnTo>
                  <a:pt x="211772" y="180008"/>
                </a:lnTo>
                <a:lnTo>
                  <a:pt x="180228" y="211515"/>
                </a:lnTo>
                <a:lnTo>
                  <a:pt x="150834" y="245056"/>
                </a:lnTo>
                <a:lnTo>
                  <a:pt x="123702" y="280518"/>
                </a:lnTo>
                <a:lnTo>
                  <a:pt x="98946" y="317789"/>
                </a:lnTo>
                <a:lnTo>
                  <a:pt x="76679" y="356755"/>
                </a:lnTo>
                <a:lnTo>
                  <a:pt x="57014" y="397304"/>
                </a:lnTo>
                <a:lnTo>
                  <a:pt x="40064" y="439323"/>
                </a:lnTo>
                <a:lnTo>
                  <a:pt x="25943" y="482699"/>
                </a:lnTo>
                <a:lnTo>
                  <a:pt x="14762" y="527318"/>
                </a:lnTo>
                <a:lnTo>
                  <a:pt x="6636" y="573069"/>
                </a:lnTo>
                <a:lnTo>
                  <a:pt x="1678" y="619838"/>
                </a:lnTo>
                <a:lnTo>
                  <a:pt x="0" y="667512"/>
                </a:lnTo>
                <a:lnTo>
                  <a:pt x="1678" y="715185"/>
                </a:lnTo>
                <a:lnTo>
                  <a:pt x="6636" y="761954"/>
                </a:lnTo>
                <a:lnTo>
                  <a:pt x="14762" y="807705"/>
                </a:lnTo>
                <a:lnTo>
                  <a:pt x="25943" y="852324"/>
                </a:lnTo>
                <a:lnTo>
                  <a:pt x="40064" y="895700"/>
                </a:lnTo>
                <a:lnTo>
                  <a:pt x="57014" y="937719"/>
                </a:lnTo>
                <a:lnTo>
                  <a:pt x="76679" y="978268"/>
                </a:lnTo>
                <a:lnTo>
                  <a:pt x="98946" y="1017234"/>
                </a:lnTo>
                <a:lnTo>
                  <a:pt x="123702" y="1054505"/>
                </a:lnTo>
                <a:lnTo>
                  <a:pt x="150834" y="1089967"/>
                </a:lnTo>
                <a:lnTo>
                  <a:pt x="180228" y="1123508"/>
                </a:lnTo>
                <a:lnTo>
                  <a:pt x="211772" y="1155015"/>
                </a:lnTo>
                <a:lnTo>
                  <a:pt x="245352" y="1184374"/>
                </a:lnTo>
                <a:lnTo>
                  <a:pt x="280855" y="1211473"/>
                </a:lnTo>
                <a:lnTo>
                  <a:pt x="318169" y="1236199"/>
                </a:lnTo>
                <a:lnTo>
                  <a:pt x="357180" y="1258439"/>
                </a:lnTo>
                <a:lnTo>
                  <a:pt x="397775" y="1278080"/>
                </a:lnTo>
                <a:lnTo>
                  <a:pt x="439840" y="1295009"/>
                </a:lnTo>
                <a:lnTo>
                  <a:pt x="483264" y="1309113"/>
                </a:lnTo>
                <a:lnTo>
                  <a:pt x="527932" y="1320279"/>
                </a:lnTo>
                <a:lnTo>
                  <a:pt x="573732" y="1328395"/>
                </a:lnTo>
                <a:lnTo>
                  <a:pt x="620550" y="1333348"/>
                </a:lnTo>
                <a:lnTo>
                  <a:pt x="668274" y="1335024"/>
                </a:lnTo>
                <a:lnTo>
                  <a:pt x="715997" y="1333348"/>
                </a:lnTo>
                <a:lnTo>
                  <a:pt x="762815" y="1328395"/>
                </a:lnTo>
                <a:lnTo>
                  <a:pt x="808615" y="1320279"/>
                </a:lnTo>
                <a:lnTo>
                  <a:pt x="853283" y="1309113"/>
                </a:lnTo>
                <a:lnTo>
                  <a:pt x="896707" y="1295009"/>
                </a:lnTo>
                <a:lnTo>
                  <a:pt x="938772" y="1278080"/>
                </a:lnTo>
                <a:lnTo>
                  <a:pt x="979367" y="1258439"/>
                </a:lnTo>
                <a:lnTo>
                  <a:pt x="1018378" y="1236199"/>
                </a:lnTo>
                <a:lnTo>
                  <a:pt x="1055692" y="1211473"/>
                </a:lnTo>
                <a:lnTo>
                  <a:pt x="1091195" y="1184374"/>
                </a:lnTo>
                <a:lnTo>
                  <a:pt x="1124775" y="1155015"/>
                </a:lnTo>
                <a:lnTo>
                  <a:pt x="1156319" y="1123508"/>
                </a:lnTo>
                <a:lnTo>
                  <a:pt x="1185713" y="1089967"/>
                </a:lnTo>
                <a:lnTo>
                  <a:pt x="1212845" y="1054505"/>
                </a:lnTo>
                <a:lnTo>
                  <a:pt x="1237601" y="1017234"/>
                </a:lnTo>
                <a:lnTo>
                  <a:pt x="1259868" y="978268"/>
                </a:lnTo>
                <a:lnTo>
                  <a:pt x="1279533" y="937719"/>
                </a:lnTo>
                <a:lnTo>
                  <a:pt x="1296483" y="895700"/>
                </a:lnTo>
                <a:lnTo>
                  <a:pt x="1310604" y="852324"/>
                </a:lnTo>
                <a:lnTo>
                  <a:pt x="1321785" y="807705"/>
                </a:lnTo>
                <a:lnTo>
                  <a:pt x="1329911" y="761954"/>
                </a:lnTo>
                <a:lnTo>
                  <a:pt x="1334869" y="715185"/>
                </a:lnTo>
                <a:lnTo>
                  <a:pt x="1336548" y="667512"/>
                </a:lnTo>
                <a:lnTo>
                  <a:pt x="1334869" y="619838"/>
                </a:lnTo>
                <a:lnTo>
                  <a:pt x="1329911" y="573069"/>
                </a:lnTo>
                <a:lnTo>
                  <a:pt x="1321785" y="527318"/>
                </a:lnTo>
                <a:lnTo>
                  <a:pt x="1310604" y="482699"/>
                </a:lnTo>
                <a:lnTo>
                  <a:pt x="1296483" y="439323"/>
                </a:lnTo>
                <a:lnTo>
                  <a:pt x="1279533" y="397304"/>
                </a:lnTo>
                <a:lnTo>
                  <a:pt x="1259868" y="356755"/>
                </a:lnTo>
                <a:lnTo>
                  <a:pt x="1237601" y="317789"/>
                </a:lnTo>
                <a:lnTo>
                  <a:pt x="1212845" y="280518"/>
                </a:lnTo>
                <a:lnTo>
                  <a:pt x="1185713" y="245056"/>
                </a:lnTo>
                <a:lnTo>
                  <a:pt x="1156319" y="211515"/>
                </a:lnTo>
                <a:lnTo>
                  <a:pt x="1124775" y="180008"/>
                </a:lnTo>
                <a:lnTo>
                  <a:pt x="1091195" y="150649"/>
                </a:lnTo>
                <a:lnTo>
                  <a:pt x="1055692" y="123550"/>
                </a:lnTo>
                <a:lnTo>
                  <a:pt x="1018378" y="98824"/>
                </a:lnTo>
                <a:lnTo>
                  <a:pt x="979367" y="76584"/>
                </a:lnTo>
                <a:lnTo>
                  <a:pt x="938772" y="56943"/>
                </a:lnTo>
                <a:lnTo>
                  <a:pt x="896707" y="40014"/>
                </a:lnTo>
                <a:lnTo>
                  <a:pt x="853283" y="25910"/>
                </a:lnTo>
                <a:lnTo>
                  <a:pt x="808615" y="14744"/>
                </a:lnTo>
                <a:lnTo>
                  <a:pt x="762815" y="6628"/>
                </a:lnTo>
                <a:lnTo>
                  <a:pt x="715997" y="1675"/>
                </a:lnTo>
                <a:lnTo>
                  <a:pt x="668274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15100" y="499872"/>
            <a:ext cx="1336675" cy="1335405"/>
          </a:xfrm>
          <a:custGeom>
            <a:avLst/>
            <a:gdLst/>
            <a:ahLst/>
            <a:cxnLst/>
            <a:rect l="l" t="t" r="r" b="b"/>
            <a:pathLst>
              <a:path w="1336675" h="1335405">
                <a:moveTo>
                  <a:pt x="0" y="667512"/>
                </a:moveTo>
                <a:lnTo>
                  <a:pt x="1678" y="619838"/>
                </a:lnTo>
                <a:lnTo>
                  <a:pt x="6636" y="573069"/>
                </a:lnTo>
                <a:lnTo>
                  <a:pt x="14762" y="527318"/>
                </a:lnTo>
                <a:lnTo>
                  <a:pt x="25943" y="482699"/>
                </a:lnTo>
                <a:lnTo>
                  <a:pt x="40064" y="439323"/>
                </a:lnTo>
                <a:lnTo>
                  <a:pt x="57014" y="397304"/>
                </a:lnTo>
                <a:lnTo>
                  <a:pt x="76679" y="356755"/>
                </a:lnTo>
                <a:lnTo>
                  <a:pt x="98946" y="317789"/>
                </a:lnTo>
                <a:lnTo>
                  <a:pt x="123702" y="280518"/>
                </a:lnTo>
                <a:lnTo>
                  <a:pt x="150834" y="245056"/>
                </a:lnTo>
                <a:lnTo>
                  <a:pt x="180228" y="211515"/>
                </a:lnTo>
                <a:lnTo>
                  <a:pt x="211772" y="180008"/>
                </a:lnTo>
                <a:lnTo>
                  <a:pt x="245352" y="150649"/>
                </a:lnTo>
                <a:lnTo>
                  <a:pt x="280855" y="123550"/>
                </a:lnTo>
                <a:lnTo>
                  <a:pt x="318169" y="98824"/>
                </a:lnTo>
                <a:lnTo>
                  <a:pt x="357180" y="76584"/>
                </a:lnTo>
                <a:lnTo>
                  <a:pt x="397775" y="56943"/>
                </a:lnTo>
                <a:lnTo>
                  <a:pt x="439840" y="40014"/>
                </a:lnTo>
                <a:lnTo>
                  <a:pt x="483264" y="25910"/>
                </a:lnTo>
                <a:lnTo>
                  <a:pt x="527932" y="14744"/>
                </a:lnTo>
                <a:lnTo>
                  <a:pt x="573732" y="6628"/>
                </a:lnTo>
                <a:lnTo>
                  <a:pt x="620550" y="1675"/>
                </a:lnTo>
                <a:lnTo>
                  <a:pt x="668274" y="0"/>
                </a:lnTo>
                <a:lnTo>
                  <a:pt x="715997" y="1675"/>
                </a:lnTo>
                <a:lnTo>
                  <a:pt x="762815" y="6628"/>
                </a:lnTo>
                <a:lnTo>
                  <a:pt x="808615" y="14744"/>
                </a:lnTo>
                <a:lnTo>
                  <a:pt x="853283" y="25910"/>
                </a:lnTo>
                <a:lnTo>
                  <a:pt x="896707" y="40014"/>
                </a:lnTo>
                <a:lnTo>
                  <a:pt x="938772" y="56943"/>
                </a:lnTo>
                <a:lnTo>
                  <a:pt x="979367" y="76584"/>
                </a:lnTo>
                <a:lnTo>
                  <a:pt x="1018378" y="98824"/>
                </a:lnTo>
                <a:lnTo>
                  <a:pt x="1055692" y="123550"/>
                </a:lnTo>
                <a:lnTo>
                  <a:pt x="1091195" y="150649"/>
                </a:lnTo>
                <a:lnTo>
                  <a:pt x="1124775" y="180008"/>
                </a:lnTo>
                <a:lnTo>
                  <a:pt x="1156319" y="211515"/>
                </a:lnTo>
                <a:lnTo>
                  <a:pt x="1185713" y="245056"/>
                </a:lnTo>
                <a:lnTo>
                  <a:pt x="1212845" y="280518"/>
                </a:lnTo>
                <a:lnTo>
                  <a:pt x="1237601" y="317789"/>
                </a:lnTo>
                <a:lnTo>
                  <a:pt x="1259868" y="356755"/>
                </a:lnTo>
                <a:lnTo>
                  <a:pt x="1279533" y="397304"/>
                </a:lnTo>
                <a:lnTo>
                  <a:pt x="1296483" y="439323"/>
                </a:lnTo>
                <a:lnTo>
                  <a:pt x="1310604" y="482699"/>
                </a:lnTo>
                <a:lnTo>
                  <a:pt x="1321785" y="527318"/>
                </a:lnTo>
                <a:lnTo>
                  <a:pt x="1329911" y="573069"/>
                </a:lnTo>
                <a:lnTo>
                  <a:pt x="1334869" y="619838"/>
                </a:lnTo>
                <a:lnTo>
                  <a:pt x="1336548" y="667512"/>
                </a:lnTo>
                <a:lnTo>
                  <a:pt x="1334869" y="715185"/>
                </a:lnTo>
                <a:lnTo>
                  <a:pt x="1329911" y="761954"/>
                </a:lnTo>
                <a:lnTo>
                  <a:pt x="1321785" y="807705"/>
                </a:lnTo>
                <a:lnTo>
                  <a:pt x="1310604" y="852324"/>
                </a:lnTo>
                <a:lnTo>
                  <a:pt x="1296483" y="895700"/>
                </a:lnTo>
                <a:lnTo>
                  <a:pt x="1279533" y="937719"/>
                </a:lnTo>
                <a:lnTo>
                  <a:pt x="1259868" y="978268"/>
                </a:lnTo>
                <a:lnTo>
                  <a:pt x="1237601" y="1017234"/>
                </a:lnTo>
                <a:lnTo>
                  <a:pt x="1212845" y="1054505"/>
                </a:lnTo>
                <a:lnTo>
                  <a:pt x="1185713" y="1089967"/>
                </a:lnTo>
                <a:lnTo>
                  <a:pt x="1156319" y="1123508"/>
                </a:lnTo>
                <a:lnTo>
                  <a:pt x="1124775" y="1155015"/>
                </a:lnTo>
                <a:lnTo>
                  <a:pt x="1091195" y="1184374"/>
                </a:lnTo>
                <a:lnTo>
                  <a:pt x="1055692" y="1211473"/>
                </a:lnTo>
                <a:lnTo>
                  <a:pt x="1018378" y="1236199"/>
                </a:lnTo>
                <a:lnTo>
                  <a:pt x="979367" y="1258439"/>
                </a:lnTo>
                <a:lnTo>
                  <a:pt x="938772" y="1278080"/>
                </a:lnTo>
                <a:lnTo>
                  <a:pt x="896707" y="1295009"/>
                </a:lnTo>
                <a:lnTo>
                  <a:pt x="853283" y="1309113"/>
                </a:lnTo>
                <a:lnTo>
                  <a:pt x="808615" y="1320279"/>
                </a:lnTo>
                <a:lnTo>
                  <a:pt x="762815" y="1328395"/>
                </a:lnTo>
                <a:lnTo>
                  <a:pt x="715997" y="1333348"/>
                </a:lnTo>
                <a:lnTo>
                  <a:pt x="668274" y="1335024"/>
                </a:lnTo>
                <a:lnTo>
                  <a:pt x="620550" y="1333348"/>
                </a:lnTo>
                <a:lnTo>
                  <a:pt x="573732" y="1328395"/>
                </a:lnTo>
                <a:lnTo>
                  <a:pt x="527932" y="1320279"/>
                </a:lnTo>
                <a:lnTo>
                  <a:pt x="483264" y="1309113"/>
                </a:lnTo>
                <a:lnTo>
                  <a:pt x="439840" y="1295009"/>
                </a:lnTo>
                <a:lnTo>
                  <a:pt x="397775" y="1278080"/>
                </a:lnTo>
                <a:lnTo>
                  <a:pt x="357180" y="1258439"/>
                </a:lnTo>
                <a:lnTo>
                  <a:pt x="318169" y="1236199"/>
                </a:lnTo>
                <a:lnTo>
                  <a:pt x="280855" y="1211473"/>
                </a:lnTo>
                <a:lnTo>
                  <a:pt x="245352" y="1184374"/>
                </a:lnTo>
                <a:lnTo>
                  <a:pt x="211772" y="1155015"/>
                </a:lnTo>
                <a:lnTo>
                  <a:pt x="180228" y="1123508"/>
                </a:lnTo>
                <a:lnTo>
                  <a:pt x="150834" y="1089967"/>
                </a:lnTo>
                <a:lnTo>
                  <a:pt x="123702" y="1054505"/>
                </a:lnTo>
                <a:lnTo>
                  <a:pt x="98946" y="1017234"/>
                </a:lnTo>
                <a:lnTo>
                  <a:pt x="76679" y="978268"/>
                </a:lnTo>
                <a:lnTo>
                  <a:pt x="57014" y="937719"/>
                </a:lnTo>
                <a:lnTo>
                  <a:pt x="40064" y="895700"/>
                </a:lnTo>
                <a:lnTo>
                  <a:pt x="25943" y="852324"/>
                </a:lnTo>
                <a:lnTo>
                  <a:pt x="14762" y="807705"/>
                </a:lnTo>
                <a:lnTo>
                  <a:pt x="6636" y="761954"/>
                </a:lnTo>
                <a:lnTo>
                  <a:pt x="1678" y="715185"/>
                </a:lnTo>
                <a:lnTo>
                  <a:pt x="0" y="667512"/>
                </a:lnTo>
                <a:close/>
              </a:path>
            </a:pathLst>
          </a:custGeom>
          <a:ln w="5715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28459" y="684276"/>
            <a:ext cx="964692" cy="9662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4151" y="137160"/>
            <a:ext cx="5545836" cy="65791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1980" y="294131"/>
            <a:ext cx="5255260" cy="6269990"/>
          </a:xfrm>
          <a:custGeom>
            <a:avLst/>
            <a:gdLst/>
            <a:ahLst/>
            <a:cxnLst/>
            <a:rect l="l" t="t" r="r" b="b"/>
            <a:pathLst>
              <a:path w="5255260" h="6269990">
                <a:moveTo>
                  <a:pt x="5100320" y="0"/>
                </a:moveTo>
                <a:lnTo>
                  <a:pt x="154444" y="0"/>
                </a:lnTo>
                <a:lnTo>
                  <a:pt x="105624" y="7867"/>
                </a:lnTo>
                <a:lnTo>
                  <a:pt x="63228" y="29780"/>
                </a:lnTo>
                <a:lnTo>
                  <a:pt x="29796" y="63203"/>
                </a:lnTo>
                <a:lnTo>
                  <a:pt x="7872" y="105598"/>
                </a:lnTo>
                <a:lnTo>
                  <a:pt x="0" y="154431"/>
                </a:lnTo>
                <a:lnTo>
                  <a:pt x="0" y="6115291"/>
                </a:lnTo>
                <a:lnTo>
                  <a:pt x="7872" y="6164106"/>
                </a:lnTo>
                <a:lnTo>
                  <a:pt x="29796" y="6206502"/>
                </a:lnTo>
                <a:lnTo>
                  <a:pt x="63228" y="6239935"/>
                </a:lnTo>
                <a:lnTo>
                  <a:pt x="105624" y="6261861"/>
                </a:lnTo>
                <a:lnTo>
                  <a:pt x="154444" y="6269736"/>
                </a:lnTo>
                <a:lnTo>
                  <a:pt x="5100320" y="6269736"/>
                </a:lnTo>
                <a:lnTo>
                  <a:pt x="5149153" y="6261861"/>
                </a:lnTo>
                <a:lnTo>
                  <a:pt x="5191548" y="6239935"/>
                </a:lnTo>
                <a:lnTo>
                  <a:pt x="5224971" y="6206502"/>
                </a:lnTo>
                <a:lnTo>
                  <a:pt x="5246884" y="6164106"/>
                </a:lnTo>
                <a:lnTo>
                  <a:pt x="5254752" y="6115291"/>
                </a:lnTo>
                <a:lnTo>
                  <a:pt x="5254752" y="154432"/>
                </a:lnTo>
                <a:lnTo>
                  <a:pt x="5246884" y="105598"/>
                </a:lnTo>
                <a:lnTo>
                  <a:pt x="5224971" y="63203"/>
                </a:lnTo>
                <a:lnTo>
                  <a:pt x="5191548" y="29780"/>
                </a:lnTo>
                <a:lnTo>
                  <a:pt x="5149153" y="7867"/>
                </a:lnTo>
                <a:lnTo>
                  <a:pt x="5100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1980" y="294131"/>
            <a:ext cx="5255260" cy="6269990"/>
          </a:xfrm>
          <a:custGeom>
            <a:avLst/>
            <a:gdLst/>
            <a:ahLst/>
            <a:cxnLst/>
            <a:rect l="l" t="t" r="r" b="b"/>
            <a:pathLst>
              <a:path w="5255260" h="6269990">
                <a:moveTo>
                  <a:pt x="0" y="154432"/>
                </a:moveTo>
                <a:lnTo>
                  <a:pt x="7872" y="105598"/>
                </a:lnTo>
                <a:lnTo>
                  <a:pt x="29796" y="63203"/>
                </a:lnTo>
                <a:lnTo>
                  <a:pt x="63228" y="29780"/>
                </a:lnTo>
                <a:lnTo>
                  <a:pt x="105624" y="7867"/>
                </a:lnTo>
                <a:lnTo>
                  <a:pt x="154444" y="0"/>
                </a:lnTo>
                <a:lnTo>
                  <a:pt x="5100320" y="0"/>
                </a:lnTo>
                <a:lnTo>
                  <a:pt x="5149153" y="7867"/>
                </a:lnTo>
                <a:lnTo>
                  <a:pt x="5191548" y="29780"/>
                </a:lnTo>
                <a:lnTo>
                  <a:pt x="5224971" y="63203"/>
                </a:lnTo>
                <a:lnTo>
                  <a:pt x="5246884" y="105598"/>
                </a:lnTo>
                <a:lnTo>
                  <a:pt x="5254752" y="154432"/>
                </a:lnTo>
                <a:lnTo>
                  <a:pt x="5254752" y="6115291"/>
                </a:lnTo>
                <a:lnTo>
                  <a:pt x="5246884" y="6164106"/>
                </a:lnTo>
                <a:lnTo>
                  <a:pt x="5224971" y="6206502"/>
                </a:lnTo>
                <a:lnTo>
                  <a:pt x="5191548" y="6239935"/>
                </a:lnTo>
                <a:lnTo>
                  <a:pt x="5149153" y="6261861"/>
                </a:lnTo>
                <a:lnTo>
                  <a:pt x="5100320" y="6269736"/>
                </a:lnTo>
                <a:lnTo>
                  <a:pt x="154444" y="6269736"/>
                </a:lnTo>
                <a:lnTo>
                  <a:pt x="105624" y="6261861"/>
                </a:lnTo>
                <a:lnTo>
                  <a:pt x="63228" y="6239935"/>
                </a:lnTo>
                <a:lnTo>
                  <a:pt x="29796" y="6206502"/>
                </a:lnTo>
                <a:lnTo>
                  <a:pt x="7872" y="6164106"/>
                </a:lnTo>
                <a:lnTo>
                  <a:pt x="0" y="6115291"/>
                </a:lnTo>
                <a:lnTo>
                  <a:pt x="0" y="154432"/>
                </a:lnTo>
                <a:close/>
              </a:path>
            </a:pathLst>
          </a:custGeom>
          <a:ln w="5715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429883" y="3685794"/>
            <a:ext cx="28746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001F5F"/>
                </a:solidFill>
                <a:latin typeface="TH SarabunPSK"/>
                <a:cs typeface="TH SarabunPSK"/>
              </a:rPr>
              <a:t>สามารถดาวน์โหลดได้ที่</a:t>
            </a:r>
            <a:r>
              <a:rPr sz="2000" b="1" spc="100" dirty="0">
                <a:solidFill>
                  <a:srgbClr val="001F5F"/>
                </a:solidFill>
                <a:latin typeface="TH SarabunPSK"/>
                <a:cs typeface="TH SarabunPSK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H SarabunPSK"/>
                <a:cs typeface="TH SarabunPSK"/>
                <a:hlinkClick r:id="rId8"/>
              </a:rPr>
              <a:t>www.dltv.ac.th</a:t>
            </a:r>
            <a:endParaRPr sz="2000">
              <a:latin typeface="TH SarabunPSK"/>
              <a:cs typeface="TH SarabunPS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16396" y="1993392"/>
            <a:ext cx="5374005" cy="1615440"/>
          </a:xfrm>
          <a:custGeom>
            <a:avLst/>
            <a:gdLst/>
            <a:ahLst/>
            <a:cxnLst/>
            <a:rect l="l" t="t" r="r" b="b"/>
            <a:pathLst>
              <a:path w="5374005" h="1615439">
                <a:moveTo>
                  <a:pt x="5160136" y="0"/>
                </a:moveTo>
                <a:lnTo>
                  <a:pt x="213487" y="0"/>
                </a:lnTo>
                <a:lnTo>
                  <a:pt x="164552" y="5640"/>
                </a:lnTo>
                <a:lnTo>
                  <a:pt x="119622" y="21707"/>
                </a:lnTo>
                <a:lnTo>
                  <a:pt x="79982" y="46916"/>
                </a:lnTo>
                <a:lnTo>
                  <a:pt x="46916" y="79982"/>
                </a:lnTo>
                <a:lnTo>
                  <a:pt x="21707" y="119622"/>
                </a:lnTo>
                <a:lnTo>
                  <a:pt x="5640" y="164552"/>
                </a:lnTo>
                <a:lnTo>
                  <a:pt x="0" y="213487"/>
                </a:lnTo>
                <a:lnTo>
                  <a:pt x="0" y="1401953"/>
                </a:lnTo>
                <a:lnTo>
                  <a:pt x="5640" y="1450887"/>
                </a:lnTo>
                <a:lnTo>
                  <a:pt x="21707" y="1495817"/>
                </a:lnTo>
                <a:lnTo>
                  <a:pt x="46916" y="1535457"/>
                </a:lnTo>
                <a:lnTo>
                  <a:pt x="79982" y="1568523"/>
                </a:lnTo>
                <a:lnTo>
                  <a:pt x="119622" y="1593732"/>
                </a:lnTo>
                <a:lnTo>
                  <a:pt x="164552" y="1609799"/>
                </a:lnTo>
                <a:lnTo>
                  <a:pt x="213487" y="1615440"/>
                </a:lnTo>
                <a:lnTo>
                  <a:pt x="5160136" y="1615440"/>
                </a:lnTo>
                <a:lnTo>
                  <a:pt x="5209071" y="1609799"/>
                </a:lnTo>
                <a:lnTo>
                  <a:pt x="5254001" y="1593732"/>
                </a:lnTo>
                <a:lnTo>
                  <a:pt x="5293641" y="1568523"/>
                </a:lnTo>
                <a:lnTo>
                  <a:pt x="5326707" y="1535457"/>
                </a:lnTo>
                <a:lnTo>
                  <a:pt x="5351916" y="1495817"/>
                </a:lnTo>
                <a:lnTo>
                  <a:pt x="5367983" y="1450887"/>
                </a:lnTo>
                <a:lnTo>
                  <a:pt x="5373624" y="1401953"/>
                </a:lnTo>
                <a:lnTo>
                  <a:pt x="5373624" y="213487"/>
                </a:lnTo>
                <a:lnTo>
                  <a:pt x="5367983" y="164552"/>
                </a:lnTo>
                <a:lnTo>
                  <a:pt x="5351916" y="119622"/>
                </a:lnTo>
                <a:lnTo>
                  <a:pt x="5326707" y="79982"/>
                </a:lnTo>
                <a:lnTo>
                  <a:pt x="5293641" y="46916"/>
                </a:lnTo>
                <a:lnTo>
                  <a:pt x="5254001" y="21707"/>
                </a:lnTo>
                <a:lnTo>
                  <a:pt x="5209071" y="5640"/>
                </a:lnTo>
                <a:lnTo>
                  <a:pt x="5160136" y="0"/>
                </a:lnTo>
                <a:close/>
              </a:path>
            </a:pathLst>
          </a:custGeom>
          <a:solidFill>
            <a:srgbClr val="DC52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13347" y="2264664"/>
            <a:ext cx="1422653" cy="12260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48628" y="2970228"/>
            <a:ext cx="752094" cy="693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39356" y="2264664"/>
            <a:ext cx="4588002" cy="12260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545453" y="2387930"/>
            <a:ext cx="47180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u="heavy" spc="-10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H SarabunIT๙"/>
                <a:cs typeface="TH SarabunIT๙"/>
              </a:rPr>
              <a:t>เรื่อง</a:t>
            </a:r>
            <a:r>
              <a:rPr sz="4400" b="1" spc="975" dirty="0">
                <a:solidFill>
                  <a:srgbClr val="FFFFFF"/>
                </a:solidFill>
                <a:latin typeface="TH SarabunIT๙"/>
                <a:cs typeface="TH SarabunIT๙"/>
              </a:rPr>
              <a:t> </a:t>
            </a:r>
            <a:r>
              <a:rPr sz="4400" b="1" spc="-145" dirty="0">
                <a:solidFill>
                  <a:srgbClr val="FFFFFF"/>
                </a:solidFill>
                <a:latin typeface="TH SarabunPSK"/>
                <a:cs typeface="TH SarabunPSK"/>
              </a:rPr>
              <a:t>พฤติกรรมเสี่ยงต่อสุขภาพ</a:t>
            </a:r>
            <a:endParaRPr sz="4400">
              <a:latin typeface="TH SarabunPSK"/>
              <a:cs typeface="TH SarabunPS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371844" y="2253992"/>
            <a:ext cx="5820155" cy="460400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52615" y="2334767"/>
            <a:ext cx="5739384" cy="452323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33855" y="402336"/>
            <a:ext cx="4189476" cy="60533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" y="435927"/>
            <a:ext cx="12191998" cy="6422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64204" y="1476197"/>
            <a:ext cx="5890895" cy="1044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650" spc="-90" dirty="0">
                <a:solidFill>
                  <a:srgbClr val="C00000"/>
                </a:solidFill>
              </a:rPr>
              <a:t>พฤติกรรมเสี่ยงต่อสุขภาพ</a:t>
            </a:r>
            <a:endParaRPr sz="6650"/>
          </a:p>
        </p:txBody>
      </p:sp>
      <p:sp>
        <p:nvSpPr>
          <p:cNvPr id="5" name="object 5"/>
          <p:cNvSpPr txBox="1"/>
          <p:nvPr/>
        </p:nvSpPr>
        <p:spPr>
          <a:xfrm>
            <a:off x="1935860" y="2593035"/>
            <a:ext cx="8960740" cy="2709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9905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TH SarabunPSK"/>
                <a:cs typeface="TH SarabunPSK"/>
              </a:rPr>
              <a:t>คือ พฤติกรรม </a:t>
            </a:r>
            <a:r>
              <a:rPr sz="4400" b="1" spc="-50" dirty="0">
                <a:latin typeface="TH SarabunPSK"/>
                <a:cs typeface="TH SarabunPSK"/>
              </a:rPr>
              <a:t>หรือการกระท</a:t>
            </a:r>
            <a:r>
              <a:rPr sz="4400" b="1" spc="-20" dirty="0">
                <a:latin typeface="TH SarabunPSK"/>
                <a:cs typeface="TH SarabunPSK"/>
              </a:rPr>
              <a:t> าของบุคคลที่ส่งผลกระทบ</a:t>
            </a:r>
            <a:endParaRPr sz="4400" dirty="0">
              <a:latin typeface="TH SarabunPSK"/>
              <a:cs typeface="TH SarabunPSK"/>
            </a:endParaRPr>
          </a:p>
          <a:p>
            <a:pPr marL="12700" marR="423545" algn="ctr">
              <a:lnSpc>
                <a:spcPct val="100000"/>
              </a:lnSpc>
            </a:pPr>
            <a:r>
              <a:rPr sz="4400" b="1" dirty="0">
                <a:latin typeface="TH SarabunPSK"/>
                <a:cs typeface="TH SarabunPSK"/>
              </a:rPr>
              <a:t>ต่อสุขภาพของตนเอง ครอบครัว สังคม</a:t>
            </a:r>
            <a:r>
              <a:rPr sz="4400" b="1" spc="-45" dirty="0">
                <a:latin typeface="TH SarabunPSK"/>
                <a:cs typeface="TH SarabunPSK"/>
              </a:rPr>
              <a:t> </a:t>
            </a:r>
            <a:r>
              <a:rPr sz="4400" b="1" dirty="0">
                <a:latin typeface="TH SarabunPSK"/>
                <a:cs typeface="TH SarabunPSK"/>
              </a:rPr>
              <a:t>และสิ่งแวดล้อม  ซึ่งในที่นี้จะขอยกตัวอย่างพฤติกรรมเสี่ยง  ที่สามารถพบเห็นได้บ่อย </a:t>
            </a:r>
            <a:r>
              <a:rPr sz="4400" b="1" dirty="0">
                <a:solidFill>
                  <a:srgbClr val="00853C"/>
                </a:solidFill>
                <a:latin typeface="TH SarabunPSK"/>
                <a:cs typeface="TH SarabunPSK"/>
              </a:rPr>
              <a:t>ดังนี้</a:t>
            </a:r>
            <a:endParaRPr sz="4400" dirty="0">
              <a:latin typeface="TH SarabunPSK"/>
              <a:cs typeface="TH SarabunPS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09816" y="3945635"/>
            <a:ext cx="4567428" cy="2683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94826" y="5160283"/>
            <a:ext cx="2397172" cy="16983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4736" y="3770376"/>
            <a:ext cx="6026658" cy="27576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955" y="1335024"/>
            <a:ext cx="3372611" cy="2389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58767" y="1335024"/>
            <a:ext cx="4247388" cy="23896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82356" y="1335024"/>
            <a:ext cx="3599688" cy="23896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099558"/>
            <a:ext cx="2247899" cy="26654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38703" y="5465079"/>
            <a:ext cx="1237538" cy="13929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83664" y="231647"/>
            <a:ext cx="8425180" cy="856615"/>
          </a:xfrm>
          <a:custGeom>
            <a:avLst/>
            <a:gdLst/>
            <a:ahLst/>
            <a:cxnLst/>
            <a:rect l="l" t="t" r="r" b="b"/>
            <a:pathLst>
              <a:path w="8425180" h="856615">
                <a:moveTo>
                  <a:pt x="145542" y="2540"/>
                </a:moveTo>
                <a:lnTo>
                  <a:pt x="62174" y="7679"/>
                </a:lnTo>
                <a:lnTo>
                  <a:pt x="20669" y="24510"/>
                </a:lnTo>
                <a:lnTo>
                  <a:pt x="6453" y="49438"/>
                </a:lnTo>
                <a:lnTo>
                  <a:pt x="4953" y="78867"/>
                </a:lnTo>
                <a:lnTo>
                  <a:pt x="4179" y="87030"/>
                </a:lnTo>
                <a:lnTo>
                  <a:pt x="2476" y="110077"/>
                </a:lnTo>
                <a:lnTo>
                  <a:pt x="771" y="145988"/>
                </a:lnTo>
                <a:lnTo>
                  <a:pt x="0" y="192150"/>
                </a:lnTo>
                <a:lnTo>
                  <a:pt x="1527" y="379386"/>
                </a:lnTo>
                <a:lnTo>
                  <a:pt x="4889" y="569039"/>
                </a:lnTo>
                <a:lnTo>
                  <a:pt x="8251" y="715948"/>
                </a:lnTo>
                <a:lnTo>
                  <a:pt x="9779" y="774953"/>
                </a:lnTo>
                <a:lnTo>
                  <a:pt x="53657" y="834770"/>
                </a:lnTo>
                <a:lnTo>
                  <a:pt x="99968" y="850892"/>
                </a:lnTo>
                <a:lnTo>
                  <a:pt x="155448" y="856488"/>
                </a:lnTo>
                <a:lnTo>
                  <a:pt x="8077708" y="852169"/>
                </a:lnTo>
                <a:lnTo>
                  <a:pt x="8155735" y="850243"/>
                </a:lnTo>
                <a:lnTo>
                  <a:pt x="8275296" y="850090"/>
                </a:lnTo>
                <a:lnTo>
                  <a:pt x="8322798" y="843655"/>
                </a:lnTo>
                <a:lnTo>
                  <a:pt x="8368982" y="822880"/>
                </a:lnTo>
                <a:lnTo>
                  <a:pt x="8400784" y="791414"/>
                </a:lnTo>
                <a:lnTo>
                  <a:pt x="8412988" y="751839"/>
                </a:lnTo>
                <a:lnTo>
                  <a:pt x="8420004" y="687530"/>
                </a:lnTo>
                <a:lnTo>
                  <a:pt x="8424239" y="623734"/>
                </a:lnTo>
                <a:lnTo>
                  <a:pt x="8424926" y="553592"/>
                </a:lnTo>
                <a:lnTo>
                  <a:pt x="8423409" y="417232"/>
                </a:lnTo>
                <a:lnTo>
                  <a:pt x="8422798" y="267192"/>
                </a:lnTo>
                <a:lnTo>
                  <a:pt x="8422767" y="96138"/>
                </a:lnTo>
                <a:lnTo>
                  <a:pt x="8392425" y="34591"/>
                </a:lnTo>
                <a:lnTo>
                  <a:pt x="8355933" y="15370"/>
                </a:lnTo>
                <a:lnTo>
                  <a:pt x="8321468" y="6986"/>
                </a:lnTo>
                <a:lnTo>
                  <a:pt x="392965" y="6986"/>
                </a:lnTo>
                <a:lnTo>
                  <a:pt x="181804" y="3514"/>
                </a:lnTo>
                <a:lnTo>
                  <a:pt x="145542" y="2540"/>
                </a:lnTo>
                <a:close/>
              </a:path>
              <a:path w="8425180" h="856615">
                <a:moveTo>
                  <a:pt x="8275296" y="850090"/>
                </a:moveTo>
                <a:lnTo>
                  <a:pt x="8215582" y="850090"/>
                </a:lnTo>
                <a:lnTo>
                  <a:pt x="8253926" y="850723"/>
                </a:lnTo>
                <a:lnTo>
                  <a:pt x="8267446" y="851153"/>
                </a:lnTo>
                <a:lnTo>
                  <a:pt x="8275296" y="850090"/>
                </a:lnTo>
                <a:close/>
              </a:path>
              <a:path w="8425180" h="856615">
                <a:moveTo>
                  <a:pt x="8252713" y="0"/>
                </a:moveTo>
                <a:lnTo>
                  <a:pt x="392965" y="6986"/>
                </a:lnTo>
                <a:lnTo>
                  <a:pt x="8321468" y="6986"/>
                </a:lnTo>
                <a:lnTo>
                  <a:pt x="8308536" y="3841"/>
                </a:lnTo>
                <a:lnTo>
                  <a:pt x="8252713" y="0"/>
                </a:lnTo>
                <a:close/>
              </a:path>
            </a:pathLst>
          </a:custGeom>
          <a:solidFill>
            <a:srgbClr val="714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13304" y="64007"/>
            <a:ext cx="1064514" cy="133578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90672" y="64007"/>
            <a:ext cx="1030986" cy="133578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34511" y="64007"/>
            <a:ext cx="6107430" cy="13357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176397" y="199466"/>
            <a:ext cx="58680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FFFF"/>
                </a:solidFill>
              </a:rPr>
              <a:t>๑.</a:t>
            </a:r>
            <a:r>
              <a:rPr sz="4800" spc="-8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พฤติกรรมการรับประทานอาหาร</a:t>
            </a:r>
            <a:endParaRPr sz="4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4715" y="1120139"/>
            <a:ext cx="11402568" cy="5349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279562"/>
            <a:ext cx="2131089" cy="157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87211" y="1836420"/>
            <a:ext cx="3054095" cy="7604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24955" y="4129105"/>
            <a:ext cx="2558615" cy="26887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4715" y="1243583"/>
            <a:ext cx="2648712" cy="17647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51619" y="1243583"/>
            <a:ext cx="2645664" cy="17647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48069" y="1440237"/>
            <a:ext cx="1155864" cy="11555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833" y="4278367"/>
            <a:ext cx="804545" cy="803910"/>
          </a:xfrm>
          <a:custGeom>
            <a:avLst/>
            <a:gdLst/>
            <a:ahLst/>
            <a:cxnLst/>
            <a:rect l="l" t="t" r="r" b="b"/>
            <a:pathLst>
              <a:path w="804544" h="803910">
                <a:moveTo>
                  <a:pt x="402209" y="0"/>
                </a:moveTo>
                <a:lnTo>
                  <a:pt x="351961" y="3105"/>
                </a:lnTo>
                <a:lnTo>
                  <a:pt x="303571" y="12173"/>
                </a:lnTo>
                <a:lnTo>
                  <a:pt x="257410" y="26830"/>
                </a:lnTo>
                <a:lnTo>
                  <a:pt x="213849" y="46705"/>
                </a:lnTo>
                <a:lnTo>
                  <a:pt x="173261" y="71425"/>
                </a:lnTo>
                <a:lnTo>
                  <a:pt x="136017" y="100617"/>
                </a:lnTo>
                <a:lnTo>
                  <a:pt x="102489" y="133908"/>
                </a:lnTo>
                <a:lnTo>
                  <a:pt x="73048" y="170926"/>
                </a:lnTo>
                <a:lnTo>
                  <a:pt x="48067" y="211298"/>
                </a:lnTo>
                <a:lnTo>
                  <a:pt x="27917" y="254653"/>
                </a:lnTo>
                <a:lnTo>
                  <a:pt x="12971" y="300616"/>
                </a:lnTo>
                <a:lnTo>
                  <a:pt x="3599" y="348815"/>
                </a:lnTo>
                <a:lnTo>
                  <a:pt x="222" y="388323"/>
                </a:lnTo>
                <a:lnTo>
                  <a:pt x="0" y="401740"/>
                </a:lnTo>
                <a:lnTo>
                  <a:pt x="222" y="415185"/>
                </a:lnTo>
                <a:lnTo>
                  <a:pt x="3599" y="454841"/>
                </a:lnTo>
                <a:lnTo>
                  <a:pt x="12971" y="503064"/>
                </a:lnTo>
                <a:lnTo>
                  <a:pt x="27917" y="549043"/>
                </a:lnTo>
                <a:lnTo>
                  <a:pt x="48067" y="592406"/>
                </a:lnTo>
                <a:lnTo>
                  <a:pt x="73048" y="632781"/>
                </a:lnTo>
                <a:lnTo>
                  <a:pt x="102489" y="669798"/>
                </a:lnTo>
                <a:lnTo>
                  <a:pt x="136017" y="703084"/>
                </a:lnTo>
                <a:lnTo>
                  <a:pt x="173261" y="732268"/>
                </a:lnTo>
                <a:lnTo>
                  <a:pt x="213850" y="756979"/>
                </a:lnTo>
                <a:lnTo>
                  <a:pt x="257410" y="776845"/>
                </a:lnTo>
                <a:lnTo>
                  <a:pt x="303571" y="791495"/>
                </a:lnTo>
                <a:lnTo>
                  <a:pt x="351961" y="800558"/>
                </a:lnTo>
                <a:lnTo>
                  <a:pt x="402209" y="803661"/>
                </a:lnTo>
                <a:lnTo>
                  <a:pt x="452466" y="800558"/>
                </a:lnTo>
                <a:lnTo>
                  <a:pt x="500863" y="791495"/>
                </a:lnTo>
                <a:lnTo>
                  <a:pt x="547027" y="776845"/>
                </a:lnTo>
                <a:lnTo>
                  <a:pt x="590588" y="756979"/>
                </a:lnTo>
                <a:lnTo>
                  <a:pt x="631174" y="732268"/>
                </a:lnTo>
                <a:lnTo>
                  <a:pt x="668415" y="703084"/>
                </a:lnTo>
                <a:lnTo>
                  <a:pt x="701939" y="669798"/>
                </a:lnTo>
                <a:lnTo>
                  <a:pt x="731374" y="632781"/>
                </a:lnTo>
                <a:lnTo>
                  <a:pt x="756351" y="592406"/>
                </a:lnTo>
                <a:lnTo>
                  <a:pt x="776497" y="549043"/>
                </a:lnTo>
                <a:lnTo>
                  <a:pt x="791441" y="503064"/>
                </a:lnTo>
                <a:lnTo>
                  <a:pt x="800812" y="454841"/>
                </a:lnTo>
                <a:lnTo>
                  <a:pt x="804240" y="415185"/>
                </a:lnTo>
                <a:lnTo>
                  <a:pt x="804472" y="401740"/>
                </a:lnTo>
                <a:lnTo>
                  <a:pt x="804240" y="388323"/>
                </a:lnTo>
                <a:lnTo>
                  <a:pt x="800812" y="348815"/>
                </a:lnTo>
                <a:lnTo>
                  <a:pt x="791441" y="300616"/>
                </a:lnTo>
                <a:lnTo>
                  <a:pt x="776497" y="254653"/>
                </a:lnTo>
                <a:lnTo>
                  <a:pt x="756351" y="211298"/>
                </a:lnTo>
                <a:lnTo>
                  <a:pt x="731374" y="170926"/>
                </a:lnTo>
                <a:lnTo>
                  <a:pt x="701939" y="133908"/>
                </a:lnTo>
                <a:lnTo>
                  <a:pt x="668415" y="100617"/>
                </a:lnTo>
                <a:lnTo>
                  <a:pt x="631174" y="71425"/>
                </a:lnTo>
                <a:lnTo>
                  <a:pt x="590588" y="46705"/>
                </a:lnTo>
                <a:lnTo>
                  <a:pt x="547027" y="26830"/>
                </a:lnTo>
                <a:lnTo>
                  <a:pt x="500863" y="12173"/>
                </a:lnTo>
                <a:lnTo>
                  <a:pt x="452466" y="3105"/>
                </a:lnTo>
                <a:lnTo>
                  <a:pt x="402209" y="0"/>
                </a:lnTo>
                <a:close/>
              </a:path>
            </a:pathLst>
          </a:custGeom>
          <a:solidFill>
            <a:srgbClr val="E7F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9393" y="3545068"/>
            <a:ext cx="1448435" cy="1224280"/>
          </a:xfrm>
          <a:custGeom>
            <a:avLst/>
            <a:gdLst/>
            <a:ahLst/>
            <a:cxnLst/>
            <a:rect l="l" t="t" r="r" b="b"/>
            <a:pathLst>
              <a:path w="1448435" h="1224279">
                <a:moveTo>
                  <a:pt x="195744" y="0"/>
                </a:moveTo>
                <a:lnTo>
                  <a:pt x="132840" y="8130"/>
                </a:lnTo>
                <a:lnTo>
                  <a:pt x="36630" y="84320"/>
                </a:lnTo>
                <a:lnTo>
                  <a:pt x="5677" y="134239"/>
                </a:lnTo>
                <a:lnTo>
                  <a:pt x="0" y="167181"/>
                </a:lnTo>
                <a:lnTo>
                  <a:pt x="592" y="204523"/>
                </a:lnTo>
                <a:lnTo>
                  <a:pt x="7258" y="245571"/>
                </a:lnTo>
                <a:lnTo>
                  <a:pt x="19800" y="289636"/>
                </a:lnTo>
                <a:lnTo>
                  <a:pt x="38022" y="336025"/>
                </a:lnTo>
                <a:lnTo>
                  <a:pt x="61726" y="384046"/>
                </a:lnTo>
                <a:lnTo>
                  <a:pt x="90716" y="433007"/>
                </a:lnTo>
                <a:lnTo>
                  <a:pt x="124795" y="482216"/>
                </a:lnTo>
                <a:lnTo>
                  <a:pt x="163767" y="530983"/>
                </a:lnTo>
                <a:lnTo>
                  <a:pt x="203004" y="574011"/>
                </a:lnTo>
                <a:lnTo>
                  <a:pt x="243309" y="612930"/>
                </a:lnTo>
                <a:lnTo>
                  <a:pt x="284158" y="647496"/>
                </a:lnTo>
                <a:lnTo>
                  <a:pt x="325023" y="677466"/>
                </a:lnTo>
                <a:lnTo>
                  <a:pt x="365377" y="702596"/>
                </a:lnTo>
                <a:lnTo>
                  <a:pt x="404694" y="722643"/>
                </a:lnTo>
                <a:lnTo>
                  <a:pt x="442448" y="737364"/>
                </a:lnTo>
                <a:lnTo>
                  <a:pt x="511159" y="749855"/>
                </a:lnTo>
                <a:lnTo>
                  <a:pt x="466801" y="793936"/>
                </a:lnTo>
                <a:lnTo>
                  <a:pt x="437934" y="829035"/>
                </a:lnTo>
                <a:lnTo>
                  <a:pt x="417269" y="867981"/>
                </a:lnTo>
                <a:lnTo>
                  <a:pt x="404813" y="909501"/>
                </a:lnTo>
                <a:lnTo>
                  <a:pt x="400571" y="952318"/>
                </a:lnTo>
                <a:lnTo>
                  <a:pt x="404548" y="995157"/>
                </a:lnTo>
                <a:lnTo>
                  <a:pt x="416751" y="1036743"/>
                </a:lnTo>
                <a:lnTo>
                  <a:pt x="437186" y="1075802"/>
                </a:lnTo>
                <a:lnTo>
                  <a:pt x="465858" y="1111057"/>
                </a:lnTo>
                <a:lnTo>
                  <a:pt x="512517" y="1157965"/>
                </a:lnTo>
                <a:lnTo>
                  <a:pt x="547674" y="1186791"/>
                </a:lnTo>
                <a:lnTo>
                  <a:pt x="586673" y="1207413"/>
                </a:lnTo>
                <a:lnTo>
                  <a:pt x="628238" y="1219832"/>
                </a:lnTo>
                <a:lnTo>
                  <a:pt x="671095" y="1224048"/>
                </a:lnTo>
                <a:lnTo>
                  <a:pt x="713969" y="1220063"/>
                </a:lnTo>
                <a:lnTo>
                  <a:pt x="755584" y="1207877"/>
                </a:lnTo>
                <a:lnTo>
                  <a:pt x="794666" y="1187492"/>
                </a:lnTo>
                <a:lnTo>
                  <a:pt x="829938" y="1158907"/>
                </a:lnTo>
                <a:lnTo>
                  <a:pt x="1381801" y="610778"/>
                </a:lnTo>
                <a:lnTo>
                  <a:pt x="1410669" y="575712"/>
                </a:lnTo>
                <a:lnTo>
                  <a:pt x="1415207" y="567162"/>
                </a:lnTo>
                <a:lnTo>
                  <a:pt x="695305" y="567162"/>
                </a:lnTo>
                <a:lnTo>
                  <a:pt x="694413" y="566283"/>
                </a:lnTo>
                <a:lnTo>
                  <a:pt x="683120" y="489581"/>
                </a:lnTo>
                <a:lnTo>
                  <a:pt x="669612" y="447190"/>
                </a:lnTo>
                <a:lnTo>
                  <a:pt x="651083" y="402886"/>
                </a:lnTo>
                <a:lnTo>
                  <a:pt x="627697" y="357253"/>
                </a:lnTo>
                <a:lnTo>
                  <a:pt x="599620" y="310876"/>
                </a:lnTo>
                <a:lnTo>
                  <a:pt x="567015" y="264342"/>
                </a:lnTo>
                <a:lnTo>
                  <a:pt x="530049" y="218233"/>
                </a:lnTo>
                <a:lnTo>
                  <a:pt x="487878" y="172200"/>
                </a:lnTo>
                <a:lnTo>
                  <a:pt x="444511" y="130918"/>
                </a:lnTo>
                <a:lnTo>
                  <a:pt x="400601" y="94691"/>
                </a:lnTo>
                <a:lnTo>
                  <a:pt x="356801" y="63822"/>
                </a:lnTo>
                <a:lnTo>
                  <a:pt x="313762" y="38615"/>
                </a:lnTo>
                <a:lnTo>
                  <a:pt x="272138" y="19373"/>
                </a:lnTo>
                <a:lnTo>
                  <a:pt x="232581" y="6400"/>
                </a:lnTo>
                <a:lnTo>
                  <a:pt x="195744" y="0"/>
                </a:lnTo>
                <a:close/>
              </a:path>
              <a:path w="1448435" h="1224279">
                <a:moveTo>
                  <a:pt x="1177619" y="180766"/>
                </a:moveTo>
                <a:lnTo>
                  <a:pt x="1134737" y="184754"/>
                </a:lnTo>
                <a:lnTo>
                  <a:pt x="1093108" y="196952"/>
                </a:lnTo>
                <a:lnTo>
                  <a:pt x="1054008" y="217365"/>
                </a:lnTo>
                <a:lnTo>
                  <a:pt x="1018713" y="245996"/>
                </a:lnTo>
                <a:lnTo>
                  <a:pt x="695305" y="567162"/>
                </a:lnTo>
                <a:lnTo>
                  <a:pt x="1415207" y="567162"/>
                </a:lnTo>
                <a:lnTo>
                  <a:pt x="1431335" y="536781"/>
                </a:lnTo>
                <a:lnTo>
                  <a:pt x="1443792" y="495263"/>
                </a:lnTo>
                <a:lnTo>
                  <a:pt x="1448032" y="452439"/>
                </a:lnTo>
                <a:lnTo>
                  <a:pt x="1444049" y="409587"/>
                </a:lnTo>
                <a:lnTo>
                  <a:pt x="1431834" y="367987"/>
                </a:lnTo>
                <a:lnTo>
                  <a:pt x="1411380" y="328917"/>
                </a:lnTo>
                <a:lnTo>
                  <a:pt x="1382681" y="293657"/>
                </a:lnTo>
                <a:lnTo>
                  <a:pt x="1336147" y="246875"/>
                </a:lnTo>
                <a:lnTo>
                  <a:pt x="1301018" y="218045"/>
                </a:lnTo>
                <a:lnTo>
                  <a:pt x="1262036" y="197415"/>
                </a:lnTo>
                <a:lnTo>
                  <a:pt x="1220477" y="184988"/>
                </a:lnTo>
                <a:lnTo>
                  <a:pt x="1177619" y="180766"/>
                </a:lnTo>
                <a:close/>
              </a:path>
            </a:pathLst>
          </a:custGeom>
          <a:solidFill>
            <a:srgbClr val="E7F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0833" y="4627183"/>
            <a:ext cx="804545" cy="106045"/>
          </a:xfrm>
          <a:custGeom>
            <a:avLst/>
            <a:gdLst/>
            <a:ahLst/>
            <a:cxnLst/>
            <a:rect l="l" t="t" r="r" b="b"/>
            <a:pathLst>
              <a:path w="804544" h="106045">
                <a:moveTo>
                  <a:pt x="800812" y="0"/>
                </a:moveTo>
                <a:lnTo>
                  <a:pt x="3599" y="0"/>
                </a:lnTo>
                <a:lnTo>
                  <a:pt x="2016" y="13049"/>
                </a:lnTo>
                <a:lnTo>
                  <a:pt x="892" y="26217"/>
                </a:lnTo>
                <a:lnTo>
                  <a:pt x="222" y="39507"/>
                </a:lnTo>
                <a:lnTo>
                  <a:pt x="0" y="52924"/>
                </a:lnTo>
                <a:lnTo>
                  <a:pt x="222" y="66369"/>
                </a:lnTo>
                <a:lnTo>
                  <a:pt x="892" y="79720"/>
                </a:lnTo>
                <a:lnTo>
                  <a:pt x="2016" y="92948"/>
                </a:lnTo>
                <a:lnTo>
                  <a:pt x="3599" y="106025"/>
                </a:lnTo>
                <a:lnTo>
                  <a:pt x="800812" y="106025"/>
                </a:lnTo>
                <a:lnTo>
                  <a:pt x="802403" y="92948"/>
                </a:lnTo>
                <a:lnTo>
                  <a:pt x="803548" y="79720"/>
                </a:lnTo>
                <a:lnTo>
                  <a:pt x="804240" y="66369"/>
                </a:lnTo>
                <a:lnTo>
                  <a:pt x="804472" y="52924"/>
                </a:lnTo>
                <a:lnTo>
                  <a:pt x="804240" y="39507"/>
                </a:lnTo>
                <a:lnTo>
                  <a:pt x="803548" y="26217"/>
                </a:lnTo>
                <a:lnTo>
                  <a:pt x="802403" y="13049"/>
                </a:lnTo>
                <a:lnTo>
                  <a:pt x="800812" y="0"/>
                </a:lnTo>
                <a:close/>
              </a:path>
            </a:pathLst>
          </a:custGeom>
          <a:solidFill>
            <a:srgbClr val="C3DD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4432" y="4733208"/>
            <a:ext cx="797560" cy="349250"/>
          </a:xfrm>
          <a:custGeom>
            <a:avLst/>
            <a:gdLst/>
            <a:ahLst/>
            <a:cxnLst/>
            <a:rect l="l" t="t" r="r" b="b"/>
            <a:pathLst>
              <a:path w="797560" h="349250">
                <a:moveTo>
                  <a:pt x="797213" y="0"/>
                </a:moveTo>
                <a:lnTo>
                  <a:pt x="0" y="0"/>
                </a:lnTo>
                <a:lnTo>
                  <a:pt x="9371" y="48223"/>
                </a:lnTo>
                <a:lnTo>
                  <a:pt x="24318" y="94202"/>
                </a:lnTo>
                <a:lnTo>
                  <a:pt x="44468" y="137565"/>
                </a:lnTo>
                <a:lnTo>
                  <a:pt x="69449" y="177940"/>
                </a:lnTo>
                <a:lnTo>
                  <a:pt x="98890" y="214957"/>
                </a:lnTo>
                <a:lnTo>
                  <a:pt x="132418" y="248243"/>
                </a:lnTo>
                <a:lnTo>
                  <a:pt x="169662" y="277427"/>
                </a:lnTo>
                <a:lnTo>
                  <a:pt x="210250" y="302138"/>
                </a:lnTo>
                <a:lnTo>
                  <a:pt x="253811" y="322004"/>
                </a:lnTo>
                <a:lnTo>
                  <a:pt x="299972" y="336654"/>
                </a:lnTo>
                <a:lnTo>
                  <a:pt x="348362" y="345717"/>
                </a:lnTo>
                <a:lnTo>
                  <a:pt x="398609" y="348820"/>
                </a:lnTo>
                <a:lnTo>
                  <a:pt x="448867" y="345717"/>
                </a:lnTo>
                <a:lnTo>
                  <a:pt x="497263" y="336654"/>
                </a:lnTo>
                <a:lnTo>
                  <a:pt x="543428" y="322004"/>
                </a:lnTo>
                <a:lnTo>
                  <a:pt x="586989" y="302138"/>
                </a:lnTo>
                <a:lnTo>
                  <a:pt x="627575" y="277427"/>
                </a:lnTo>
                <a:lnTo>
                  <a:pt x="664816" y="248243"/>
                </a:lnTo>
                <a:lnTo>
                  <a:pt x="698339" y="214957"/>
                </a:lnTo>
                <a:lnTo>
                  <a:pt x="727775" y="177940"/>
                </a:lnTo>
                <a:lnTo>
                  <a:pt x="752751" y="137565"/>
                </a:lnTo>
                <a:lnTo>
                  <a:pt x="772897" y="94202"/>
                </a:lnTo>
                <a:lnTo>
                  <a:pt x="787842" y="48223"/>
                </a:lnTo>
                <a:lnTo>
                  <a:pt x="797213" y="0"/>
                </a:lnTo>
                <a:close/>
              </a:path>
            </a:pathLst>
          </a:custGeom>
          <a:solidFill>
            <a:srgbClr val="6ECE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4432" y="4278367"/>
            <a:ext cx="797560" cy="349250"/>
          </a:xfrm>
          <a:custGeom>
            <a:avLst/>
            <a:gdLst/>
            <a:ahLst/>
            <a:cxnLst/>
            <a:rect l="l" t="t" r="r" b="b"/>
            <a:pathLst>
              <a:path w="797560" h="349250">
                <a:moveTo>
                  <a:pt x="398609" y="0"/>
                </a:moveTo>
                <a:lnTo>
                  <a:pt x="348362" y="3105"/>
                </a:lnTo>
                <a:lnTo>
                  <a:pt x="299972" y="12173"/>
                </a:lnTo>
                <a:lnTo>
                  <a:pt x="253811" y="26830"/>
                </a:lnTo>
                <a:lnTo>
                  <a:pt x="210250" y="46705"/>
                </a:lnTo>
                <a:lnTo>
                  <a:pt x="169662" y="71425"/>
                </a:lnTo>
                <a:lnTo>
                  <a:pt x="132418" y="100617"/>
                </a:lnTo>
                <a:lnTo>
                  <a:pt x="98890" y="133908"/>
                </a:lnTo>
                <a:lnTo>
                  <a:pt x="69449" y="170926"/>
                </a:lnTo>
                <a:lnTo>
                  <a:pt x="44468" y="211298"/>
                </a:lnTo>
                <a:lnTo>
                  <a:pt x="24318" y="254653"/>
                </a:lnTo>
                <a:lnTo>
                  <a:pt x="9371" y="300616"/>
                </a:lnTo>
                <a:lnTo>
                  <a:pt x="0" y="348815"/>
                </a:lnTo>
                <a:lnTo>
                  <a:pt x="797213" y="348815"/>
                </a:lnTo>
                <a:lnTo>
                  <a:pt x="787842" y="300616"/>
                </a:lnTo>
                <a:lnTo>
                  <a:pt x="772897" y="254653"/>
                </a:lnTo>
                <a:lnTo>
                  <a:pt x="752751" y="211298"/>
                </a:lnTo>
                <a:lnTo>
                  <a:pt x="727775" y="170926"/>
                </a:lnTo>
                <a:lnTo>
                  <a:pt x="698339" y="133908"/>
                </a:lnTo>
                <a:lnTo>
                  <a:pt x="664816" y="100617"/>
                </a:lnTo>
                <a:lnTo>
                  <a:pt x="627575" y="71425"/>
                </a:lnTo>
                <a:lnTo>
                  <a:pt x="586989" y="46705"/>
                </a:lnTo>
                <a:lnTo>
                  <a:pt x="543428" y="26830"/>
                </a:lnTo>
                <a:lnTo>
                  <a:pt x="497263" y="12173"/>
                </a:lnTo>
                <a:lnTo>
                  <a:pt x="448867" y="3105"/>
                </a:lnTo>
                <a:lnTo>
                  <a:pt x="398609" y="0"/>
                </a:lnTo>
                <a:close/>
              </a:path>
            </a:pathLst>
          </a:custGeom>
          <a:solidFill>
            <a:srgbClr val="6ECE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0841" y="3545068"/>
            <a:ext cx="624205" cy="688975"/>
          </a:xfrm>
          <a:custGeom>
            <a:avLst/>
            <a:gdLst/>
            <a:ahLst/>
            <a:cxnLst/>
            <a:rect l="l" t="t" r="r" b="b"/>
            <a:pathLst>
              <a:path w="624205" h="688975">
                <a:moveTo>
                  <a:pt x="124296" y="0"/>
                </a:moveTo>
                <a:lnTo>
                  <a:pt x="61392" y="8130"/>
                </a:lnTo>
                <a:lnTo>
                  <a:pt x="17822" y="45364"/>
                </a:lnTo>
                <a:lnTo>
                  <a:pt x="0" y="106185"/>
                </a:lnTo>
                <a:lnTo>
                  <a:pt x="592" y="143531"/>
                </a:lnTo>
                <a:lnTo>
                  <a:pt x="7258" y="184581"/>
                </a:lnTo>
                <a:lnTo>
                  <a:pt x="19800" y="228644"/>
                </a:lnTo>
                <a:lnTo>
                  <a:pt x="38022" y="275033"/>
                </a:lnTo>
                <a:lnTo>
                  <a:pt x="61726" y="323057"/>
                </a:lnTo>
                <a:lnTo>
                  <a:pt x="90716" y="372026"/>
                </a:lnTo>
                <a:lnTo>
                  <a:pt x="124795" y="421252"/>
                </a:lnTo>
                <a:lnTo>
                  <a:pt x="163767" y="470044"/>
                </a:lnTo>
                <a:lnTo>
                  <a:pt x="206457" y="516622"/>
                </a:lnTo>
                <a:lnTo>
                  <a:pt x="250355" y="558302"/>
                </a:lnTo>
                <a:lnTo>
                  <a:pt x="294789" y="594779"/>
                </a:lnTo>
                <a:lnTo>
                  <a:pt x="339088" y="625749"/>
                </a:lnTo>
                <a:lnTo>
                  <a:pt x="382580" y="650911"/>
                </a:lnTo>
                <a:lnTo>
                  <a:pt x="424591" y="669959"/>
                </a:lnTo>
                <a:lnTo>
                  <a:pt x="464451" y="682590"/>
                </a:lnTo>
                <a:lnTo>
                  <a:pt x="501487" y="688501"/>
                </a:lnTo>
                <a:lnTo>
                  <a:pt x="501663" y="688501"/>
                </a:lnTo>
                <a:lnTo>
                  <a:pt x="623858" y="567162"/>
                </a:lnTo>
                <a:lnTo>
                  <a:pt x="622965" y="566283"/>
                </a:lnTo>
                <a:lnTo>
                  <a:pt x="619994" y="529474"/>
                </a:lnTo>
                <a:lnTo>
                  <a:pt x="611672" y="489581"/>
                </a:lnTo>
                <a:lnTo>
                  <a:pt x="598164" y="447190"/>
                </a:lnTo>
                <a:lnTo>
                  <a:pt x="579635" y="402886"/>
                </a:lnTo>
                <a:lnTo>
                  <a:pt x="556249" y="357253"/>
                </a:lnTo>
                <a:lnTo>
                  <a:pt x="528172" y="310876"/>
                </a:lnTo>
                <a:lnTo>
                  <a:pt x="495567" y="264342"/>
                </a:lnTo>
                <a:lnTo>
                  <a:pt x="458601" y="218233"/>
                </a:lnTo>
                <a:lnTo>
                  <a:pt x="416430" y="172200"/>
                </a:lnTo>
                <a:lnTo>
                  <a:pt x="373063" y="130918"/>
                </a:lnTo>
                <a:lnTo>
                  <a:pt x="329153" y="94691"/>
                </a:lnTo>
                <a:lnTo>
                  <a:pt x="285353" y="63822"/>
                </a:lnTo>
                <a:lnTo>
                  <a:pt x="242314" y="38615"/>
                </a:lnTo>
                <a:lnTo>
                  <a:pt x="200690" y="19373"/>
                </a:lnTo>
                <a:lnTo>
                  <a:pt x="161133" y="6400"/>
                </a:lnTo>
                <a:lnTo>
                  <a:pt x="124296" y="0"/>
                </a:lnTo>
                <a:close/>
              </a:path>
            </a:pathLst>
          </a:custGeom>
          <a:solidFill>
            <a:srgbClr val="F48B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99393" y="3568336"/>
            <a:ext cx="573405" cy="727075"/>
          </a:xfrm>
          <a:custGeom>
            <a:avLst/>
            <a:gdLst/>
            <a:ahLst/>
            <a:cxnLst/>
            <a:rect l="l" t="t" r="r" b="b"/>
            <a:pathLst>
              <a:path w="573405" h="727075">
                <a:moveTo>
                  <a:pt x="108078" y="0"/>
                </a:moveTo>
                <a:lnTo>
                  <a:pt x="36630" y="61052"/>
                </a:lnTo>
                <a:lnTo>
                  <a:pt x="17822" y="83120"/>
                </a:lnTo>
                <a:lnTo>
                  <a:pt x="5677" y="110971"/>
                </a:lnTo>
                <a:lnTo>
                  <a:pt x="0" y="143913"/>
                </a:lnTo>
                <a:lnTo>
                  <a:pt x="592" y="181255"/>
                </a:lnTo>
                <a:lnTo>
                  <a:pt x="7258" y="222304"/>
                </a:lnTo>
                <a:lnTo>
                  <a:pt x="19800" y="266368"/>
                </a:lnTo>
                <a:lnTo>
                  <a:pt x="38022" y="312757"/>
                </a:lnTo>
                <a:lnTo>
                  <a:pt x="61726" y="360778"/>
                </a:lnTo>
                <a:lnTo>
                  <a:pt x="90716" y="409739"/>
                </a:lnTo>
                <a:lnTo>
                  <a:pt x="124795" y="458949"/>
                </a:lnTo>
                <a:lnTo>
                  <a:pt x="163767" y="507715"/>
                </a:lnTo>
                <a:lnTo>
                  <a:pt x="203004" y="550745"/>
                </a:lnTo>
                <a:lnTo>
                  <a:pt x="243309" y="589668"/>
                </a:lnTo>
                <a:lnTo>
                  <a:pt x="284158" y="624239"/>
                </a:lnTo>
                <a:lnTo>
                  <a:pt x="325023" y="654214"/>
                </a:lnTo>
                <a:lnTo>
                  <a:pt x="365377" y="679349"/>
                </a:lnTo>
                <a:lnTo>
                  <a:pt x="404694" y="699397"/>
                </a:lnTo>
                <a:lnTo>
                  <a:pt x="442448" y="714117"/>
                </a:lnTo>
                <a:lnTo>
                  <a:pt x="511159" y="726587"/>
                </a:lnTo>
                <a:lnTo>
                  <a:pt x="572935" y="665233"/>
                </a:lnTo>
                <a:lnTo>
                  <a:pt x="535899" y="659322"/>
                </a:lnTo>
                <a:lnTo>
                  <a:pt x="496039" y="646691"/>
                </a:lnTo>
                <a:lnTo>
                  <a:pt x="454027" y="627643"/>
                </a:lnTo>
                <a:lnTo>
                  <a:pt x="410536" y="602482"/>
                </a:lnTo>
                <a:lnTo>
                  <a:pt x="366237" y="571511"/>
                </a:lnTo>
                <a:lnTo>
                  <a:pt x="321802" y="535034"/>
                </a:lnTo>
                <a:lnTo>
                  <a:pt x="277904" y="493354"/>
                </a:lnTo>
                <a:lnTo>
                  <a:pt x="235215" y="446776"/>
                </a:lnTo>
                <a:lnTo>
                  <a:pt x="196243" y="397984"/>
                </a:lnTo>
                <a:lnTo>
                  <a:pt x="162164" y="348758"/>
                </a:lnTo>
                <a:lnTo>
                  <a:pt x="133174" y="299789"/>
                </a:lnTo>
                <a:lnTo>
                  <a:pt x="109469" y="251765"/>
                </a:lnTo>
                <a:lnTo>
                  <a:pt x="91248" y="205377"/>
                </a:lnTo>
                <a:lnTo>
                  <a:pt x="78706" y="161313"/>
                </a:lnTo>
                <a:lnTo>
                  <a:pt x="72040" y="120263"/>
                </a:lnTo>
                <a:lnTo>
                  <a:pt x="71447" y="82917"/>
                </a:lnTo>
                <a:lnTo>
                  <a:pt x="77125" y="49965"/>
                </a:lnTo>
                <a:lnTo>
                  <a:pt x="89269" y="22096"/>
                </a:lnTo>
                <a:lnTo>
                  <a:pt x="108078" y="0"/>
                </a:lnTo>
                <a:close/>
              </a:path>
            </a:pathLst>
          </a:custGeom>
          <a:solidFill>
            <a:srgbClr val="B96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42138" y="3725835"/>
            <a:ext cx="705485" cy="704215"/>
          </a:xfrm>
          <a:custGeom>
            <a:avLst/>
            <a:gdLst/>
            <a:ahLst/>
            <a:cxnLst/>
            <a:rect l="l" t="t" r="r" b="b"/>
            <a:pathLst>
              <a:path w="705485" h="704214">
                <a:moveTo>
                  <a:pt x="434874" y="0"/>
                </a:moveTo>
                <a:lnTo>
                  <a:pt x="391992" y="3987"/>
                </a:lnTo>
                <a:lnTo>
                  <a:pt x="350363" y="16185"/>
                </a:lnTo>
                <a:lnTo>
                  <a:pt x="311263" y="36598"/>
                </a:lnTo>
                <a:lnTo>
                  <a:pt x="275968" y="65229"/>
                </a:lnTo>
                <a:lnTo>
                  <a:pt x="0" y="339186"/>
                </a:lnTo>
                <a:lnTo>
                  <a:pt x="363124" y="704157"/>
                </a:lnTo>
                <a:lnTo>
                  <a:pt x="639056" y="430011"/>
                </a:lnTo>
                <a:lnTo>
                  <a:pt x="667924" y="394945"/>
                </a:lnTo>
                <a:lnTo>
                  <a:pt x="688590" y="356014"/>
                </a:lnTo>
                <a:lnTo>
                  <a:pt x="701047" y="314496"/>
                </a:lnTo>
                <a:lnTo>
                  <a:pt x="705287" y="271672"/>
                </a:lnTo>
                <a:lnTo>
                  <a:pt x="701304" y="228820"/>
                </a:lnTo>
                <a:lnTo>
                  <a:pt x="689089" y="187220"/>
                </a:lnTo>
                <a:lnTo>
                  <a:pt x="668635" y="148150"/>
                </a:lnTo>
                <a:lnTo>
                  <a:pt x="639936" y="112890"/>
                </a:lnTo>
                <a:lnTo>
                  <a:pt x="593402" y="66108"/>
                </a:lnTo>
                <a:lnTo>
                  <a:pt x="558273" y="37278"/>
                </a:lnTo>
                <a:lnTo>
                  <a:pt x="519291" y="16648"/>
                </a:lnTo>
                <a:lnTo>
                  <a:pt x="477732" y="4221"/>
                </a:lnTo>
                <a:lnTo>
                  <a:pt x="434874" y="0"/>
                </a:lnTo>
                <a:close/>
              </a:path>
            </a:pathLst>
          </a:custGeom>
          <a:solidFill>
            <a:srgbClr val="E7F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99965" y="4065022"/>
            <a:ext cx="705485" cy="704215"/>
          </a:xfrm>
          <a:custGeom>
            <a:avLst/>
            <a:gdLst/>
            <a:ahLst/>
            <a:cxnLst/>
            <a:rect l="l" t="t" r="r" b="b"/>
            <a:pathLst>
              <a:path w="705485" h="704214">
                <a:moveTo>
                  <a:pt x="342173" y="0"/>
                </a:moveTo>
                <a:lnTo>
                  <a:pt x="172540" y="168547"/>
                </a:lnTo>
                <a:lnTo>
                  <a:pt x="172364" y="168547"/>
                </a:lnTo>
                <a:lnTo>
                  <a:pt x="66230" y="273982"/>
                </a:lnTo>
                <a:lnTo>
                  <a:pt x="37362" y="309081"/>
                </a:lnTo>
                <a:lnTo>
                  <a:pt x="16698" y="348027"/>
                </a:lnTo>
                <a:lnTo>
                  <a:pt x="4242" y="389547"/>
                </a:lnTo>
                <a:lnTo>
                  <a:pt x="0" y="432364"/>
                </a:lnTo>
                <a:lnTo>
                  <a:pt x="3977" y="475203"/>
                </a:lnTo>
                <a:lnTo>
                  <a:pt x="16180" y="516789"/>
                </a:lnTo>
                <a:lnTo>
                  <a:pt x="36615" y="555848"/>
                </a:lnTo>
                <a:lnTo>
                  <a:pt x="65286" y="591103"/>
                </a:lnTo>
                <a:lnTo>
                  <a:pt x="111946" y="638011"/>
                </a:lnTo>
                <a:lnTo>
                  <a:pt x="147103" y="666837"/>
                </a:lnTo>
                <a:lnTo>
                  <a:pt x="186101" y="687459"/>
                </a:lnTo>
                <a:lnTo>
                  <a:pt x="227667" y="699878"/>
                </a:lnTo>
                <a:lnTo>
                  <a:pt x="270524" y="704095"/>
                </a:lnTo>
                <a:lnTo>
                  <a:pt x="313398" y="700109"/>
                </a:lnTo>
                <a:lnTo>
                  <a:pt x="355013" y="687923"/>
                </a:lnTo>
                <a:lnTo>
                  <a:pt x="394095" y="667538"/>
                </a:lnTo>
                <a:lnTo>
                  <a:pt x="429367" y="638953"/>
                </a:lnTo>
                <a:lnTo>
                  <a:pt x="705298" y="364970"/>
                </a:lnTo>
                <a:lnTo>
                  <a:pt x="342173" y="0"/>
                </a:lnTo>
                <a:close/>
              </a:path>
            </a:pathLst>
          </a:custGeom>
          <a:solidFill>
            <a:srgbClr val="D14A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17275" y="4627183"/>
            <a:ext cx="48260" cy="106045"/>
          </a:xfrm>
          <a:custGeom>
            <a:avLst/>
            <a:gdLst/>
            <a:ahLst/>
            <a:cxnLst/>
            <a:rect l="l" t="t" r="r" b="b"/>
            <a:pathLst>
              <a:path w="48259" h="106045">
                <a:moveTo>
                  <a:pt x="44370" y="0"/>
                </a:moveTo>
                <a:lnTo>
                  <a:pt x="41876" y="8261"/>
                </a:lnTo>
                <a:lnTo>
                  <a:pt x="34022" y="30867"/>
                </a:lnTo>
                <a:lnTo>
                  <a:pt x="20250" y="64545"/>
                </a:lnTo>
                <a:lnTo>
                  <a:pt x="0" y="106025"/>
                </a:lnTo>
                <a:lnTo>
                  <a:pt x="44370" y="106025"/>
                </a:lnTo>
                <a:lnTo>
                  <a:pt x="45960" y="92948"/>
                </a:lnTo>
                <a:lnTo>
                  <a:pt x="47105" y="79720"/>
                </a:lnTo>
                <a:lnTo>
                  <a:pt x="47797" y="66369"/>
                </a:lnTo>
                <a:lnTo>
                  <a:pt x="48030" y="52924"/>
                </a:lnTo>
                <a:lnTo>
                  <a:pt x="47797" y="39507"/>
                </a:lnTo>
                <a:lnTo>
                  <a:pt x="47105" y="26217"/>
                </a:lnTo>
                <a:lnTo>
                  <a:pt x="45960" y="13049"/>
                </a:lnTo>
                <a:lnTo>
                  <a:pt x="44370" y="0"/>
                </a:lnTo>
                <a:close/>
              </a:path>
            </a:pathLst>
          </a:custGeom>
          <a:solidFill>
            <a:srgbClr val="A3CA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4432" y="4733208"/>
            <a:ext cx="797560" cy="349250"/>
          </a:xfrm>
          <a:custGeom>
            <a:avLst/>
            <a:gdLst/>
            <a:ahLst/>
            <a:cxnLst/>
            <a:rect l="l" t="t" r="r" b="b"/>
            <a:pathLst>
              <a:path w="797560" h="349250">
                <a:moveTo>
                  <a:pt x="0" y="0"/>
                </a:moveTo>
                <a:lnTo>
                  <a:pt x="9371" y="48223"/>
                </a:lnTo>
                <a:lnTo>
                  <a:pt x="24318" y="94202"/>
                </a:lnTo>
                <a:lnTo>
                  <a:pt x="44468" y="137565"/>
                </a:lnTo>
                <a:lnTo>
                  <a:pt x="69449" y="177940"/>
                </a:lnTo>
                <a:lnTo>
                  <a:pt x="98890" y="214957"/>
                </a:lnTo>
                <a:lnTo>
                  <a:pt x="132418" y="248243"/>
                </a:lnTo>
                <a:lnTo>
                  <a:pt x="169662" y="277427"/>
                </a:lnTo>
                <a:lnTo>
                  <a:pt x="210250" y="302138"/>
                </a:lnTo>
                <a:lnTo>
                  <a:pt x="253811" y="322004"/>
                </a:lnTo>
                <a:lnTo>
                  <a:pt x="299972" y="336654"/>
                </a:lnTo>
                <a:lnTo>
                  <a:pt x="348362" y="345717"/>
                </a:lnTo>
                <a:lnTo>
                  <a:pt x="398609" y="348820"/>
                </a:lnTo>
                <a:lnTo>
                  <a:pt x="448867" y="345717"/>
                </a:lnTo>
                <a:lnTo>
                  <a:pt x="497263" y="336654"/>
                </a:lnTo>
                <a:lnTo>
                  <a:pt x="543428" y="322004"/>
                </a:lnTo>
                <a:lnTo>
                  <a:pt x="586989" y="302138"/>
                </a:lnTo>
                <a:lnTo>
                  <a:pt x="627575" y="277427"/>
                </a:lnTo>
                <a:lnTo>
                  <a:pt x="664816" y="248243"/>
                </a:lnTo>
                <a:lnTo>
                  <a:pt x="679379" y="233783"/>
                </a:lnTo>
                <a:lnTo>
                  <a:pt x="404206" y="233783"/>
                </a:lnTo>
                <a:lnTo>
                  <a:pt x="214307" y="197254"/>
                </a:lnTo>
                <a:lnTo>
                  <a:pt x="89443" y="116891"/>
                </a:lnTo>
                <a:lnTo>
                  <a:pt x="20909" y="36528"/>
                </a:lnTo>
                <a:lnTo>
                  <a:pt x="0" y="0"/>
                </a:lnTo>
                <a:close/>
              </a:path>
              <a:path w="797560" h="349250">
                <a:moveTo>
                  <a:pt x="797213" y="0"/>
                </a:moveTo>
                <a:lnTo>
                  <a:pt x="752843" y="0"/>
                </a:lnTo>
                <a:lnTo>
                  <a:pt x="733067" y="34277"/>
                </a:lnTo>
                <a:lnTo>
                  <a:pt x="709101" y="69714"/>
                </a:lnTo>
                <a:lnTo>
                  <a:pt x="680708" y="104924"/>
                </a:lnTo>
                <a:lnTo>
                  <a:pt x="647653" y="138521"/>
                </a:lnTo>
                <a:lnTo>
                  <a:pt x="609701" y="169118"/>
                </a:lnTo>
                <a:lnTo>
                  <a:pt x="566615" y="195329"/>
                </a:lnTo>
                <a:lnTo>
                  <a:pt x="518161" y="215768"/>
                </a:lnTo>
                <a:lnTo>
                  <a:pt x="464103" y="229048"/>
                </a:lnTo>
                <a:lnTo>
                  <a:pt x="404206" y="233783"/>
                </a:lnTo>
                <a:lnTo>
                  <a:pt x="679379" y="233783"/>
                </a:lnTo>
                <a:lnTo>
                  <a:pt x="727775" y="177940"/>
                </a:lnTo>
                <a:lnTo>
                  <a:pt x="752751" y="137565"/>
                </a:lnTo>
                <a:lnTo>
                  <a:pt x="772897" y="94202"/>
                </a:lnTo>
                <a:lnTo>
                  <a:pt x="787842" y="48223"/>
                </a:lnTo>
                <a:lnTo>
                  <a:pt x="797213" y="0"/>
                </a:lnTo>
                <a:close/>
              </a:path>
            </a:pathLst>
          </a:custGeom>
          <a:solidFill>
            <a:srgbClr val="5DBC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71093" y="4705031"/>
            <a:ext cx="157232" cy="6411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25905" y="3838726"/>
            <a:ext cx="421640" cy="591820"/>
          </a:xfrm>
          <a:custGeom>
            <a:avLst/>
            <a:gdLst/>
            <a:ahLst/>
            <a:cxnLst/>
            <a:rect l="l" t="t" r="r" b="b"/>
            <a:pathLst>
              <a:path w="421639" h="591820">
                <a:moveTo>
                  <a:pt x="356170" y="0"/>
                </a:moveTo>
                <a:lnTo>
                  <a:pt x="358722" y="24178"/>
                </a:lnTo>
                <a:lnTo>
                  <a:pt x="333296" y="107102"/>
                </a:lnTo>
                <a:lnTo>
                  <a:pt x="230264" y="264359"/>
                </a:lnTo>
                <a:lnTo>
                  <a:pt x="0" y="511534"/>
                </a:lnTo>
                <a:lnTo>
                  <a:pt x="79358" y="591267"/>
                </a:lnTo>
                <a:lnTo>
                  <a:pt x="355289" y="317121"/>
                </a:lnTo>
                <a:lnTo>
                  <a:pt x="384249" y="281907"/>
                </a:lnTo>
                <a:lnTo>
                  <a:pt x="404920" y="242812"/>
                </a:lnTo>
                <a:lnTo>
                  <a:pt x="417314" y="201121"/>
                </a:lnTo>
                <a:lnTo>
                  <a:pt x="421442" y="158120"/>
                </a:lnTo>
                <a:lnTo>
                  <a:pt x="417363" y="115445"/>
                </a:lnTo>
                <a:lnTo>
                  <a:pt x="405124" y="74019"/>
                </a:lnTo>
                <a:lnTo>
                  <a:pt x="384726" y="35115"/>
                </a:lnTo>
                <a:lnTo>
                  <a:pt x="356170" y="0"/>
                </a:lnTo>
                <a:close/>
              </a:path>
            </a:pathLst>
          </a:custGeom>
          <a:solidFill>
            <a:srgbClr val="C2D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11911" y="4350260"/>
            <a:ext cx="593725" cy="419100"/>
          </a:xfrm>
          <a:custGeom>
            <a:avLst/>
            <a:gdLst/>
            <a:ahLst/>
            <a:cxnLst/>
            <a:rect l="l" t="t" r="r" b="b"/>
            <a:pathLst>
              <a:path w="593725" h="419100">
                <a:moveTo>
                  <a:pt x="513994" y="0"/>
                </a:moveTo>
                <a:lnTo>
                  <a:pt x="432938" y="75295"/>
                </a:lnTo>
                <a:lnTo>
                  <a:pt x="359574" y="139033"/>
                </a:lnTo>
                <a:lnTo>
                  <a:pt x="293690" y="192176"/>
                </a:lnTo>
                <a:lnTo>
                  <a:pt x="235076" y="235689"/>
                </a:lnTo>
                <a:lnTo>
                  <a:pt x="183521" y="270533"/>
                </a:lnTo>
                <a:lnTo>
                  <a:pt x="138816" y="297672"/>
                </a:lnTo>
                <a:lnTo>
                  <a:pt x="100750" y="318068"/>
                </a:lnTo>
                <a:lnTo>
                  <a:pt x="43695" y="342484"/>
                </a:lnTo>
                <a:lnTo>
                  <a:pt x="2647" y="352611"/>
                </a:lnTo>
                <a:lnTo>
                  <a:pt x="0" y="352772"/>
                </a:lnTo>
                <a:lnTo>
                  <a:pt x="35289" y="381693"/>
                </a:lnTo>
                <a:lnTo>
                  <a:pt x="74441" y="402342"/>
                </a:lnTo>
                <a:lnTo>
                  <a:pt x="116167" y="414735"/>
                </a:lnTo>
                <a:lnTo>
                  <a:pt x="159182" y="418888"/>
                </a:lnTo>
                <a:lnTo>
                  <a:pt x="201556" y="414858"/>
                </a:lnTo>
                <a:lnTo>
                  <a:pt x="242713" y="402836"/>
                </a:lnTo>
                <a:lnTo>
                  <a:pt x="281413" y="382811"/>
                </a:lnTo>
                <a:lnTo>
                  <a:pt x="316415" y="354770"/>
                </a:lnTo>
                <a:lnTo>
                  <a:pt x="316541" y="354594"/>
                </a:lnTo>
                <a:lnTo>
                  <a:pt x="316792" y="354418"/>
                </a:lnTo>
                <a:lnTo>
                  <a:pt x="316918" y="354242"/>
                </a:lnTo>
                <a:lnTo>
                  <a:pt x="317169" y="354066"/>
                </a:lnTo>
                <a:lnTo>
                  <a:pt x="317421" y="353715"/>
                </a:lnTo>
                <a:lnTo>
                  <a:pt x="593352" y="79732"/>
                </a:lnTo>
                <a:lnTo>
                  <a:pt x="513994" y="0"/>
                </a:lnTo>
                <a:close/>
              </a:path>
            </a:pathLst>
          </a:custGeom>
          <a:solidFill>
            <a:srgbClr val="AE45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83664" y="231647"/>
            <a:ext cx="8425180" cy="856615"/>
          </a:xfrm>
          <a:custGeom>
            <a:avLst/>
            <a:gdLst/>
            <a:ahLst/>
            <a:cxnLst/>
            <a:rect l="l" t="t" r="r" b="b"/>
            <a:pathLst>
              <a:path w="8425180" h="856615">
                <a:moveTo>
                  <a:pt x="145542" y="2540"/>
                </a:moveTo>
                <a:lnTo>
                  <a:pt x="62174" y="7679"/>
                </a:lnTo>
                <a:lnTo>
                  <a:pt x="20669" y="24510"/>
                </a:lnTo>
                <a:lnTo>
                  <a:pt x="6453" y="49438"/>
                </a:lnTo>
                <a:lnTo>
                  <a:pt x="4953" y="78867"/>
                </a:lnTo>
                <a:lnTo>
                  <a:pt x="4179" y="87030"/>
                </a:lnTo>
                <a:lnTo>
                  <a:pt x="2476" y="110077"/>
                </a:lnTo>
                <a:lnTo>
                  <a:pt x="771" y="145988"/>
                </a:lnTo>
                <a:lnTo>
                  <a:pt x="0" y="192150"/>
                </a:lnTo>
                <a:lnTo>
                  <a:pt x="1527" y="379386"/>
                </a:lnTo>
                <a:lnTo>
                  <a:pt x="4889" y="569039"/>
                </a:lnTo>
                <a:lnTo>
                  <a:pt x="8251" y="715948"/>
                </a:lnTo>
                <a:lnTo>
                  <a:pt x="9779" y="774953"/>
                </a:lnTo>
                <a:lnTo>
                  <a:pt x="53657" y="834770"/>
                </a:lnTo>
                <a:lnTo>
                  <a:pt x="99968" y="850892"/>
                </a:lnTo>
                <a:lnTo>
                  <a:pt x="155448" y="856488"/>
                </a:lnTo>
                <a:lnTo>
                  <a:pt x="8077708" y="852169"/>
                </a:lnTo>
                <a:lnTo>
                  <a:pt x="8155735" y="850243"/>
                </a:lnTo>
                <a:lnTo>
                  <a:pt x="8275296" y="850090"/>
                </a:lnTo>
                <a:lnTo>
                  <a:pt x="8322798" y="843655"/>
                </a:lnTo>
                <a:lnTo>
                  <a:pt x="8368982" y="822880"/>
                </a:lnTo>
                <a:lnTo>
                  <a:pt x="8400784" y="791414"/>
                </a:lnTo>
                <a:lnTo>
                  <a:pt x="8412988" y="751839"/>
                </a:lnTo>
                <a:lnTo>
                  <a:pt x="8420004" y="687530"/>
                </a:lnTo>
                <a:lnTo>
                  <a:pt x="8424239" y="623734"/>
                </a:lnTo>
                <a:lnTo>
                  <a:pt x="8424926" y="553592"/>
                </a:lnTo>
                <a:lnTo>
                  <a:pt x="8423409" y="417232"/>
                </a:lnTo>
                <a:lnTo>
                  <a:pt x="8422798" y="267192"/>
                </a:lnTo>
                <a:lnTo>
                  <a:pt x="8422767" y="96138"/>
                </a:lnTo>
                <a:lnTo>
                  <a:pt x="8392425" y="34591"/>
                </a:lnTo>
                <a:lnTo>
                  <a:pt x="8355933" y="15370"/>
                </a:lnTo>
                <a:lnTo>
                  <a:pt x="8321468" y="6986"/>
                </a:lnTo>
                <a:lnTo>
                  <a:pt x="392965" y="6986"/>
                </a:lnTo>
                <a:lnTo>
                  <a:pt x="181804" y="3514"/>
                </a:lnTo>
                <a:lnTo>
                  <a:pt x="145542" y="2540"/>
                </a:lnTo>
                <a:close/>
              </a:path>
              <a:path w="8425180" h="856615">
                <a:moveTo>
                  <a:pt x="8275296" y="850090"/>
                </a:moveTo>
                <a:lnTo>
                  <a:pt x="8215582" y="850090"/>
                </a:lnTo>
                <a:lnTo>
                  <a:pt x="8253926" y="850723"/>
                </a:lnTo>
                <a:lnTo>
                  <a:pt x="8267446" y="851153"/>
                </a:lnTo>
                <a:lnTo>
                  <a:pt x="8275296" y="850090"/>
                </a:lnTo>
                <a:close/>
              </a:path>
              <a:path w="8425180" h="856615">
                <a:moveTo>
                  <a:pt x="8252713" y="0"/>
                </a:moveTo>
                <a:lnTo>
                  <a:pt x="392965" y="6986"/>
                </a:lnTo>
                <a:lnTo>
                  <a:pt x="8321468" y="6986"/>
                </a:lnTo>
                <a:lnTo>
                  <a:pt x="8308536" y="3841"/>
                </a:lnTo>
                <a:lnTo>
                  <a:pt x="8252713" y="0"/>
                </a:lnTo>
                <a:close/>
              </a:path>
            </a:pathLst>
          </a:custGeom>
          <a:solidFill>
            <a:srgbClr val="714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63823" y="64007"/>
            <a:ext cx="1064514" cy="133578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41191" y="64007"/>
            <a:ext cx="1030986" cy="133578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85032" y="64007"/>
            <a:ext cx="5404866" cy="13357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526916" y="199466"/>
            <a:ext cx="51657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FFFF"/>
                </a:solidFill>
              </a:rPr>
              <a:t>๒.</a:t>
            </a:r>
            <a:r>
              <a:rPr sz="4800" spc="-7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พฤติกรรมการติดสารเสพติด</a:t>
            </a:r>
            <a:endParaRPr sz="4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0518" y="2340684"/>
            <a:ext cx="1464945" cy="2633980"/>
          </a:xfrm>
          <a:custGeom>
            <a:avLst/>
            <a:gdLst/>
            <a:ahLst/>
            <a:cxnLst/>
            <a:rect l="l" t="t" r="r" b="b"/>
            <a:pathLst>
              <a:path w="1464945" h="2633979">
                <a:moveTo>
                  <a:pt x="1055480" y="365629"/>
                </a:moveTo>
                <a:lnTo>
                  <a:pt x="409312" y="365629"/>
                </a:lnTo>
                <a:lnTo>
                  <a:pt x="88553" y="1562762"/>
                </a:lnTo>
                <a:lnTo>
                  <a:pt x="410306" y="1562762"/>
                </a:lnTo>
                <a:lnTo>
                  <a:pt x="410307" y="2481770"/>
                </a:lnTo>
                <a:lnTo>
                  <a:pt x="418035" y="2529689"/>
                </a:lnTo>
                <a:lnTo>
                  <a:pt x="439556" y="2571307"/>
                </a:lnTo>
                <a:lnTo>
                  <a:pt x="472371" y="2604126"/>
                </a:lnTo>
                <a:lnTo>
                  <a:pt x="513984" y="2625648"/>
                </a:lnTo>
                <a:lnTo>
                  <a:pt x="561897" y="2633377"/>
                </a:lnTo>
                <a:lnTo>
                  <a:pt x="609826" y="2625648"/>
                </a:lnTo>
                <a:lnTo>
                  <a:pt x="651448" y="2604126"/>
                </a:lnTo>
                <a:lnTo>
                  <a:pt x="684269" y="2571307"/>
                </a:lnTo>
                <a:lnTo>
                  <a:pt x="705791" y="2529689"/>
                </a:lnTo>
                <a:lnTo>
                  <a:pt x="713520" y="2481770"/>
                </a:lnTo>
                <a:lnTo>
                  <a:pt x="713520" y="1562826"/>
                </a:lnTo>
                <a:lnTo>
                  <a:pt x="1376175" y="1562826"/>
                </a:lnTo>
                <a:lnTo>
                  <a:pt x="1055480" y="365629"/>
                </a:lnTo>
                <a:close/>
              </a:path>
              <a:path w="1464945" h="2633979">
                <a:moveTo>
                  <a:pt x="1054390" y="1562826"/>
                </a:moveTo>
                <a:lnTo>
                  <a:pt x="751209" y="1562826"/>
                </a:lnTo>
                <a:lnTo>
                  <a:pt x="751209" y="2481770"/>
                </a:lnTo>
                <a:lnTo>
                  <a:pt x="758937" y="2529689"/>
                </a:lnTo>
                <a:lnTo>
                  <a:pt x="780458" y="2571307"/>
                </a:lnTo>
                <a:lnTo>
                  <a:pt x="813273" y="2604126"/>
                </a:lnTo>
                <a:lnTo>
                  <a:pt x="854886" y="2625648"/>
                </a:lnTo>
                <a:lnTo>
                  <a:pt x="902799" y="2633377"/>
                </a:lnTo>
                <a:lnTo>
                  <a:pt x="950712" y="2625648"/>
                </a:lnTo>
                <a:lnTo>
                  <a:pt x="992325" y="2604126"/>
                </a:lnTo>
                <a:lnTo>
                  <a:pt x="1025141" y="2571307"/>
                </a:lnTo>
                <a:lnTo>
                  <a:pt x="1046661" y="2529689"/>
                </a:lnTo>
                <a:lnTo>
                  <a:pt x="1054390" y="2481770"/>
                </a:lnTo>
                <a:lnTo>
                  <a:pt x="1054390" y="1562826"/>
                </a:lnTo>
                <a:close/>
              </a:path>
              <a:path w="1464945" h="2633979">
                <a:moveTo>
                  <a:pt x="892407" y="0"/>
                </a:moveTo>
                <a:lnTo>
                  <a:pt x="572386" y="0"/>
                </a:lnTo>
                <a:lnTo>
                  <a:pt x="523706" y="2959"/>
                </a:lnTo>
                <a:lnTo>
                  <a:pt x="476546" y="11631"/>
                </a:lnTo>
                <a:lnTo>
                  <a:pt x="431310" y="25708"/>
                </a:lnTo>
                <a:lnTo>
                  <a:pt x="388396" y="44884"/>
                </a:lnTo>
                <a:lnTo>
                  <a:pt x="348206" y="68850"/>
                </a:lnTo>
                <a:lnTo>
                  <a:pt x="311139" y="97299"/>
                </a:lnTo>
                <a:lnTo>
                  <a:pt x="277594" y="129923"/>
                </a:lnTo>
                <a:lnTo>
                  <a:pt x="247973" y="166414"/>
                </a:lnTo>
                <a:lnTo>
                  <a:pt x="222674" y="206466"/>
                </a:lnTo>
                <a:lnTo>
                  <a:pt x="202097" y="249770"/>
                </a:lnTo>
                <a:lnTo>
                  <a:pt x="186641" y="296019"/>
                </a:lnTo>
                <a:lnTo>
                  <a:pt x="2398" y="983747"/>
                </a:lnTo>
                <a:lnTo>
                  <a:pt x="0" y="1021993"/>
                </a:lnTo>
                <a:lnTo>
                  <a:pt x="12032" y="1056970"/>
                </a:lnTo>
                <a:lnTo>
                  <a:pt x="36304" y="1084880"/>
                </a:lnTo>
                <a:lnTo>
                  <a:pt x="70623" y="1101924"/>
                </a:lnTo>
                <a:lnTo>
                  <a:pt x="108865" y="1104309"/>
                </a:lnTo>
                <a:lnTo>
                  <a:pt x="143836" y="1092277"/>
                </a:lnTo>
                <a:lnTo>
                  <a:pt x="171734" y="1068010"/>
                </a:lnTo>
                <a:lnTo>
                  <a:pt x="188758" y="1033693"/>
                </a:lnTo>
                <a:lnTo>
                  <a:pt x="357028" y="405759"/>
                </a:lnTo>
                <a:lnTo>
                  <a:pt x="364431" y="389501"/>
                </a:lnTo>
                <a:lnTo>
                  <a:pt x="376362" y="376816"/>
                </a:lnTo>
                <a:lnTo>
                  <a:pt x="391697" y="368570"/>
                </a:lnTo>
                <a:lnTo>
                  <a:pt x="409312" y="365629"/>
                </a:lnTo>
                <a:lnTo>
                  <a:pt x="1296800" y="365629"/>
                </a:lnTo>
                <a:lnTo>
                  <a:pt x="1278151" y="296019"/>
                </a:lnTo>
                <a:lnTo>
                  <a:pt x="1262689" y="249763"/>
                </a:lnTo>
                <a:lnTo>
                  <a:pt x="1242103" y="206454"/>
                </a:lnTo>
                <a:lnTo>
                  <a:pt x="1216795" y="166400"/>
                </a:lnTo>
                <a:lnTo>
                  <a:pt x="1187164" y="129908"/>
                </a:lnTo>
                <a:lnTo>
                  <a:pt x="1153613" y="97286"/>
                </a:lnTo>
                <a:lnTo>
                  <a:pt x="1116541" y="68839"/>
                </a:lnTo>
                <a:lnTo>
                  <a:pt x="1076350" y="44876"/>
                </a:lnTo>
                <a:lnTo>
                  <a:pt x="1033440" y="25703"/>
                </a:lnTo>
                <a:lnTo>
                  <a:pt x="988212" y="11628"/>
                </a:lnTo>
                <a:lnTo>
                  <a:pt x="941064" y="2958"/>
                </a:lnTo>
                <a:lnTo>
                  <a:pt x="892407" y="0"/>
                </a:lnTo>
                <a:close/>
              </a:path>
              <a:path w="1464945" h="2633979">
                <a:moveTo>
                  <a:pt x="1296800" y="365629"/>
                </a:moveTo>
                <a:lnTo>
                  <a:pt x="1055480" y="365629"/>
                </a:lnTo>
                <a:lnTo>
                  <a:pt x="1073095" y="368570"/>
                </a:lnTo>
                <a:lnTo>
                  <a:pt x="1088430" y="376816"/>
                </a:lnTo>
                <a:lnTo>
                  <a:pt x="1100362" y="389501"/>
                </a:lnTo>
                <a:lnTo>
                  <a:pt x="1107764" y="405759"/>
                </a:lnTo>
                <a:lnTo>
                  <a:pt x="1276034" y="1033693"/>
                </a:lnTo>
                <a:lnTo>
                  <a:pt x="1293058" y="1068010"/>
                </a:lnTo>
                <a:lnTo>
                  <a:pt x="1320956" y="1092277"/>
                </a:lnTo>
                <a:lnTo>
                  <a:pt x="1355927" y="1104309"/>
                </a:lnTo>
                <a:lnTo>
                  <a:pt x="1394170" y="1101924"/>
                </a:lnTo>
                <a:lnTo>
                  <a:pt x="1428493" y="1084880"/>
                </a:lnTo>
                <a:lnTo>
                  <a:pt x="1452772" y="1056970"/>
                </a:lnTo>
                <a:lnTo>
                  <a:pt x="1464807" y="1021993"/>
                </a:lnTo>
                <a:lnTo>
                  <a:pt x="1462395" y="983747"/>
                </a:lnTo>
                <a:lnTo>
                  <a:pt x="1296800" y="365629"/>
                </a:lnTo>
                <a:close/>
              </a:path>
            </a:pathLst>
          </a:custGeom>
          <a:solidFill>
            <a:srgbClr val="F139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34048" y="1684938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70" h="598169">
                <a:moveTo>
                  <a:pt x="298882" y="0"/>
                </a:moveTo>
                <a:lnTo>
                  <a:pt x="250396" y="3910"/>
                </a:lnTo>
                <a:lnTo>
                  <a:pt x="204402" y="15232"/>
                </a:lnTo>
                <a:lnTo>
                  <a:pt x="161517" y="33350"/>
                </a:lnTo>
                <a:lnTo>
                  <a:pt x="122355" y="57650"/>
                </a:lnTo>
                <a:lnTo>
                  <a:pt x="87531" y="87517"/>
                </a:lnTo>
                <a:lnTo>
                  <a:pt x="57659" y="122337"/>
                </a:lnTo>
                <a:lnTo>
                  <a:pt x="33355" y="161494"/>
                </a:lnTo>
                <a:lnTo>
                  <a:pt x="15234" y="204373"/>
                </a:lnTo>
                <a:lnTo>
                  <a:pt x="3911" y="250361"/>
                </a:lnTo>
                <a:lnTo>
                  <a:pt x="0" y="298842"/>
                </a:lnTo>
                <a:lnTo>
                  <a:pt x="3911" y="347324"/>
                </a:lnTo>
                <a:lnTo>
                  <a:pt x="15234" y="393317"/>
                </a:lnTo>
                <a:lnTo>
                  <a:pt x="33355" y="436204"/>
                </a:lnTo>
                <a:lnTo>
                  <a:pt x="57659" y="475369"/>
                </a:lnTo>
                <a:lnTo>
                  <a:pt x="87531" y="510198"/>
                </a:lnTo>
                <a:lnTo>
                  <a:pt x="122355" y="540075"/>
                </a:lnTo>
                <a:lnTo>
                  <a:pt x="161517" y="564384"/>
                </a:lnTo>
                <a:lnTo>
                  <a:pt x="204402" y="582509"/>
                </a:lnTo>
                <a:lnTo>
                  <a:pt x="250396" y="593836"/>
                </a:lnTo>
                <a:lnTo>
                  <a:pt x="298882" y="597748"/>
                </a:lnTo>
                <a:lnTo>
                  <a:pt x="347360" y="593836"/>
                </a:lnTo>
                <a:lnTo>
                  <a:pt x="393347" y="582509"/>
                </a:lnTo>
                <a:lnTo>
                  <a:pt x="436227" y="564384"/>
                </a:lnTo>
                <a:lnTo>
                  <a:pt x="475385" y="540075"/>
                </a:lnTo>
                <a:lnTo>
                  <a:pt x="510206" y="510198"/>
                </a:lnTo>
                <a:lnTo>
                  <a:pt x="540076" y="475369"/>
                </a:lnTo>
                <a:lnTo>
                  <a:pt x="564378" y="436204"/>
                </a:lnTo>
                <a:lnTo>
                  <a:pt x="582499" y="393317"/>
                </a:lnTo>
                <a:lnTo>
                  <a:pt x="593822" y="347324"/>
                </a:lnTo>
                <a:lnTo>
                  <a:pt x="597733" y="298842"/>
                </a:lnTo>
                <a:lnTo>
                  <a:pt x="593822" y="250361"/>
                </a:lnTo>
                <a:lnTo>
                  <a:pt x="582499" y="204373"/>
                </a:lnTo>
                <a:lnTo>
                  <a:pt x="564378" y="161494"/>
                </a:lnTo>
                <a:lnTo>
                  <a:pt x="540076" y="122337"/>
                </a:lnTo>
                <a:lnTo>
                  <a:pt x="510206" y="87517"/>
                </a:lnTo>
                <a:lnTo>
                  <a:pt x="475385" y="57650"/>
                </a:lnTo>
                <a:lnTo>
                  <a:pt x="436227" y="33350"/>
                </a:lnTo>
                <a:lnTo>
                  <a:pt x="393347" y="15232"/>
                </a:lnTo>
                <a:lnTo>
                  <a:pt x="347360" y="3910"/>
                </a:lnTo>
                <a:lnTo>
                  <a:pt x="298882" y="0"/>
                </a:lnTo>
                <a:close/>
              </a:path>
            </a:pathLst>
          </a:custGeom>
          <a:solidFill>
            <a:srgbClr val="F139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2361" y="2340684"/>
            <a:ext cx="1105535" cy="2633980"/>
          </a:xfrm>
          <a:custGeom>
            <a:avLst/>
            <a:gdLst/>
            <a:ahLst/>
            <a:cxnLst/>
            <a:rect l="l" t="t" r="r" b="b"/>
            <a:pathLst>
              <a:path w="1105535" h="2633979">
                <a:moveTo>
                  <a:pt x="893574" y="365661"/>
                </a:moveTo>
                <a:lnTo>
                  <a:pt x="211770" y="365661"/>
                </a:lnTo>
                <a:lnTo>
                  <a:pt x="219115" y="367142"/>
                </a:lnTo>
                <a:lnTo>
                  <a:pt x="225107" y="371183"/>
                </a:lnTo>
                <a:lnTo>
                  <a:pt x="229144" y="377178"/>
                </a:lnTo>
                <a:lnTo>
                  <a:pt x="230624" y="384523"/>
                </a:lnTo>
                <a:lnTo>
                  <a:pt x="230624" y="2481770"/>
                </a:lnTo>
                <a:lnTo>
                  <a:pt x="238353" y="2529689"/>
                </a:lnTo>
                <a:lnTo>
                  <a:pt x="259874" y="2571307"/>
                </a:lnTo>
                <a:lnTo>
                  <a:pt x="292690" y="2604126"/>
                </a:lnTo>
                <a:lnTo>
                  <a:pt x="334305" y="2625648"/>
                </a:lnTo>
                <a:lnTo>
                  <a:pt x="382221" y="2633377"/>
                </a:lnTo>
                <a:lnTo>
                  <a:pt x="430134" y="2625648"/>
                </a:lnTo>
                <a:lnTo>
                  <a:pt x="471747" y="2604126"/>
                </a:lnTo>
                <a:lnTo>
                  <a:pt x="504562" y="2571307"/>
                </a:lnTo>
                <a:lnTo>
                  <a:pt x="526083" y="2529689"/>
                </a:lnTo>
                <a:lnTo>
                  <a:pt x="533812" y="2481770"/>
                </a:lnTo>
                <a:lnTo>
                  <a:pt x="533811" y="1581656"/>
                </a:lnTo>
                <a:lnTo>
                  <a:pt x="535292" y="1574316"/>
                </a:lnTo>
                <a:lnTo>
                  <a:pt x="539333" y="1568332"/>
                </a:lnTo>
                <a:lnTo>
                  <a:pt x="545327" y="1564303"/>
                </a:lnTo>
                <a:lnTo>
                  <a:pt x="552672" y="1562826"/>
                </a:lnTo>
                <a:lnTo>
                  <a:pt x="874714" y="1562826"/>
                </a:lnTo>
                <a:lnTo>
                  <a:pt x="874714" y="384523"/>
                </a:lnTo>
                <a:lnTo>
                  <a:pt x="876195" y="377178"/>
                </a:lnTo>
                <a:lnTo>
                  <a:pt x="880235" y="371183"/>
                </a:lnTo>
                <a:lnTo>
                  <a:pt x="886230" y="367142"/>
                </a:lnTo>
                <a:lnTo>
                  <a:pt x="893574" y="365661"/>
                </a:lnTo>
                <a:close/>
              </a:path>
              <a:path w="1105535" h="2633979">
                <a:moveTo>
                  <a:pt x="874714" y="1562826"/>
                </a:moveTo>
                <a:lnTo>
                  <a:pt x="552672" y="1562826"/>
                </a:lnTo>
                <a:lnTo>
                  <a:pt x="560017" y="1564303"/>
                </a:lnTo>
                <a:lnTo>
                  <a:pt x="566012" y="1568332"/>
                </a:lnTo>
                <a:lnTo>
                  <a:pt x="570052" y="1574316"/>
                </a:lnTo>
                <a:lnTo>
                  <a:pt x="571533" y="1581656"/>
                </a:lnTo>
                <a:lnTo>
                  <a:pt x="571533" y="2481770"/>
                </a:lnTo>
                <a:lnTo>
                  <a:pt x="579261" y="2529689"/>
                </a:lnTo>
                <a:lnTo>
                  <a:pt x="600782" y="2571307"/>
                </a:lnTo>
                <a:lnTo>
                  <a:pt x="633597" y="2604126"/>
                </a:lnTo>
                <a:lnTo>
                  <a:pt x="675210" y="2625648"/>
                </a:lnTo>
                <a:lnTo>
                  <a:pt x="723123" y="2633377"/>
                </a:lnTo>
                <a:lnTo>
                  <a:pt x="771036" y="2625648"/>
                </a:lnTo>
                <a:lnTo>
                  <a:pt x="812649" y="2604126"/>
                </a:lnTo>
                <a:lnTo>
                  <a:pt x="845465" y="2571307"/>
                </a:lnTo>
                <a:lnTo>
                  <a:pt x="866985" y="2529689"/>
                </a:lnTo>
                <a:lnTo>
                  <a:pt x="874714" y="2481770"/>
                </a:lnTo>
                <a:lnTo>
                  <a:pt x="874714" y="1562826"/>
                </a:lnTo>
                <a:close/>
              </a:path>
              <a:path w="1105535" h="2633979">
                <a:moveTo>
                  <a:pt x="739899" y="0"/>
                </a:moveTo>
                <a:lnTo>
                  <a:pt x="365606" y="0"/>
                </a:lnTo>
                <a:lnTo>
                  <a:pt x="319742" y="2849"/>
                </a:lnTo>
                <a:lnTo>
                  <a:pt x="275580" y="11168"/>
                </a:lnTo>
                <a:lnTo>
                  <a:pt x="233461" y="24614"/>
                </a:lnTo>
                <a:lnTo>
                  <a:pt x="193727" y="42845"/>
                </a:lnTo>
                <a:lnTo>
                  <a:pt x="156722" y="65516"/>
                </a:lnTo>
                <a:lnTo>
                  <a:pt x="122787" y="92286"/>
                </a:lnTo>
                <a:lnTo>
                  <a:pt x="92266" y="122812"/>
                </a:lnTo>
                <a:lnTo>
                  <a:pt x="65501" y="156750"/>
                </a:lnTo>
                <a:lnTo>
                  <a:pt x="42834" y="193758"/>
                </a:lnTo>
                <a:lnTo>
                  <a:pt x="24608" y="233493"/>
                </a:lnTo>
                <a:lnTo>
                  <a:pt x="11165" y="275611"/>
                </a:lnTo>
                <a:lnTo>
                  <a:pt x="2848" y="319771"/>
                </a:lnTo>
                <a:lnTo>
                  <a:pt x="0" y="365629"/>
                </a:lnTo>
                <a:lnTo>
                  <a:pt x="0" y="1143241"/>
                </a:lnTo>
                <a:lnTo>
                  <a:pt x="7583" y="1180791"/>
                </a:lnTo>
                <a:lnTo>
                  <a:pt x="28260" y="1211452"/>
                </a:lnTo>
                <a:lnTo>
                  <a:pt x="58922" y="1232122"/>
                </a:lnTo>
                <a:lnTo>
                  <a:pt x="96460" y="1239701"/>
                </a:lnTo>
                <a:lnTo>
                  <a:pt x="134013" y="1232117"/>
                </a:lnTo>
                <a:lnTo>
                  <a:pt x="164672" y="1211440"/>
                </a:lnTo>
                <a:lnTo>
                  <a:pt x="185341" y="1180778"/>
                </a:lnTo>
                <a:lnTo>
                  <a:pt x="192919" y="1143241"/>
                </a:lnTo>
                <a:lnTo>
                  <a:pt x="192919" y="384523"/>
                </a:lnTo>
                <a:lnTo>
                  <a:pt x="194398" y="377178"/>
                </a:lnTo>
                <a:lnTo>
                  <a:pt x="198435" y="371183"/>
                </a:lnTo>
                <a:lnTo>
                  <a:pt x="204426" y="367142"/>
                </a:lnTo>
                <a:lnTo>
                  <a:pt x="211770" y="365661"/>
                </a:lnTo>
                <a:lnTo>
                  <a:pt x="1105339" y="365661"/>
                </a:lnTo>
                <a:lnTo>
                  <a:pt x="1102525" y="319771"/>
                </a:lnTo>
                <a:lnTo>
                  <a:pt x="1094237" y="275611"/>
                </a:lnTo>
                <a:lnTo>
                  <a:pt x="1080818" y="233493"/>
                </a:lnTo>
                <a:lnTo>
                  <a:pt x="1062611" y="193758"/>
                </a:lnTo>
                <a:lnTo>
                  <a:pt x="1039959" y="156750"/>
                </a:lnTo>
                <a:lnTo>
                  <a:pt x="1013206" y="122812"/>
                </a:lnTo>
                <a:lnTo>
                  <a:pt x="982694" y="92286"/>
                </a:lnTo>
                <a:lnTo>
                  <a:pt x="948766" y="65516"/>
                </a:lnTo>
                <a:lnTo>
                  <a:pt x="911766" y="42845"/>
                </a:lnTo>
                <a:lnTo>
                  <a:pt x="872036" y="24614"/>
                </a:lnTo>
                <a:lnTo>
                  <a:pt x="829919" y="11168"/>
                </a:lnTo>
                <a:lnTo>
                  <a:pt x="785759" y="2849"/>
                </a:lnTo>
                <a:lnTo>
                  <a:pt x="739899" y="0"/>
                </a:lnTo>
                <a:close/>
              </a:path>
              <a:path w="1105535" h="2633979">
                <a:moveTo>
                  <a:pt x="1105339" y="365661"/>
                </a:moveTo>
                <a:lnTo>
                  <a:pt x="893574" y="365661"/>
                </a:lnTo>
                <a:lnTo>
                  <a:pt x="900914" y="367142"/>
                </a:lnTo>
                <a:lnTo>
                  <a:pt x="906898" y="371183"/>
                </a:lnTo>
                <a:lnTo>
                  <a:pt x="910927" y="377178"/>
                </a:lnTo>
                <a:lnTo>
                  <a:pt x="912403" y="384523"/>
                </a:lnTo>
                <a:lnTo>
                  <a:pt x="912403" y="1143241"/>
                </a:lnTo>
                <a:lnTo>
                  <a:pt x="919991" y="1180791"/>
                </a:lnTo>
                <a:lnTo>
                  <a:pt x="940678" y="1211452"/>
                </a:lnTo>
                <a:lnTo>
                  <a:pt x="971348" y="1232122"/>
                </a:lnTo>
                <a:lnTo>
                  <a:pt x="1008887" y="1239701"/>
                </a:lnTo>
                <a:lnTo>
                  <a:pt x="1046434" y="1232117"/>
                </a:lnTo>
                <a:lnTo>
                  <a:pt x="1077092" y="1211440"/>
                </a:lnTo>
                <a:lnTo>
                  <a:pt x="1097761" y="1180778"/>
                </a:lnTo>
                <a:lnTo>
                  <a:pt x="1105339" y="1143241"/>
                </a:lnTo>
                <a:lnTo>
                  <a:pt x="1105339" y="365661"/>
                </a:lnTo>
                <a:close/>
              </a:path>
            </a:pathLst>
          </a:custGeom>
          <a:solidFill>
            <a:srgbClr val="427D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86235" y="1684918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69" h="598169">
                <a:moveTo>
                  <a:pt x="298866" y="0"/>
                </a:moveTo>
                <a:lnTo>
                  <a:pt x="253118" y="3502"/>
                </a:lnTo>
                <a:lnTo>
                  <a:pt x="208242" y="14007"/>
                </a:lnTo>
                <a:lnTo>
                  <a:pt x="165107" y="31513"/>
                </a:lnTo>
                <a:lnTo>
                  <a:pt x="124585" y="56020"/>
                </a:lnTo>
                <a:lnTo>
                  <a:pt x="87546" y="87529"/>
                </a:lnTo>
                <a:lnTo>
                  <a:pt x="56029" y="124579"/>
                </a:lnTo>
                <a:lnTo>
                  <a:pt x="31516" y="165109"/>
                </a:lnTo>
                <a:lnTo>
                  <a:pt x="14007" y="208249"/>
                </a:lnTo>
                <a:lnTo>
                  <a:pt x="3501" y="253128"/>
                </a:lnTo>
                <a:lnTo>
                  <a:pt x="0" y="298878"/>
                </a:lnTo>
                <a:lnTo>
                  <a:pt x="3502" y="344627"/>
                </a:lnTo>
                <a:lnTo>
                  <a:pt x="14007" y="389507"/>
                </a:lnTo>
                <a:lnTo>
                  <a:pt x="31517" y="432647"/>
                </a:lnTo>
                <a:lnTo>
                  <a:pt x="56030" y="473176"/>
                </a:lnTo>
                <a:lnTo>
                  <a:pt x="87546" y="510226"/>
                </a:lnTo>
                <a:lnTo>
                  <a:pt x="124594" y="541744"/>
                </a:lnTo>
                <a:lnTo>
                  <a:pt x="165123" y="566258"/>
                </a:lnTo>
                <a:lnTo>
                  <a:pt x="208262" y="583768"/>
                </a:lnTo>
                <a:lnTo>
                  <a:pt x="253141" y="594274"/>
                </a:lnTo>
                <a:lnTo>
                  <a:pt x="298890" y="597776"/>
                </a:lnTo>
                <a:lnTo>
                  <a:pt x="344638" y="594274"/>
                </a:lnTo>
                <a:lnTo>
                  <a:pt x="389514" y="583768"/>
                </a:lnTo>
                <a:lnTo>
                  <a:pt x="432649" y="566258"/>
                </a:lnTo>
                <a:lnTo>
                  <a:pt x="473171" y="541744"/>
                </a:lnTo>
                <a:lnTo>
                  <a:pt x="510210" y="510226"/>
                </a:lnTo>
                <a:lnTo>
                  <a:pt x="541725" y="473175"/>
                </a:lnTo>
                <a:lnTo>
                  <a:pt x="566237" y="432643"/>
                </a:lnTo>
                <a:lnTo>
                  <a:pt x="583746" y="389500"/>
                </a:lnTo>
                <a:lnTo>
                  <a:pt x="594251" y="344616"/>
                </a:lnTo>
                <a:lnTo>
                  <a:pt x="597753" y="298862"/>
                </a:lnTo>
                <a:lnTo>
                  <a:pt x="594251" y="253107"/>
                </a:lnTo>
                <a:lnTo>
                  <a:pt x="583746" y="208224"/>
                </a:lnTo>
                <a:lnTo>
                  <a:pt x="566237" y="165080"/>
                </a:lnTo>
                <a:lnTo>
                  <a:pt x="541725" y="124548"/>
                </a:lnTo>
                <a:lnTo>
                  <a:pt x="510210" y="87497"/>
                </a:lnTo>
                <a:lnTo>
                  <a:pt x="473162" y="55997"/>
                </a:lnTo>
                <a:lnTo>
                  <a:pt x="432633" y="31496"/>
                </a:lnTo>
                <a:lnTo>
                  <a:pt x="389494" y="13997"/>
                </a:lnTo>
                <a:lnTo>
                  <a:pt x="344615" y="3498"/>
                </a:lnTo>
                <a:lnTo>
                  <a:pt x="298866" y="0"/>
                </a:lnTo>
                <a:close/>
              </a:path>
            </a:pathLst>
          </a:custGeom>
          <a:solidFill>
            <a:srgbClr val="427D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01896" y="3980688"/>
            <a:ext cx="2481072" cy="21503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62543" y="1318260"/>
            <a:ext cx="3343655" cy="5074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01413" y="1720460"/>
            <a:ext cx="1908633" cy="1911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94078" y="1420368"/>
            <a:ext cx="65547" cy="623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56739" y="1573036"/>
            <a:ext cx="60865" cy="701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61421" y="1802039"/>
            <a:ext cx="62425" cy="654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21933" y="1415694"/>
            <a:ext cx="68668" cy="607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77534" y="1341546"/>
            <a:ext cx="650875" cy="629920"/>
          </a:xfrm>
          <a:custGeom>
            <a:avLst/>
            <a:gdLst/>
            <a:ahLst/>
            <a:cxnLst/>
            <a:rect l="l" t="t" r="r" b="b"/>
            <a:pathLst>
              <a:path w="650875" h="629919">
                <a:moveTo>
                  <a:pt x="119758" y="577849"/>
                </a:moveTo>
                <a:lnTo>
                  <a:pt x="95289" y="591819"/>
                </a:lnTo>
                <a:lnTo>
                  <a:pt x="97557" y="605789"/>
                </a:lnTo>
                <a:lnTo>
                  <a:pt x="106170" y="623569"/>
                </a:lnTo>
                <a:lnTo>
                  <a:pt x="112323" y="629919"/>
                </a:lnTo>
                <a:lnTo>
                  <a:pt x="158895" y="584199"/>
                </a:lnTo>
                <a:lnTo>
                  <a:pt x="139096" y="584199"/>
                </a:lnTo>
                <a:lnTo>
                  <a:pt x="135350" y="582929"/>
                </a:lnTo>
                <a:lnTo>
                  <a:pt x="128185" y="580389"/>
                </a:lnTo>
                <a:lnTo>
                  <a:pt x="125219" y="580389"/>
                </a:lnTo>
                <a:lnTo>
                  <a:pt x="124439" y="579119"/>
                </a:lnTo>
                <a:lnTo>
                  <a:pt x="119758" y="577849"/>
                </a:lnTo>
                <a:close/>
              </a:path>
              <a:path w="650875" h="629919">
                <a:moveTo>
                  <a:pt x="257213" y="487679"/>
                </a:moveTo>
                <a:lnTo>
                  <a:pt x="208337" y="487679"/>
                </a:lnTo>
                <a:lnTo>
                  <a:pt x="208805" y="488949"/>
                </a:lnTo>
                <a:lnTo>
                  <a:pt x="208649" y="490219"/>
                </a:lnTo>
                <a:lnTo>
                  <a:pt x="206540" y="497839"/>
                </a:lnTo>
                <a:lnTo>
                  <a:pt x="200858" y="511809"/>
                </a:lnTo>
                <a:lnTo>
                  <a:pt x="197256" y="518159"/>
                </a:lnTo>
                <a:lnTo>
                  <a:pt x="193267" y="525779"/>
                </a:lnTo>
                <a:lnTo>
                  <a:pt x="188821" y="532129"/>
                </a:lnTo>
                <a:lnTo>
                  <a:pt x="183991" y="537209"/>
                </a:lnTo>
                <a:lnTo>
                  <a:pt x="178854" y="543559"/>
                </a:lnTo>
                <a:lnTo>
                  <a:pt x="173426" y="548639"/>
                </a:lnTo>
                <a:lnTo>
                  <a:pt x="167688" y="554989"/>
                </a:lnTo>
                <a:lnTo>
                  <a:pt x="161688" y="558799"/>
                </a:lnTo>
                <a:lnTo>
                  <a:pt x="155470" y="563879"/>
                </a:lnTo>
                <a:lnTo>
                  <a:pt x="151256" y="566419"/>
                </a:lnTo>
                <a:lnTo>
                  <a:pt x="146886" y="570229"/>
                </a:lnTo>
                <a:lnTo>
                  <a:pt x="142373" y="572769"/>
                </a:lnTo>
                <a:lnTo>
                  <a:pt x="140188" y="574039"/>
                </a:lnTo>
                <a:lnTo>
                  <a:pt x="135507" y="576579"/>
                </a:lnTo>
                <a:lnTo>
                  <a:pt x="134570" y="576579"/>
                </a:lnTo>
                <a:lnTo>
                  <a:pt x="136755" y="577849"/>
                </a:lnTo>
                <a:lnTo>
                  <a:pt x="138784" y="579119"/>
                </a:lnTo>
                <a:lnTo>
                  <a:pt x="140813" y="581659"/>
                </a:lnTo>
                <a:lnTo>
                  <a:pt x="141593" y="581659"/>
                </a:lnTo>
                <a:lnTo>
                  <a:pt x="141749" y="582929"/>
                </a:lnTo>
                <a:lnTo>
                  <a:pt x="141125" y="582929"/>
                </a:lnTo>
                <a:lnTo>
                  <a:pt x="140657" y="584199"/>
                </a:lnTo>
                <a:lnTo>
                  <a:pt x="158895" y="584199"/>
                </a:lnTo>
                <a:lnTo>
                  <a:pt x="257213" y="487679"/>
                </a:lnTo>
                <a:close/>
              </a:path>
              <a:path w="650875" h="629919">
                <a:moveTo>
                  <a:pt x="137067" y="420369"/>
                </a:moveTo>
                <a:lnTo>
                  <a:pt x="150206" y="476249"/>
                </a:lnTo>
                <a:lnTo>
                  <a:pt x="182599" y="527049"/>
                </a:lnTo>
                <a:lnTo>
                  <a:pt x="185876" y="523239"/>
                </a:lnTo>
                <a:lnTo>
                  <a:pt x="188842" y="519429"/>
                </a:lnTo>
                <a:lnTo>
                  <a:pt x="193055" y="513079"/>
                </a:lnTo>
                <a:lnTo>
                  <a:pt x="194291" y="510539"/>
                </a:lnTo>
                <a:lnTo>
                  <a:pt x="195539" y="509269"/>
                </a:lnTo>
                <a:lnTo>
                  <a:pt x="198037" y="504189"/>
                </a:lnTo>
                <a:lnTo>
                  <a:pt x="198505" y="502919"/>
                </a:lnTo>
                <a:lnTo>
                  <a:pt x="201626" y="497839"/>
                </a:lnTo>
                <a:lnTo>
                  <a:pt x="203343" y="494029"/>
                </a:lnTo>
                <a:lnTo>
                  <a:pt x="205216" y="488949"/>
                </a:lnTo>
                <a:lnTo>
                  <a:pt x="205528" y="487679"/>
                </a:lnTo>
                <a:lnTo>
                  <a:pt x="257213" y="487679"/>
                </a:lnTo>
                <a:lnTo>
                  <a:pt x="315427" y="430529"/>
                </a:lnTo>
                <a:lnTo>
                  <a:pt x="168410" y="430529"/>
                </a:lnTo>
                <a:lnTo>
                  <a:pt x="159371" y="426719"/>
                </a:lnTo>
                <a:lnTo>
                  <a:pt x="154533" y="425449"/>
                </a:lnTo>
                <a:lnTo>
                  <a:pt x="153285" y="424179"/>
                </a:lnTo>
                <a:lnTo>
                  <a:pt x="150944" y="424179"/>
                </a:lnTo>
                <a:lnTo>
                  <a:pt x="147354" y="422909"/>
                </a:lnTo>
                <a:lnTo>
                  <a:pt x="142686" y="421639"/>
                </a:lnTo>
                <a:lnTo>
                  <a:pt x="140188" y="421639"/>
                </a:lnTo>
                <a:lnTo>
                  <a:pt x="137067" y="420369"/>
                </a:lnTo>
                <a:close/>
              </a:path>
              <a:path w="650875" h="629919">
                <a:moveTo>
                  <a:pt x="29783" y="323849"/>
                </a:moveTo>
                <a:lnTo>
                  <a:pt x="2395" y="358139"/>
                </a:lnTo>
                <a:lnTo>
                  <a:pt x="0" y="382269"/>
                </a:lnTo>
                <a:lnTo>
                  <a:pt x="2373" y="405129"/>
                </a:lnTo>
                <a:lnTo>
                  <a:pt x="8576" y="424179"/>
                </a:lnTo>
                <a:lnTo>
                  <a:pt x="17235" y="435609"/>
                </a:lnTo>
                <a:lnTo>
                  <a:pt x="26976" y="439419"/>
                </a:lnTo>
                <a:lnTo>
                  <a:pt x="30563" y="439419"/>
                </a:lnTo>
                <a:lnTo>
                  <a:pt x="31655" y="438149"/>
                </a:lnTo>
                <a:lnTo>
                  <a:pt x="32902" y="438149"/>
                </a:lnTo>
                <a:lnTo>
                  <a:pt x="34773" y="436879"/>
                </a:lnTo>
                <a:lnTo>
                  <a:pt x="35397" y="436879"/>
                </a:lnTo>
                <a:lnTo>
                  <a:pt x="36176" y="435609"/>
                </a:lnTo>
                <a:lnTo>
                  <a:pt x="38828" y="433069"/>
                </a:lnTo>
                <a:lnTo>
                  <a:pt x="41635" y="430529"/>
                </a:lnTo>
                <a:lnTo>
                  <a:pt x="43817" y="426719"/>
                </a:lnTo>
                <a:lnTo>
                  <a:pt x="46001" y="424179"/>
                </a:lnTo>
                <a:lnTo>
                  <a:pt x="48184" y="420369"/>
                </a:lnTo>
                <a:lnTo>
                  <a:pt x="49900" y="416559"/>
                </a:lnTo>
                <a:lnTo>
                  <a:pt x="51770" y="412749"/>
                </a:lnTo>
                <a:lnTo>
                  <a:pt x="52550" y="410209"/>
                </a:lnTo>
                <a:lnTo>
                  <a:pt x="52862" y="410209"/>
                </a:lnTo>
                <a:lnTo>
                  <a:pt x="53485" y="408939"/>
                </a:lnTo>
                <a:lnTo>
                  <a:pt x="53798" y="407669"/>
                </a:lnTo>
                <a:lnTo>
                  <a:pt x="53954" y="407669"/>
                </a:lnTo>
                <a:lnTo>
                  <a:pt x="54110" y="406399"/>
                </a:lnTo>
                <a:lnTo>
                  <a:pt x="54422" y="406399"/>
                </a:lnTo>
                <a:lnTo>
                  <a:pt x="54578" y="405129"/>
                </a:lnTo>
                <a:lnTo>
                  <a:pt x="55045" y="405129"/>
                </a:lnTo>
                <a:lnTo>
                  <a:pt x="55357" y="403859"/>
                </a:lnTo>
                <a:lnTo>
                  <a:pt x="342594" y="403859"/>
                </a:lnTo>
                <a:lnTo>
                  <a:pt x="391753" y="355600"/>
                </a:lnTo>
                <a:lnTo>
                  <a:pt x="54110" y="355599"/>
                </a:lnTo>
                <a:lnTo>
                  <a:pt x="53641" y="354329"/>
                </a:lnTo>
                <a:lnTo>
                  <a:pt x="53329" y="354329"/>
                </a:lnTo>
                <a:lnTo>
                  <a:pt x="51770" y="350519"/>
                </a:lnTo>
                <a:lnTo>
                  <a:pt x="50055" y="346709"/>
                </a:lnTo>
                <a:lnTo>
                  <a:pt x="48340" y="344169"/>
                </a:lnTo>
                <a:lnTo>
                  <a:pt x="48184" y="342899"/>
                </a:lnTo>
                <a:lnTo>
                  <a:pt x="47716" y="342899"/>
                </a:lnTo>
                <a:lnTo>
                  <a:pt x="47092" y="341629"/>
                </a:lnTo>
                <a:lnTo>
                  <a:pt x="46625" y="341629"/>
                </a:lnTo>
                <a:lnTo>
                  <a:pt x="32435" y="325119"/>
                </a:lnTo>
                <a:lnTo>
                  <a:pt x="29783" y="323849"/>
                </a:lnTo>
                <a:close/>
              </a:path>
              <a:path w="650875" h="629919">
                <a:moveTo>
                  <a:pt x="336125" y="410209"/>
                </a:moveTo>
                <a:lnTo>
                  <a:pt x="118542" y="410209"/>
                </a:lnTo>
                <a:lnTo>
                  <a:pt x="134024" y="412749"/>
                </a:lnTo>
                <a:lnTo>
                  <a:pt x="141593" y="415289"/>
                </a:lnTo>
                <a:lnTo>
                  <a:pt x="156192" y="420369"/>
                </a:lnTo>
                <a:lnTo>
                  <a:pt x="163192" y="424179"/>
                </a:lnTo>
                <a:lnTo>
                  <a:pt x="169971" y="426719"/>
                </a:lnTo>
                <a:lnTo>
                  <a:pt x="170127" y="426719"/>
                </a:lnTo>
                <a:lnTo>
                  <a:pt x="170907" y="427989"/>
                </a:lnTo>
                <a:lnTo>
                  <a:pt x="171219" y="429259"/>
                </a:lnTo>
                <a:lnTo>
                  <a:pt x="170283" y="430529"/>
                </a:lnTo>
                <a:lnTo>
                  <a:pt x="315427" y="430529"/>
                </a:lnTo>
                <a:lnTo>
                  <a:pt x="336125" y="410209"/>
                </a:lnTo>
                <a:close/>
              </a:path>
              <a:path w="650875" h="629919">
                <a:moveTo>
                  <a:pt x="342594" y="403859"/>
                </a:moveTo>
                <a:lnTo>
                  <a:pt x="57228" y="403859"/>
                </a:lnTo>
                <a:lnTo>
                  <a:pt x="57540" y="405129"/>
                </a:lnTo>
                <a:lnTo>
                  <a:pt x="57619" y="410209"/>
                </a:lnTo>
                <a:lnTo>
                  <a:pt x="57384" y="414019"/>
                </a:lnTo>
                <a:lnTo>
                  <a:pt x="56604" y="417829"/>
                </a:lnTo>
                <a:lnTo>
                  <a:pt x="56760" y="417829"/>
                </a:lnTo>
                <a:lnTo>
                  <a:pt x="61750" y="416559"/>
                </a:lnTo>
                <a:lnTo>
                  <a:pt x="64246" y="415289"/>
                </a:lnTo>
                <a:lnTo>
                  <a:pt x="74381" y="412749"/>
                </a:lnTo>
                <a:lnTo>
                  <a:pt x="79527" y="412749"/>
                </a:lnTo>
                <a:lnTo>
                  <a:pt x="95062" y="410209"/>
                </a:lnTo>
                <a:lnTo>
                  <a:pt x="336125" y="410209"/>
                </a:lnTo>
                <a:lnTo>
                  <a:pt x="342594" y="403859"/>
                </a:lnTo>
                <a:close/>
              </a:path>
              <a:path w="650875" h="629919">
                <a:moveTo>
                  <a:pt x="56604" y="345439"/>
                </a:moveTo>
                <a:lnTo>
                  <a:pt x="55513" y="345439"/>
                </a:lnTo>
                <a:lnTo>
                  <a:pt x="56137" y="347979"/>
                </a:lnTo>
                <a:lnTo>
                  <a:pt x="56916" y="354329"/>
                </a:lnTo>
                <a:lnTo>
                  <a:pt x="56137" y="355599"/>
                </a:lnTo>
                <a:lnTo>
                  <a:pt x="391753" y="355600"/>
                </a:lnTo>
                <a:lnTo>
                  <a:pt x="394340" y="353060"/>
                </a:lnTo>
                <a:lnTo>
                  <a:pt x="87117" y="353059"/>
                </a:lnTo>
                <a:lnTo>
                  <a:pt x="79371" y="351789"/>
                </a:lnTo>
                <a:lnTo>
                  <a:pt x="69079" y="349249"/>
                </a:lnTo>
                <a:lnTo>
                  <a:pt x="62219" y="347979"/>
                </a:lnTo>
                <a:lnTo>
                  <a:pt x="60503" y="346709"/>
                </a:lnTo>
                <a:lnTo>
                  <a:pt x="57228" y="346709"/>
                </a:lnTo>
                <a:lnTo>
                  <a:pt x="56604" y="345439"/>
                </a:lnTo>
                <a:close/>
              </a:path>
              <a:path w="650875" h="629919">
                <a:moveTo>
                  <a:pt x="415038" y="332740"/>
                </a:moveTo>
                <a:lnTo>
                  <a:pt x="170439" y="332739"/>
                </a:lnTo>
                <a:lnTo>
                  <a:pt x="170907" y="334009"/>
                </a:lnTo>
                <a:lnTo>
                  <a:pt x="171219" y="335279"/>
                </a:lnTo>
                <a:lnTo>
                  <a:pt x="170907" y="335279"/>
                </a:lnTo>
                <a:lnTo>
                  <a:pt x="170127" y="336549"/>
                </a:lnTo>
                <a:lnTo>
                  <a:pt x="163346" y="340359"/>
                </a:lnTo>
                <a:lnTo>
                  <a:pt x="156328" y="342899"/>
                </a:lnTo>
                <a:lnTo>
                  <a:pt x="149076" y="346709"/>
                </a:lnTo>
                <a:lnTo>
                  <a:pt x="136443" y="350519"/>
                </a:lnTo>
                <a:lnTo>
                  <a:pt x="131137" y="351789"/>
                </a:lnTo>
                <a:lnTo>
                  <a:pt x="125844" y="351789"/>
                </a:lnTo>
                <a:lnTo>
                  <a:pt x="124907" y="353059"/>
                </a:lnTo>
                <a:lnTo>
                  <a:pt x="394340" y="353060"/>
                </a:lnTo>
                <a:lnTo>
                  <a:pt x="415038" y="332740"/>
                </a:lnTo>
                <a:close/>
              </a:path>
              <a:path w="650875" h="629919">
                <a:moveTo>
                  <a:pt x="166537" y="236219"/>
                </a:moveTo>
                <a:lnTo>
                  <a:pt x="152144" y="261619"/>
                </a:lnTo>
                <a:lnTo>
                  <a:pt x="140831" y="288289"/>
                </a:lnTo>
                <a:lnTo>
                  <a:pt x="132705" y="316229"/>
                </a:lnTo>
                <a:lnTo>
                  <a:pt x="127872" y="344169"/>
                </a:lnTo>
                <a:lnTo>
                  <a:pt x="132073" y="344169"/>
                </a:lnTo>
                <a:lnTo>
                  <a:pt x="136131" y="342899"/>
                </a:lnTo>
                <a:lnTo>
                  <a:pt x="140345" y="342899"/>
                </a:lnTo>
                <a:lnTo>
                  <a:pt x="142686" y="341629"/>
                </a:lnTo>
                <a:lnTo>
                  <a:pt x="145027" y="341629"/>
                </a:lnTo>
                <a:lnTo>
                  <a:pt x="147511" y="340359"/>
                </a:lnTo>
                <a:lnTo>
                  <a:pt x="151100" y="339089"/>
                </a:lnTo>
                <a:lnTo>
                  <a:pt x="154690" y="339089"/>
                </a:lnTo>
                <a:lnTo>
                  <a:pt x="159371" y="336549"/>
                </a:lnTo>
                <a:lnTo>
                  <a:pt x="164040" y="335279"/>
                </a:lnTo>
                <a:lnTo>
                  <a:pt x="168566" y="332739"/>
                </a:lnTo>
                <a:lnTo>
                  <a:pt x="415038" y="332740"/>
                </a:lnTo>
                <a:lnTo>
                  <a:pt x="479721" y="269240"/>
                </a:lnTo>
                <a:lnTo>
                  <a:pt x="184004" y="269239"/>
                </a:lnTo>
                <a:lnTo>
                  <a:pt x="183692" y="267969"/>
                </a:lnTo>
                <a:lnTo>
                  <a:pt x="181975" y="264159"/>
                </a:lnTo>
                <a:lnTo>
                  <a:pt x="180102" y="259079"/>
                </a:lnTo>
                <a:lnTo>
                  <a:pt x="177761" y="255269"/>
                </a:lnTo>
                <a:lnTo>
                  <a:pt x="177306" y="253999"/>
                </a:lnTo>
                <a:lnTo>
                  <a:pt x="176057" y="251459"/>
                </a:lnTo>
                <a:lnTo>
                  <a:pt x="174341" y="247649"/>
                </a:lnTo>
                <a:lnTo>
                  <a:pt x="173092" y="246379"/>
                </a:lnTo>
                <a:lnTo>
                  <a:pt x="171844" y="243839"/>
                </a:lnTo>
                <a:lnTo>
                  <a:pt x="170439" y="241299"/>
                </a:lnTo>
                <a:lnTo>
                  <a:pt x="167942" y="238759"/>
                </a:lnTo>
                <a:lnTo>
                  <a:pt x="166537" y="236219"/>
                </a:lnTo>
                <a:close/>
              </a:path>
              <a:path w="650875" h="629919">
                <a:moveTo>
                  <a:pt x="196557" y="170179"/>
                </a:moveTo>
                <a:lnTo>
                  <a:pt x="123190" y="170179"/>
                </a:lnTo>
                <a:lnTo>
                  <a:pt x="123503" y="171449"/>
                </a:lnTo>
                <a:lnTo>
                  <a:pt x="123815" y="171449"/>
                </a:lnTo>
                <a:lnTo>
                  <a:pt x="123659" y="172719"/>
                </a:lnTo>
                <a:lnTo>
                  <a:pt x="123347" y="172719"/>
                </a:lnTo>
                <a:lnTo>
                  <a:pt x="120539" y="175259"/>
                </a:lnTo>
                <a:lnTo>
                  <a:pt x="117264" y="179069"/>
                </a:lnTo>
                <a:lnTo>
                  <a:pt x="113833" y="180339"/>
                </a:lnTo>
                <a:lnTo>
                  <a:pt x="113989" y="180339"/>
                </a:lnTo>
                <a:lnTo>
                  <a:pt x="118667" y="182879"/>
                </a:lnTo>
                <a:lnTo>
                  <a:pt x="120849" y="184149"/>
                </a:lnTo>
                <a:lnTo>
                  <a:pt x="125375" y="186689"/>
                </a:lnTo>
                <a:lnTo>
                  <a:pt x="129745" y="190499"/>
                </a:lnTo>
                <a:lnTo>
                  <a:pt x="133946" y="193039"/>
                </a:lnTo>
                <a:lnTo>
                  <a:pt x="140169" y="198119"/>
                </a:lnTo>
                <a:lnTo>
                  <a:pt x="164665" y="222249"/>
                </a:lnTo>
                <a:lnTo>
                  <a:pt x="167942" y="226059"/>
                </a:lnTo>
                <a:lnTo>
                  <a:pt x="168878" y="227329"/>
                </a:lnTo>
                <a:lnTo>
                  <a:pt x="169347" y="227329"/>
                </a:lnTo>
                <a:lnTo>
                  <a:pt x="169659" y="228599"/>
                </a:lnTo>
                <a:lnTo>
                  <a:pt x="171844" y="231139"/>
                </a:lnTo>
                <a:lnTo>
                  <a:pt x="173872" y="234949"/>
                </a:lnTo>
                <a:lnTo>
                  <a:pt x="175745" y="238759"/>
                </a:lnTo>
                <a:lnTo>
                  <a:pt x="179339" y="245109"/>
                </a:lnTo>
                <a:lnTo>
                  <a:pt x="185016" y="259079"/>
                </a:lnTo>
                <a:lnTo>
                  <a:pt x="187125" y="266699"/>
                </a:lnTo>
                <a:lnTo>
                  <a:pt x="187437" y="267969"/>
                </a:lnTo>
                <a:lnTo>
                  <a:pt x="186813" y="269239"/>
                </a:lnTo>
                <a:lnTo>
                  <a:pt x="479721" y="269240"/>
                </a:lnTo>
                <a:lnTo>
                  <a:pt x="548285" y="201930"/>
                </a:lnTo>
                <a:lnTo>
                  <a:pt x="252932" y="201929"/>
                </a:lnTo>
                <a:lnTo>
                  <a:pt x="238153" y="196849"/>
                </a:lnTo>
                <a:lnTo>
                  <a:pt x="231002" y="194309"/>
                </a:lnTo>
                <a:lnTo>
                  <a:pt x="224086" y="190499"/>
                </a:lnTo>
                <a:lnTo>
                  <a:pt x="217329" y="186689"/>
                </a:lnTo>
                <a:lnTo>
                  <a:pt x="210866" y="181609"/>
                </a:lnTo>
                <a:lnTo>
                  <a:pt x="204697" y="177799"/>
                </a:lnTo>
                <a:lnTo>
                  <a:pt x="198817" y="172719"/>
                </a:lnTo>
                <a:lnTo>
                  <a:pt x="196557" y="170179"/>
                </a:lnTo>
                <a:close/>
              </a:path>
              <a:path w="650875" h="629919">
                <a:moveTo>
                  <a:pt x="325594" y="128269"/>
                </a:moveTo>
                <a:lnTo>
                  <a:pt x="296824" y="135889"/>
                </a:lnTo>
                <a:lnTo>
                  <a:pt x="269207" y="147319"/>
                </a:lnTo>
                <a:lnTo>
                  <a:pt x="243080" y="161289"/>
                </a:lnTo>
                <a:lnTo>
                  <a:pt x="218780" y="179069"/>
                </a:lnTo>
                <a:lnTo>
                  <a:pt x="221589" y="181609"/>
                </a:lnTo>
                <a:lnTo>
                  <a:pt x="229536" y="186689"/>
                </a:lnTo>
                <a:lnTo>
                  <a:pt x="231564" y="187959"/>
                </a:lnTo>
                <a:lnTo>
                  <a:pt x="233749" y="189229"/>
                </a:lnTo>
                <a:lnTo>
                  <a:pt x="237027" y="190499"/>
                </a:lnTo>
                <a:lnTo>
                  <a:pt x="239212" y="191769"/>
                </a:lnTo>
                <a:lnTo>
                  <a:pt x="240304" y="193039"/>
                </a:lnTo>
                <a:lnTo>
                  <a:pt x="244661" y="194309"/>
                </a:lnTo>
                <a:lnTo>
                  <a:pt x="249343" y="196849"/>
                </a:lnTo>
                <a:lnTo>
                  <a:pt x="254025" y="198119"/>
                </a:lnTo>
                <a:lnTo>
                  <a:pt x="254961" y="199389"/>
                </a:lnTo>
                <a:lnTo>
                  <a:pt x="255429" y="199389"/>
                </a:lnTo>
                <a:lnTo>
                  <a:pt x="254805" y="201929"/>
                </a:lnTo>
                <a:lnTo>
                  <a:pt x="548285" y="201930"/>
                </a:lnTo>
                <a:lnTo>
                  <a:pt x="567690" y="182880"/>
                </a:lnTo>
                <a:lnTo>
                  <a:pt x="490580" y="182880"/>
                </a:lnTo>
                <a:lnTo>
                  <a:pt x="489956" y="180340"/>
                </a:lnTo>
                <a:lnTo>
                  <a:pt x="490580" y="180340"/>
                </a:lnTo>
                <a:lnTo>
                  <a:pt x="496029" y="177800"/>
                </a:lnTo>
                <a:lnTo>
                  <a:pt x="500711" y="175260"/>
                </a:lnTo>
                <a:lnTo>
                  <a:pt x="505081" y="173990"/>
                </a:lnTo>
                <a:lnTo>
                  <a:pt x="506174" y="172720"/>
                </a:lnTo>
                <a:lnTo>
                  <a:pt x="508358" y="171450"/>
                </a:lnTo>
                <a:lnTo>
                  <a:pt x="511623" y="170180"/>
                </a:lnTo>
                <a:lnTo>
                  <a:pt x="316399" y="170179"/>
                </a:lnTo>
                <a:lnTo>
                  <a:pt x="315462" y="168909"/>
                </a:lnTo>
                <a:lnTo>
                  <a:pt x="314682" y="168909"/>
                </a:lnTo>
                <a:lnTo>
                  <a:pt x="314370" y="167639"/>
                </a:lnTo>
                <a:lnTo>
                  <a:pt x="314682" y="167639"/>
                </a:lnTo>
                <a:lnTo>
                  <a:pt x="318740" y="157479"/>
                </a:lnTo>
                <a:lnTo>
                  <a:pt x="320599" y="152399"/>
                </a:lnTo>
                <a:lnTo>
                  <a:pt x="321224" y="149859"/>
                </a:lnTo>
                <a:lnTo>
                  <a:pt x="322316" y="146049"/>
                </a:lnTo>
                <a:lnTo>
                  <a:pt x="323565" y="140969"/>
                </a:lnTo>
                <a:lnTo>
                  <a:pt x="324657" y="135889"/>
                </a:lnTo>
                <a:lnTo>
                  <a:pt x="325594" y="128269"/>
                </a:lnTo>
                <a:close/>
              </a:path>
              <a:path w="650875" h="629919">
                <a:moveTo>
                  <a:pt x="579927" y="110490"/>
                </a:moveTo>
                <a:lnTo>
                  <a:pt x="578835" y="113030"/>
                </a:lnTo>
                <a:lnTo>
                  <a:pt x="577586" y="115570"/>
                </a:lnTo>
                <a:lnTo>
                  <a:pt x="576182" y="118110"/>
                </a:lnTo>
                <a:lnTo>
                  <a:pt x="573528" y="121920"/>
                </a:lnTo>
                <a:lnTo>
                  <a:pt x="570732" y="127000"/>
                </a:lnTo>
                <a:lnTo>
                  <a:pt x="567611" y="130810"/>
                </a:lnTo>
                <a:lnTo>
                  <a:pt x="562809" y="137160"/>
                </a:lnTo>
                <a:lnTo>
                  <a:pt x="557746" y="142240"/>
                </a:lnTo>
                <a:lnTo>
                  <a:pt x="528207" y="167640"/>
                </a:lnTo>
                <a:lnTo>
                  <a:pt x="492453" y="182880"/>
                </a:lnTo>
                <a:lnTo>
                  <a:pt x="567690" y="182880"/>
                </a:lnTo>
                <a:lnTo>
                  <a:pt x="631079" y="120650"/>
                </a:lnTo>
                <a:lnTo>
                  <a:pt x="588043" y="120650"/>
                </a:lnTo>
                <a:lnTo>
                  <a:pt x="584921" y="116840"/>
                </a:lnTo>
                <a:lnTo>
                  <a:pt x="582268" y="114300"/>
                </a:lnTo>
                <a:lnTo>
                  <a:pt x="579927" y="110490"/>
                </a:lnTo>
                <a:close/>
              </a:path>
              <a:path w="650875" h="629919">
                <a:moveTo>
                  <a:pt x="93874" y="179069"/>
                </a:moveTo>
                <a:lnTo>
                  <a:pt x="86389" y="179069"/>
                </a:lnTo>
                <a:lnTo>
                  <a:pt x="89975" y="180339"/>
                </a:lnTo>
                <a:lnTo>
                  <a:pt x="93874" y="179069"/>
                </a:lnTo>
                <a:close/>
              </a:path>
              <a:path w="650875" h="629919">
                <a:moveTo>
                  <a:pt x="153129" y="88899"/>
                </a:moveTo>
                <a:lnTo>
                  <a:pt x="112692" y="104139"/>
                </a:lnTo>
                <a:lnTo>
                  <a:pt x="84183" y="134619"/>
                </a:lnTo>
                <a:lnTo>
                  <a:pt x="73302" y="166369"/>
                </a:lnTo>
                <a:lnTo>
                  <a:pt x="77188" y="176529"/>
                </a:lnTo>
                <a:lnTo>
                  <a:pt x="78591" y="176529"/>
                </a:lnTo>
                <a:lnTo>
                  <a:pt x="79059" y="177799"/>
                </a:lnTo>
                <a:lnTo>
                  <a:pt x="81243" y="177799"/>
                </a:lnTo>
                <a:lnTo>
                  <a:pt x="83737" y="179069"/>
                </a:lnTo>
                <a:lnTo>
                  <a:pt x="97927" y="179069"/>
                </a:lnTo>
                <a:lnTo>
                  <a:pt x="109623" y="175259"/>
                </a:lnTo>
                <a:lnTo>
                  <a:pt x="111962" y="175259"/>
                </a:lnTo>
                <a:lnTo>
                  <a:pt x="116017" y="173989"/>
                </a:lnTo>
                <a:lnTo>
                  <a:pt x="116952" y="172719"/>
                </a:lnTo>
                <a:lnTo>
                  <a:pt x="118979" y="172719"/>
                </a:lnTo>
                <a:lnTo>
                  <a:pt x="120070" y="171449"/>
                </a:lnTo>
                <a:lnTo>
                  <a:pt x="122098" y="171449"/>
                </a:lnTo>
                <a:lnTo>
                  <a:pt x="122566" y="170179"/>
                </a:lnTo>
                <a:lnTo>
                  <a:pt x="196557" y="170179"/>
                </a:lnTo>
                <a:lnTo>
                  <a:pt x="193167" y="166369"/>
                </a:lnTo>
                <a:lnTo>
                  <a:pt x="187865" y="161289"/>
                </a:lnTo>
                <a:lnTo>
                  <a:pt x="182853" y="154939"/>
                </a:lnTo>
                <a:lnTo>
                  <a:pt x="178073" y="148589"/>
                </a:lnTo>
                <a:lnTo>
                  <a:pt x="174965" y="144779"/>
                </a:lnTo>
                <a:lnTo>
                  <a:pt x="172156" y="140969"/>
                </a:lnTo>
                <a:lnTo>
                  <a:pt x="169503" y="135889"/>
                </a:lnTo>
                <a:lnTo>
                  <a:pt x="159215" y="135889"/>
                </a:lnTo>
                <a:lnTo>
                  <a:pt x="158435" y="134619"/>
                </a:lnTo>
                <a:lnTo>
                  <a:pt x="157811" y="134619"/>
                </a:lnTo>
                <a:lnTo>
                  <a:pt x="157655" y="133349"/>
                </a:lnTo>
                <a:lnTo>
                  <a:pt x="160776" y="125729"/>
                </a:lnTo>
                <a:lnTo>
                  <a:pt x="161855" y="121919"/>
                </a:lnTo>
                <a:lnTo>
                  <a:pt x="162324" y="120649"/>
                </a:lnTo>
                <a:lnTo>
                  <a:pt x="162168" y="119379"/>
                </a:lnTo>
                <a:lnTo>
                  <a:pt x="162480" y="119379"/>
                </a:lnTo>
                <a:lnTo>
                  <a:pt x="162948" y="118109"/>
                </a:lnTo>
                <a:lnTo>
                  <a:pt x="163884" y="113029"/>
                </a:lnTo>
                <a:lnTo>
                  <a:pt x="164509" y="107949"/>
                </a:lnTo>
                <a:lnTo>
                  <a:pt x="164665" y="104139"/>
                </a:lnTo>
                <a:lnTo>
                  <a:pt x="164040" y="100329"/>
                </a:lnTo>
                <a:lnTo>
                  <a:pt x="163572" y="97789"/>
                </a:lnTo>
                <a:lnTo>
                  <a:pt x="162324" y="95249"/>
                </a:lnTo>
                <a:lnTo>
                  <a:pt x="160620" y="92709"/>
                </a:lnTo>
                <a:lnTo>
                  <a:pt x="157655" y="90169"/>
                </a:lnTo>
                <a:lnTo>
                  <a:pt x="153129" y="88899"/>
                </a:lnTo>
                <a:close/>
              </a:path>
              <a:path w="650875" h="629919">
                <a:moveTo>
                  <a:pt x="410272" y="168910"/>
                </a:moveTo>
                <a:lnTo>
                  <a:pt x="317491" y="168909"/>
                </a:lnTo>
                <a:lnTo>
                  <a:pt x="316399" y="170179"/>
                </a:lnTo>
                <a:lnTo>
                  <a:pt x="411208" y="170180"/>
                </a:lnTo>
                <a:lnTo>
                  <a:pt x="410272" y="168910"/>
                </a:lnTo>
                <a:close/>
              </a:path>
              <a:path w="650875" h="629919">
                <a:moveTo>
                  <a:pt x="401688" y="125730"/>
                </a:moveTo>
                <a:lnTo>
                  <a:pt x="402781" y="134620"/>
                </a:lnTo>
                <a:lnTo>
                  <a:pt x="404185" y="140970"/>
                </a:lnTo>
                <a:lnTo>
                  <a:pt x="405434" y="146050"/>
                </a:lnTo>
                <a:lnTo>
                  <a:pt x="406526" y="149860"/>
                </a:lnTo>
                <a:lnTo>
                  <a:pt x="407150" y="152400"/>
                </a:lnTo>
                <a:lnTo>
                  <a:pt x="407619" y="153670"/>
                </a:lnTo>
                <a:lnTo>
                  <a:pt x="409023" y="158750"/>
                </a:lnTo>
                <a:lnTo>
                  <a:pt x="413081" y="167640"/>
                </a:lnTo>
                <a:lnTo>
                  <a:pt x="413393" y="167640"/>
                </a:lnTo>
                <a:lnTo>
                  <a:pt x="413081" y="168910"/>
                </a:lnTo>
                <a:lnTo>
                  <a:pt x="412144" y="168910"/>
                </a:lnTo>
                <a:lnTo>
                  <a:pt x="411208" y="170180"/>
                </a:lnTo>
                <a:lnTo>
                  <a:pt x="511623" y="170180"/>
                </a:lnTo>
                <a:lnTo>
                  <a:pt x="516305" y="167640"/>
                </a:lnTo>
                <a:lnTo>
                  <a:pt x="489844" y="151130"/>
                </a:lnTo>
                <a:lnTo>
                  <a:pt x="461689" y="139700"/>
                </a:lnTo>
                <a:lnTo>
                  <a:pt x="432187" y="130810"/>
                </a:lnTo>
                <a:lnTo>
                  <a:pt x="401688" y="125730"/>
                </a:lnTo>
                <a:close/>
              </a:path>
              <a:path w="650875" h="629919">
                <a:moveTo>
                  <a:pt x="327778" y="55879"/>
                </a:moveTo>
                <a:lnTo>
                  <a:pt x="334938" y="93979"/>
                </a:lnTo>
                <a:lnTo>
                  <a:pt x="335155" y="106679"/>
                </a:lnTo>
                <a:lnTo>
                  <a:pt x="335037" y="110489"/>
                </a:lnTo>
                <a:lnTo>
                  <a:pt x="325107" y="154939"/>
                </a:lnTo>
                <a:lnTo>
                  <a:pt x="317959" y="168909"/>
                </a:lnTo>
                <a:lnTo>
                  <a:pt x="409803" y="168910"/>
                </a:lnTo>
                <a:lnTo>
                  <a:pt x="395546" y="133350"/>
                </a:lnTo>
                <a:lnTo>
                  <a:pt x="392629" y="107950"/>
                </a:lnTo>
                <a:lnTo>
                  <a:pt x="392725" y="96520"/>
                </a:lnTo>
                <a:lnTo>
                  <a:pt x="399584" y="57150"/>
                </a:lnTo>
                <a:lnTo>
                  <a:pt x="331992" y="57149"/>
                </a:lnTo>
                <a:lnTo>
                  <a:pt x="327778" y="55879"/>
                </a:lnTo>
                <a:close/>
              </a:path>
              <a:path w="650875" h="629919">
                <a:moveTo>
                  <a:pt x="165289" y="128269"/>
                </a:moveTo>
                <a:lnTo>
                  <a:pt x="164040" y="130809"/>
                </a:lnTo>
                <a:lnTo>
                  <a:pt x="162480" y="132079"/>
                </a:lnTo>
                <a:lnTo>
                  <a:pt x="159215" y="135889"/>
                </a:lnTo>
                <a:lnTo>
                  <a:pt x="169503" y="135889"/>
                </a:lnTo>
                <a:lnTo>
                  <a:pt x="168098" y="133349"/>
                </a:lnTo>
                <a:lnTo>
                  <a:pt x="167006" y="132079"/>
                </a:lnTo>
                <a:lnTo>
                  <a:pt x="165757" y="129539"/>
                </a:lnTo>
                <a:lnTo>
                  <a:pt x="165289" y="128269"/>
                </a:lnTo>
                <a:close/>
              </a:path>
              <a:path w="650875" h="629919">
                <a:moveTo>
                  <a:pt x="602053" y="71120"/>
                </a:moveTo>
                <a:lnTo>
                  <a:pt x="589778" y="71120"/>
                </a:lnTo>
                <a:lnTo>
                  <a:pt x="585545" y="74930"/>
                </a:lnTo>
                <a:lnTo>
                  <a:pt x="584765" y="74930"/>
                </a:lnTo>
                <a:lnTo>
                  <a:pt x="584297" y="76200"/>
                </a:lnTo>
                <a:lnTo>
                  <a:pt x="583361" y="77470"/>
                </a:lnTo>
                <a:lnTo>
                  <a:pt x="582892" y="78740"/>
                </a:lnTo>
                <a:lnTo>
                  <a:pt x="582580" y="78740"/>
                </a:lnTo>
                <a:lnTo>
                  <a:pt x="582424" y="80010"/>
                </a:lnTo>
                <a:lnTo>
                  <a:pt x="581956" y="81280"/>
                </a:lnTo>
                <a:lnTo>
                  <a:pt x="581800" y="81280"/>
                </a:lnTo>
                <a:lnTo>
                  <a:pt x="581488" y="83820"/>
                </a:lnTo>
                <a:lnTo>
                  <a:pt x="581280" y="86360"/>
                </a:lnTo>
                <a:lnTo>
                  <a:pt x="581228" y="88900"/>
                </a:lnTo>
                <a:lnTo>
                  <a:pt x="581332" y="91440"/>
                </a:lnTo>
                <a:lnTo>
                  <a:pt x="582892" y="99060"/>
                </a:lnTo>
                <a:lnTo>
                  <a:pt x="583985" y="102870"/>
                </a:lnTo>
                <a:lnTo>
                  <a:pt x="585389" y="106680"/>
                </a:lnTo>
                <a:lnTo>
                  <a:pt x="586014" y="109220"/>
                </a:lnTo>
                <a:lnTo>
                  <a:pt x="586638" y="110490"/>
                </a:lnTo>
                <a:lnTo>
                  <a:pt x="588043" y="114300"/>
                </a:lnTo>
                <a:lnTo>
                  <a:pt x="588355" y="114300"/>
                </a:lnTo>
                <a:lnTo>
                  <a:pt x="589746" y="118110"/>
                </a:lnTo>
                <a:lnTo>
                  <a:pt x="590058" y="119380"/>
                </a:lnTo>
                <a:lnTo>
                  <a:pt x="590214" y="119380"/>
                </a:lnTo>
                <a:lnTo>
                  <a:pt x="589902" y="120650"/>
                </a:lnTo>
                <a:lnTo>
                  <a:pt x="631079" y="120650"/>
                </a:lnTo>
                <a:lnTo>
                  <a:pt x="650484" y="101600"/>
                </a:lnTo>
                <a:lnTo>
                  <a:pt x="645734" y="96520"/>
                </a:lnTo>
                <a:lnTo>
                  <a:pt x="636971" y="88900"/>
                </a:lnTo>
                <a:lnTo>
                  <a:pt x="618736" y="76200"/>
                </a:lnTo>
                <a:lnTo>
                  <a:pt x="609710" y="72390"/>
                </a:lnTo>
                <a:lnTo>
                  <a:pt x="602053" y="71120"/>
                </a:lnTo>
                <a:close/>
              </a:path>
              <a:path w="650875" h="629919">
                <a:moveTo>
                  <a:pt x="400284" y="54610"/>
                </a:moveTo>
                <a:lnTo>
                  <a:pt x="397799" y="55880"/>
                </a:lnTo>
                <a:lnTo>
                  <a:pt x="341343" y="55879"/>
                </a:lnTo>
                <a:lnTo>
                  <a:pt x="341187" y="57149"/>
                </a:lnTo>
                <a:lnTo>
                  <a:pt x="399584" y="57150"/>
                </a:lnTo>
                <a:lnTo>
                  <a:pt x="399971" y="55880"/>
                </a:lnTo>
                <a:lnTo>
                  <a:pt x="400284" y="54610"/>
                </a:lnTo>
                <a:close/>
              </a:path>
              <a:path w="650875" h="629919">
                <a:moveTo>
                  <a:pt x="390621" y="53340"/>
                </a:moveTo>
                <a:lnTo>
                  <a:pt x="338690" y="53339"/>
                </a:lnTo>
                <a:lnTo>
                  <a:pt x="339626" y="54609"/>
                </a:lnTo>
                <a:lnTo>
                  <a:pt x="341343" y="54609"/>
                </a:lnTo>
                <a:lnTo>
                  <a:pt x="341655" y="55879"/>
                </a:lnTo>
                <a:lnTo>
                  <a:pt x="390933" y="55880"/>
                </a:lnTo>
                <a:lnTo>
                  <a:pt x="390621" y="53340"/>
                </a:lnTo>
                <a:close/>
              </a:path>
              <a:path w="650875" h="629919">
                <a:moveTo>
                  <a:pt x="363803" y="0"/>
                </a:moveTo>
                <a:lnTo>
                  <a:pt x="340043" y="2539"/>
                </a:lnTo>
                <a:lnTo>
                  <a:pt x="321676" y="8889"/>
                </a:lnTo>
                <a:lnTo>
                  <a:pt x="309829" y="16509"/>
                </a:lnTo>
                <a:lnTo>
                  <a:pt x="305630" y="26669"/>
                </a:lnTo>
                <a:lnTo>
                  <a:pt x="305942" y="29209"/>
                </a:lnTo>
                <a:lnTo>
                  <a:pt x="306254" y="30479"/>
                </a:lnTo>
                <a:lnTo>
                  <a:pt x="306723" y="31749"/>
                </a:lnTo>
                <a:lnTo>
                  <a:pt x="307191" y="31749"/>
                </a:lnTo>
                <a:lnTo>
                  <a:pt x="308283" y="34289"/>
                </a:lnTo>
                <a:lnTo>
                  <a:pt x="308752" y="34289"/>
                </a:lnTo>
                <a:lnTo>
                  <a:pt x="311561" y="38099"/>
                </a:lnTo>
                <a:lnTo>
                  <a:pt x="314526" y="40639"/>
                </a:lnTo>
                <a:lnTo>
                  <a:pt x="321380" y="45719"/>
                </a:lnTo>
                <a:lnTo>
                  <a:pt x="324969" y="48259"/>
                </a:lnTo>
                <a:lnTo>
                  <a:pt x="328871" y="49529"/>
                </a:lnTo>
                <a:lnTo>
                  <a:pt x="330900" y="50799"/>
                </a:lnTo>
                <a:lnTo>
                  <a:pt x="332772" y="50799"/>
                </a:lnTo>
                <a:lnTo>
                  <a:pt x="334801" y="52069"/>
                </a:lnTo>
                <a:lnTo>
                  <a:pt x="335738" y="52069"/>
                </a:lnTo>
                <a:lnTo>
                  <a:pt x="336661" y="53339"/>
                </a:lnTo>
                <a:lnTo>
                  <a:pt x="391869" y="53340"/>
                </a:lnTo>
                <a:lnTo>
                  <a:pt x="399048" y="49530"/>
                </a:lnTo>
                <a:lnTo>
                  <a:pt x="402312" y="48260"/>
                </a:lnTo>
                <a:lnTo>
                  <a:pt x="402781" y="48260"/>
                </a:lnTo>
                <a:lnTo>
                  <a:pt x="403093" y="46990"/>
                </a:lnTo>
                <a:lnTo>
                  <a:pt x="404185" y="46990"/>
                </a:lnTo>
                <a:lnTo>
                  <a:pt x="404965" y="45720"/>
                </a:lnTo>
                <a:lnTo>
                  <a:pt x="405746" y="45720"/>
                </a:lnTo>
                <a:lnTo>
                  <a:pt x="407931" y="44450"/>
                </a:lnTo>
                <a:lnTo>
                  <a:pt x="421964" y="26670"/>
                </a:lnTo>
                <a:lnTo>
                  <a:pt x="417766" y="16510"/>
                </a:lnTo>
                <a:lnTo>
                  <a:pt x="405925" y="8890"/>
                </a:lnTo>
                <a:lnTo>
                  <a:pt x="387562" y="2540"/>
                </a:lnTo>
                <a:lnTo>
                  <a:pt x="363803" y="0"/>
                </a:lnTo>
                <a:close/>
              </a:path>
            </a:pathLst>
          </a:custGeom>
          <a:solidFill>
            <a:srgbClr val="2DCC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74439" y="1589293"/>
            <a:ext cx="85725" cy="41275"/>
          </a:xfrm>
          <a:custGeom>
            <a:avLst/>
            <a:gdLst/>
            <a:ahLst/>
            <a:cxnLst/>
            <a:rect l="l" t="t" r="r" b="b"/>
            <a:pathLst>
              <a:path w="85725" h="41275">
                <a:moveTo>
                  <a:pt x="56777" y="11307"/>
                </a:moveTo>
                <a:lnTo>
                  <a:pt x="30851" y="11307"/>
                </a:lnTo>
                <a:lnTo>
                  <a:pt x="43659" y="14977"/>
                </a:lnTo>
                <a:lnTo>
                  <a:pt x="56127" y="24298"/>
                </a:lnTo>
                <a:lnTo>
                  <a:pt x="69723" y="32653"/>
                </a:lnTo>
                <a:lnTo>
                  <a:pt x="80659" y="38670"/>
                </a:lnTo>
                <a:lnTo>
                  <a:pt x="85146" y="40980"/>
                </a:lnTo>
                <a:lnTo>
                  <a:pt x="56777" y="11307"/>
                </a:lnTo>
                <a:close/>
              </a:path>
              <a:path w="85725" h="41275">
                <a:moveTo>
                  <a:pt x="33178" y="0"/>
                </a:moveTo>
                <a:lnTo>
                  <a:pt x="17306" y="5303"/>
                </a:lnTo>
                <a:lnTo>
                  <a:pt x="0" y="23857"/>
                </a:lnTo>
                <a:lnTo>
                  <a:pt x="0" y="25103"/>
                </a:lnTo>
                <a:lnTo>
                  <a:pt x="4826" y="21771"/>
                </a:lnTo>
                <a:lnTo>
                  <a:pt x="16508" y="15372"/>
                </a:lnTo>
                <a:lnTo>
                  <a:pt x="30851" y="11307"/>
                </a:lnTo>
                <a:lnTo>
                  <a:pt x="56777" y="11307"/>
                </a:lnTo>
                <a:lnTo>
                  <a:pt x="49277" y="3462"/>
                </a:lnTo>
                <a:lnTo>
                  <a:pt x="44780" y="1527"/>
                </a:lnTo>
                <a:lnTo>
                  <a:pt x="33178" y="0"/>
                </a:lnTo>
                <a:close/>
              </a:path>
            </a:pathLst>
          </a:custGeom>
          <a:solidFill>
            <a:srgbClr val="00036D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56504" y="1724147"/>
            <a:ext cx="149822" cy="965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72254" y="1581085"/>
            <a:ext cx="109855" cy="53975"/>
          </a:xfrm>
          <a:custGeom>
            <a:avLst/>
            <a:gdLst/>
            <a:ahLst/>
            <a:cxnLst/>
            <a:rect l="l" t="t" r="r" b="b"/>
            <a:pathLst>
              <a:path w="109854" h="53975">
                <a:moveTo>
                  <a:pt x="103392" y="53395"/>
                </a:moveTo>
                <a:lnTo>
                  <a:pt x="99491" y="53395"/>
                </a:lnTo>
                <a:lnTo>
                  <a:pt x="100427" y="53550"/>
                </a:lnTo>
                <a:lnTo>
                  <a:pt x="102456" y="53550"/>
                </a:lnTo>
                <a:lnTo>
                  <a:pt x="103392" y="53395"/>
                </a:lnTo>
                <a:close/>
              </a:path>
              <a:path w="109854" h="53975">
                <a:moveTo>
                  <a:pt x="64789" y="11359"/>
                </a:moveTo>
                <a:lnTo>
                  <a:pt x="38209" y="11359"/>
                </a:lnTo>
                <a:lnTo>
                  <a:pt x="40706" y="11515"/>
                </a:lnTo>
                <a:lnTo>
                  <a:pt x="43190" y="11826"/>
                </a:lnTo>
                <a:lnTo>
                  <a:pt x="45531" y="12761"/>
                </a:lnTo>
                <a:lnTo>
                  <a:pt x="47560" y="14319"/>
                </a:lnTo>
                <a:lnTo>
                  <a:pt x="48497" y="14942"/>
                </a:lnTo>
                <a:lnTo>
                  <a:pt x="49433" y="15721"/>
                </a:lnTo>
                <a:lnTo>
                  <a:pt x="51150" y="17279"/>
                </a:lnTo>
                <a:lnTo>
                  <a:pt x="53491" y="19304"/>
                </a:lnTo>
                <a:lnTo>
                  <a:pt x="54583" y="20394"/>
                </a:lnTo>
                <a:lnTo>
                  <a:pt x="56911" y="22419"/>
                </a:lnTo>
                <a:lnTo>
                  <a:pt x="59134" y="24778"/>
                </a:lnTo>
                <a:lnTo>
                  <a:pt x="61437" y="26924"/>
                </a:lnTo>
                <a:lnTo>
                  <a:pt x="70489" y="35960"/>
                </a:lnTo>
                <a:lnTo>
                  <a:pt x="80464" y="44671"/>
                </a:lnTo>
                <a:lnTo>
                  <a:pt x="83273" y="46540"/>
                </a:lnTo>
                <a:lnTo>
                  <a:pt x="86082" y="48565"/>
                </a:lnTo>
                <a:lnTo>
                  <a:pt x="89034" y="50279"/>
                </a:lnTo>
                <a:lnTo>
                  <a:pt x="92312" y="51681"/>
                </a:lnTo>
                <a:lnTo>
                  <a:pt x="95745" y="52927"/>
                </a:lnTo>
                <a:lnTo>
                  <a:pt x="98554" y="53395"/>
                </a:lnTo>
                <a:lnTo>
                  <a:pt x="103705" y="53395"/>
                </a:lnTo>
                <a:lnTo>
                  <a:pt x="104173" y="53239"/>
                </a:lnTo>
                <a:lnTo>
                  <a:pt x="104472" y="53239"/>
                </a:lnTo>
                <a:lnTo>
                  <a:pt x="106969" y="48254"/>
                </a:lnTo>
                <a:lnTo>
                  <a:pt x="109778" y="42801"/>
                </a:lnTo>
                <a:lnTo>
                  <a:pt x="109291" y="41545"/>
                </a:lnTo>
                <a:lnTo>
                  <a:pt x="100088" y="41545"/>
                </a:lnTo>
                <a:lnTo>
                  <a:pt x="87050" y="32336"/>
                </a:lnTo>
                <a:lnTo>
                  <a:pt x="68459" y="13846"/>
                </a:lnTo>
                <a:lnTo>
                  <a:pt x="64789" y="11359"/>
                </a:lnTo>
                <a:close/>
              </a:path>
              <a:path w="109854" h="53975">
                <a:moveTo>
                  <a:pt x="103861" y="27547"/>
                </a:moveTo>
                <a:lnTo>
                  <a:pt x="100088" y="41545"/>
                </a:lnTo>
                <a:lnTo>
                  <a:pt x="109291" y="41545"/>
                </a:lnTo>
                <a:lnTo>
                  <a:pt x="103861" y="27547"/>
                </a:lnTo>
                <a:close/>
              </a:path>
              <a:path w="109854" h="53975">
                <a:moveTo>
                  <a:pt x="48028" y="0"/>
                </a:moveTo>
                <a:lnTo>
                  <a:pt x="29430" y="887"/>
                </a:lnTo>
                <a:lnTo>
                  <a:pt x="14309" y="11870"/>
                </a:lnTo>
                <a:lnTo>
                  <a:pt x="4040" y="24778"/>
                </a:lnTo>
                <a:lnTo>
                  <a:pt x="0" y="31442"/>
                </a:lnTo>
                <a:lnTo>
                  <a:pt x="1248" y="31909"/>
                </a:lnTo>
                <a:lnTo>
                  <a:pt x="3121" y="32377"/>
                </a:lnTo>
                <a:lnTo>
                  <a:pt x="7335" y="28326"/>
                </a:lnTo>
                <a:lnTo>
                  <a:pt x="11847" y="24432"/>
                </a:lnTo>
                <a:lnTo>
                  <a:pt x="38209" y="11359"/>
                </a:lnTo>
                <a:lnTo>
                  <a:pt x="64789" y="11359"/>
                </a:lnTo>
                <a:lnTo>
                  <a:pt x="48028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96065" y="1620955"/>
            <a:ext cx="50800" cy="29845"/>
          </a:xfrm>
          <a:custGeom>
            <a:avLst/>
            <a:gdLst/>
            <a:ahLst/>
            <a:cxnLst/>
            <a:rect l="l" t="t" r="r" b="b"/>
            <a:pathLst>
              <a:path w="50800" h="29844">
                <a:moveTo>
                  <a:pt x="10456" y="3399"/>
                </a:moveTo>
                <a:lnTo>
                  <a:pt x="0" y="16005"/>
                </a:lnTo>
                <a:lnTo>
                  <a:pt x="936" y="21924"/>
                </a:lnTo>
                <a:lnTo>
                  <a:pt x="1872" y="27533"/>
                </a:lnTo>
                <a:lnTo>
                  <a:pt x="2497" y="27844"/>
                </a:lnTo>
                <a:lnTo>
                  <a:pt x="2965" y="28000"/>
                </a:lnTo>
                <a:lnTo>
                  <a:pt x="3901" y="28467"/>
                </a:lnTo>
                <a:lnTo>
                  <a:pt x="4838" y="28623"/>
                </a:lnTo>
                <a:lnTo>
                  <a:pt x="5774" y="28935"/>
                </a:lnTo>
                <a:lnTo>
                  <a:pt x="6710" y="29090"/>
                </a:lnTo>
                <a:lnTo>
                  <a:pt x="7647" y="29402"/>
                </a:lnTo>
                <a:lnTo>
                  <a:pt x="8583" y="29402"/>
                </a:lnTo>
                <a:lnTo>
                  <a:pt x="10456" y="29714"/>
                </a:lnTo>
                <a:lnTo>
                  <a:pt x="12316" y="29558"/>
                </a:lnTo>
                <a:lnTo>
                  <a:pt x="14032" y="29558"/>
                </a:lnTo>
                <a:lnTo>
                  <a:pt x="17622" y="29246"/>
                </a:lnTo>
                <a:lnTo>
                  <a:pt x="20899" y="28467"/>
                </a:lnTo>
                <a:lnTo>
                  <a:pt x="22036" y="28089"/>
                </a:lnTo>
                <a:lnTo>
                  <a:pt x="32506" y="17805"/>
                </a:lnTo>
                <a:lnTo>
                  <a:pt x="9684" y="17805"/>
                </a:lnTo>
                <a:lnTo>
                  <a:pt x="10456" y="3399"/>
                </a:lnTo>
                <a:close/>
              </a:path>
              <a:path w="50800" h="29844">
                <a:moveTo>
                  <a:pt x="50633" y="0"/>
                </a:moveTo>
                <a:lnTo>
                  <a:pt x="48195" y="734"/>
                </a:lnTo>
                <a:lnTo>
                  <a:pt x="24861" y="12860"/>
                </a:lnTo>
                <a:lnTo>
                  <a:pt x="9684" y="17805"/>
                </a:lnTo>
                <a:lnTo>
                  <a:pt x="32506" y="17805"/>
                </a:lnTo>
                <a:lnTo>
                  <a:pt x="50633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81878" y="1628441"/>
            <a:ext cx="83820" cy="99695"/>
          </a:xfrm>
          <a:custGeom>
            <a:avLst/>
            <a:gdLst/>
            <a:ahLst/>
            <a:cxnLst/>
            <a:rect l="l" t="t" r="r" b="b"/>
            <a:pathLst>
              <a:path w="83820" h="99694">
                <a:moveTo>
                  <a:pt x="43953" y="0"/>
                </a:moveTo>
                <a:lnTo>
                  <a:pt x="8152" y="23271"/>
                </a:lnTo>
                <a:lnTo>
                  <a:pt x="0" y="50893"/>
                </a:lnTo>
                <a:lnTo>
                  <a:pt x="316" y="60399"/>
                </a:lnTo>
                <a:lnTo>
                  <a:pt x="23702" y="95985"/>
                </a:lnTo>
                <a:lnTo>
                  <a:pt x="38716" y="99431"/>
                </a:lnTo>
                <a:lnTo>
                  <a:pt x="45222" y="98825"/>
                </a:lnTo>
                <a:lnTo>
                  <a:pt x="78942" y="70624"/>
                </a:lnTo>
                <a:lnTo>
                  <a:pt x="83443" y="38499"/>
                </a:lnTo>
                <a:lnTo>
                  <a:pt x="77955" y="21114"/>
                </a:lnTo>
                <a:lnTo>
                  <a:pt x="67231" y="7901"/>
                </a:lnTo>
                <a:lnTo>
                  <a:pt x="52281" y="742"/>
                </a:lnTo>
                <a:lnTo>
                  <a:pt x="43953" y="0"/>
                </a:lnTo>
                <a:close/>
              </a:path>
            </a:pathLst>
          </a:custGeom>
          <a:solidFill>
            <a:srgbClr val="00036D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79182" y="1572992"/>
            <a:ext cx="83185" cy="83185"/>
          </a:xfrm>
          <a:custGeom>
            <a:avLst/>
            <a:gdLst/>
            <a:ahLst/>
            <a:cxnLst/>
            <a:rect l="l" t="t" r="r" b="b"/>
            <a:pathLst>
              <a:path w="83185" h="83185">
                <a:moveTo>
                  <a:pt x="65260" y="0"/>
                </a:moveTo>
                <a:lnTo>
                  <a:pt x="18758" y="18686"/>
                </a:lnTo>
                <a:lnTo>
                  <a:pt x="0" y="65073"/>
                </a:lnTo>
                <a:lnTo>
                  <a:pt x="6052" y="76677"/>
                </a:lnTo>
                <a:lnTo>
                  <a:pt x="17672" y="82732"/>
                </a:lnTo>
                <a:lnTo>
                  <a:pt x="32479" y="82378"/>
                </a:lnTo>
                <a:lnTo>
                  <a:pt x="76168" y="48525"/>
                </a:lnTo>
                <a:lnTo>
                  <a:pt x="82932" y="17659"/>
                </a:lnTo>
                <a:lnTo>
                  <a:pt x="76880" y="6055"/>
                </a:lnTo>
                <a:lnTo>
                  <a:pt x="65260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07579" y="1752616"/>
            <a:ext cx="59690" cy="121920"/>
          </a:xfrm>
          <a:custGeom>
            <a:avLst/>
            <a:gdLst/>
            <a:ahLst/>
            <a:cxnLst/>
            <a:rect l="l" t="t" r="r" b="b"/>
            <a:pathLst>
              <a:path w="59689" h="121919">
                <a:moveTo>
                  <a:pt x="0" y="0"/>
                </a:moveTo>
                <a:lnTo>
                  <a:pt x="9202" y="37166"/>
                </a:lnTo>
                <a:lnTo>
                  <a:pt x="35026" y="91705"/>
                </a:lnTo>
                <a:lnTo>
                  <a:pt x="55832" y="119862"/>
                </a:lnTo>
                <a:lnTo>
                  <a:pt x="57548" y="121875"/>
                </a:lnTo>
                <a:lnTo>
                  <a:pt x="58173" y="121096"/>
                </a:lnTo>
                <a:lnTo>
                  <a:pt x="58641" y="120317"/>
                </a:lnTo>
                <a:lnTo>
                  <a:pt x="59265" y="119551"/>
                </a:lnTo>
                <a:lnTo>
                  <a:pt x="29514" y="64384"/>
                </a:lnTo>
                <a:lnTo>
                  <a:pt x="15749" y="10112"/>
                </a:lnTo>
                <a:lnTo>
                  <a:pt x="15294" y="5764"/>
                </a:lnTo>
                <a:lnTo>
                  <a:pt x="14982" y="3583"/>
                </a:lnTo>
                <a:lnTo>
                  <a:pt x="14201" y="3271"/>
                </a:lnTo>
                <a:lnTo>
                  <a:pt x="13577" y="3115"/>
                </a:lnTo>
                <a:lnTo>
                  <a:pt x="12797" y="2959"/>
                </a:lnTo>
                <a:lnTo>
                  <a:pt x="8583" y="1713"/>
                </a:lnTo>
                <a:lnTo>
                  <a:pt x="4369" y="7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05095" y="1570816"/>
            <a:ext cx="56515" cy="121285"/>
          </a:xfrm>
          <a:custGeom>
            <a:avLst/>
            <a:gdLst/>
            <a:ahLst/>
            <a:cxnLst/>
            <a:rect l="l" t="t" r="r" b="b"/>
            <a:pathLst>
              <a:path w="56514" h="121285">
                <a:moveTo>
                  <a:pt x="44283" y="0"/>
                </a:moveTo>
                <a:lnTo>
                  <a:pt x="42878" y="2012"/>
                </a:lnTo>
                <a:lnTo>
                  <a:pt x="41474" y="4193"/>
                </a:lnTo>
                <a:lnTo>
                  <a:pt x="40069" y="6218"/>
                </a:lnTo>
                <a:lnTo>
                  <a:pt x="14279" y="56943"/>
                </a:lnTo>
                <a:lnTo>
                  <a:pt x="780" y="113618"/>
                </a:lnTo>
                <a:lnTo>
                  <a:pt x="0" y="121251"/>
                </a:lnTo>
                <a:lnTo>
                  <a:pt x="5137" y="120473"/>
                </a:lnTo>
                <a:lnTo>
                  <a:pt x="10131" y="119382"/>
                </a:lnTo>
                <a:lnTo>
                  <a:pt x="15125" y="117980"/>
                </a:lnTo>
                <a:lnTo>
                  <a:pt x="16529" y="117513"/>
                </a:lnTo>
                <a:lnTo>
                  <a:pt x="17934" y="117201"/>
                </a:lnTo>
                <a:lnTo>
                  <a:pt x="19326" y="116734"/>
                </a:lnTo>
                <a:lnTo>
                  <a:pt x="19794" y="114553"/>
                </a:lnTo>
                <a:lnTo>
                  <a:pt x="20106" y="112372"/>
                </a:lnTo>
                <a:lnTo>
                  <a:pt x="20574" y="110204"/>
                </a:lnTo>
                <a:lnTo>
                  <a:pt x="25998" y="88390"/>
                </a:lnTo>
                <a:lnTo>
                  <a:pt x="33305" y="67376"/>
                </a:lnTo>
                <a:lnTo>
                  <a:pt x="42394" y="47268"/>
                </a:lnTo>
                <a:lnTo>
                  <a:pt x="53166" y="28170"/>
                </a:lnTo>
                <a:lnTo>
                  <a:pt x="54102" y="26457"/>
                </a:lnTo>
                <a:lnTo>
                  <a:pt x="55194" y="24743"/>
                </a:lnTo>
                <a:lnTo>
                  <a:pt x="56287" y="23185"/>
                </a:lnTo>
                <a:lnTo>
                  <a:pt x="54414" y="17889"/>
                </a:lnTo>
                <a:lnTo>
                  <a:pt x="51917" y="12761"/>
                </a:lnTo>
                <a:lnTo>
                  <a:pt x="49121" y="7776"/>
                </a:lnTo>
                <a:lnTo>
                  <a:pt x="46000" y="2479"/>
                </a:lnTo>
                <a:lnTo>
                  <a:pt x="44283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91321" y="1469167"/>
            <a:ext cx="119380" cy="68580"/>
          </a:xfrm>
          <a:custGeom>
            <a:avLst/>
            <a:gdLst/>
            <a:ahLst/>
            <a:cxnLst/>
            <a:rect l="l" t="t" r="r" b="b"/>
            <a:pathLst>
              <a:path w="119379" h="68580">
                <a:moveTo>
                  <a:pt x="119298" y="0"/>
                </a:moveTo>
                <a:lnTo>
                  <a:pt x="55206" y="20154"/>
                </a:lnTo>
                <a:lnTo>
                  <a:pt x="5774" y="51058"/>
                </a:lnTo>
                <a:lnTo>
                  <a:pt x="1872" y="54329"/>
                </a:lnTo>
                <a:lnTo>
                  <a:pt x="0" y="55887"/>
                </a:lnTo>
                <a:lnTo>
                  <a:pt x="21992" y="68025"/>
                </a:lnTo>
                <a:lnTo>
                  <a:pt x="26674" y="64286"/>
                </a:lnTo>
                <a:lnTo>
                  <a:pt x="45048" y="51497"/>
                </a:lnTo>
                <a:lnTo>
                  <a:pt x="64578" y="40315"/>
                </a:lnTo>
                <a:lnTo>
                  <a:pt x="85191" y="30885"/>
                </a:lnTo>
                <a:lnTo>
                  <a:pt x="106813" y="23354"/>
                </a:lnTo>
                <a:lnTo>
                  <a:pt x="113368" y="21485"/>
                </a:lnTo>
                <a:lnTo>
                  <a:pt x="114460" y="18369"/>
                </a:lnTo>
                <a:lnTo>
                  <a:pt x="115552" y="15098"/>
                </a:lnTo>
                <a:lnTo>
                  <a:pt x="117581" y="7944"/>
                </a:lnTo>
                <a:lnTo>
                  <a:pt x="118518" y="4050"/>
                </a:lnTo>
                <a:lnTo>
                  <a:pt x="119298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71589" y="1466052"/>
            <a:ext cx="127635" cy="48895"/>
          </a:xfrm>
          <a:custGeom>
            <a:avLst/>
            <a:gdLst/>
            <a:ahLst/>
            <a:cxnLst/>
            <a:rect l="l" t="t" r="r" b="b"/>
            <a:pathLst>
              <a:path w="127635" h="48894">
                <a:moveTo>
                  <a:pt x="0" y="0"/>
                </a:moveTo>
                <a:lnTo>
                  <a:pt x="780" y="5140"/>
                </a:lnTo>
                <a:lnTo>
                  <a:pt x="1872" y="10125"/>
                </a:lnTo>
                <a:lnTo>
                  <a:pt x="3277" y="14942"/>
                </a:lnTo>
                <a:lnTo>
                  <a:pt x="3433" y="15409"/>
                </a:lnTo>
                <a:lnTo>
                  <a:pt x="3433" y="15721"/>
                </a:lnTo>
                <a:lnTo>
                  <a:pt x="3589" y="16032"/>
                </a:lnTo>
                <a:lnTo>
                  <a:pt x="7946" y="16032"/>
                </a:lnTo>
                <a:lnTo>
                  <a:pt x="10131" y="16188"/>
                </a:lnTo>
                <a:lnTo>
                  <a:pt x="65683" y="25079"/>
                </a:lnTo>
                <a:lnTo>
                  <a:pt x="116320" y="45294"/>
                </a:lnTo>
                <a:lnTo>
                  <a:pt x="120534" y="47631"/>
                </a:lnTo>
                <a:lnTo>
                  <a:pt x="122562" y="48721"/>
                </a:lnTo>
                <a:lnTo>
                  <a:pt x="124123" y="47942"/>
                </a:lnTo>
                <a:lnTo>
                  <a:pt x="125684" y="47007"/>
                </a:lnTo>
                <a:lnTo>
                  <a:pt x="127244" y="46228"/>
                </a:lnTo>
                <a:lnTo>
                  <a:pt x="127400" y="46073"/>
                </a:lnTo>
                <a:lnTo>
                  <a:pt x="127556" y="46073"/>
                </a:lnTo>
                <a:lnTo>
                  <a:pt x="125684" y="44671"/>
                </a:lnTo>
                <a:lnTo>
                  <a:pt x="123811" y="43424"/>
                </a:lnTo>
                <a:lnTo>
                  <a:pt x="121782" y="42035"/>
                </a:lnTo>
                <a:lnTo>
                  <a:pt x="95833" y="26720"/>
                </a:lnTo>
                <a:lnTo>
                  <a:pt x="67985" y="14557"/>
                </a:lnTo>
                <a:lnTo>
                  <a:pt x="38498" y="5781"/>
                </a:lnTo>
                <a:lnTo>
                  <a:pt x="7634" y="623"/>
                </a:lnTo>
                <a:lnTo>
                  <a:pt x="5137" y="3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49039" y="1427131"/>
            <a:ext cx="96520" cy="95885"/>
          </a:xfrm>
          <a:custGeom>
            <a:avLst/>
            <a:gdLst/>
            <a:ahLst/>
            <a:cxnLst/>
            <a:rect l="l" t="t" r="r" b="b"/>
            <a:pathLst>
              <a:path w="96520" h="95884">
                <a:moveTo>
                  <a:pt x="79158" y="0"/>
                </a:moveTo>
                <a:lnTo>
                  <a:pt x="26423" y="26158"/>
                </a:lnTo>
                <a:lnTo>
                  <a:pt x="2351" y="62664"/>
                </a:lnTo>
                <a:lnTo>
                  <a:pt x="0" y="78608"/>
                </a:lnTo>
                <a:lnTo>
                  <a:pt x="5061" y="90290"/>
                </a:lnTo>
                <a:lnTo>
                  <a:pt x="16814" y="95277"/>
                </a:lnTo>
                <a:lnTo>
                  <a:pt x="32895" y="92954"/>
                </a:lnTo>
                <a:lnTo>
                  <a:pt x="69621" y="69116"/>
                </a:lnTo>
                <a:lnTo>
                  <a:pt x="93690" y="32620"/>
                </a:lnTo>
                <a:lnTo>
                  <a:pt x="96041" y="16674"/>
                </a:lnTo>
                <a:lnTo>
                  <a:pt x="90976" y="4985"/>
                </a:lnTo>
                <a:lnTo>
                  <a:pt x="79158" y="0"/>
                </a:lnTo>
                <a:close/>
              </a:path>
            </a:pathLst>
          </a:custGeom>
          <a:solidFill>
            <a:srgbClr val="3DDC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33048" y="1676503"/>
            <a:ext cx="115570" cy="23495"/>
          </a:xfrm>
          <a:custGeom>
            <a:avLst/>
            <a:gdLst/>
            <a:ahLst/>
            <a:cxnLst/>
            <a:rect l="l" t="t" r="r" b="b"/>
            <a:pathLst>
              <a:path w="115570" h="23494">
                <a:moveTo>
                  <a:pt x="0" y="4829"/>
                </a:moveTo>
                <a:lnTo>
                  <a:pt x="35525" y="22867"/>
                </a:lnTo>
                <a:lnTo>
                  <a:pt x="56840" y="22896"/>
                </a:lnTo>
                <a:lnTo>
                  <a:pt x="82715" y="18637"/>
                </a:lnTo>
                <a:lnTo>
                  <a:pt x="99178" y="12761"/>
                </a:lnTo>
                <a:lnTo>
                  <a:pt x="45066" y="12761"/>
                </a:lnTo>
                <a:lnTo>
                  <a:pt x="21709" y="10930"/>
                </a:lnTo>
                <a:lnTo>
                  <a:pt x="8030" y="8269"/>
                </a:lnTo>
                <a:lnTo>
                  <a:pt x="1603" y="5871"/>
                </a:lnTo>
                <a:lnTo>
                  <a:pt x="0" y="4829"/>
                </a:lnTo>
                <a:close/>
              </a:path>
              <a:path w="115570" h="23494">
                <a:moveTo>
                  <a:pt x="115550" y="0"/>
                </a:moveTo>
                <a:lnTo>
                  <a:pt x="109975" y="2191"/>
                </a:lnTo>
                <a:lnTo>
                  <a:pt x="94810" y="6906"/>
                </a:lnTo>
                <a:lnTo>
                  <a:pt x="72394" y="11358"/>
                </a:lnTo>
                <a:lnTo>
                  <a:pt x="45066" y="12761"/>
                </a:lnTo>
                <a:lnTo>
                  <a:pt x="99178" y="12761"/>
                </a:lnTo>
                <a:lnTo>
                  <a:pt x="112273" y="8087"/>
                </a:lnTo>
                <a:lnTo>
                  <a:pt x="115550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95338" y="1402076"/>
            <a:ext cx="22225" cy="107314"/>
          </a:xfrm>
          <a:custGeom>
            <a:avLst/>
            <a:gdLst/>
            <a:ahLst/>
            <a:cxnLst/>
            <a:rect l="l" t="t" r="r" b="b"/>
            <a:pathLst>
              <a:path w="22225" h="107315">
                <a:moveTo>
                  <a:pt x="11379" y="0"/>
                </a:moveTo>
                <a:lnTo>
                  <a:pt x="12319" y="11636"/>
                </a:lnTo>
                <a:lnTo>
                  <a:pt x="12937" y="39968"/>
                </a:lnTo>
                <a:lnTo>
                  <a:pt x="9931" y="75130"/>
                </a:lnTo>
                <a:lnTo>
                  <a:pt x="0" y="107257"/>
                </a:lnTo>
                <a:lnTo>
                  <a:pt x="2731" y="105123"/>
                </a:lnTo>
                <a:lnTo>
                  <a:pt x="8985" y="98711"/>
                </a:lnTo>
                <a:lnTo>
                  <a:pt x="15850" y="88011"/>
                </a:lnTo>
                <a:lnTo>
                  <a:pt x="20418" y="73010"/>
                </a:lnTo>
                <a:lnTo>
                  <a:pt x="21705" y="43211"/>
                </a:lnTo>
                <a:lnTo>
                  <a:pt x="18298" y="20157"/>
                </a:lnTo>
                <a:lnTo>
                  <a:pt x="13691" y="5277"/>
                </a:lnTo>
                <a:lnTo>
                  <a:pt x="11379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04221" y="1391747"/>
            <a:ext cx="83185" cy="118110"/>
          </a:xfrm>
          <a:custGeom>
            <a:avLst/>
            <a:gdLst/>
            <a:ahLst/>
            <a:cxnLst/>
            <a:rect l="l" t="t" r="r" b="b"/>
            <a:pathLst>
              <a:path w="83185" h="118109">
                <a:moveTo>
                  <a:pt x="14032" y="3488"/>
                </a:moveTo>
                <a:lnTo>
                  <a:pt x="0" y="4734"/>
                </a:lnTo>
                <a:lnTo>
                  <a:pt x="5701" y="9784"/>
                </a:lnTo>
                <a:lnTo>
                  <a:pt x="12496" y="13407"/>
                </a:lnTo>
                <a:lnTo>
                  <a:pt x="20020" y="15806"/>
                </a:lnTo>
                <a:lnTo>
                  <a:pt x="27909" y="17184"/>
                </a:lnTo>
                <a:lnTo>
                  <a:pt x="39053" y="20682"/>
                </a:lnTo>
                <a:lnTo>
                  <a:pt x="47933" y="27769"/>
                </a:lnTo>
                <a:lnTo>
                  <a:pt x="53859" y="37541"/>
                </a:lnTo>
                <a:lnTo>
                  <a:pt x="56144" y="49093"/>
                </a:lnTo>
                <a:lnTo>
                  <a:pt x="56925" y="63589"/>
                </a:lnTo>
                <a:lnTo>
                  <a:pt x="58654" y="77617"/>
                </a:lnTo>
                <a:lnTo>
                  <a:pt x="76354" y="115480"/>
                </a:lnTo>
                <a:lnTo>
                  <a:pt x="83117" y="117587"/>
                </a:lnTo>
                <a:lnTo>
                  <a:pt x="72098" y="82743"/>
                </a:lnTo>
                <a:lnTo>
                  <a:pt x="71124" y="46312"/>
                </a:lnTo>
                <a:lnTo>
                  <a:pt x="74626" y="17617"/>
                </a:lnTo>
                <a:lnTo>
                  <a:pt x="77030" y="5980"/>
                </a:lnTo>
                <a:lnTo>
                  <a:pt x="77356" y="5177"/>
                </a:lnTo>
                <a:lnTo>
                  <a:pt x="31985" y="5177"/>
                </a:lnTo>
                <a:lnTo>
                  <a:pt x="19200" y="4165"/>
                </a:lnTo>
                <a:lnTo>
                  <a:pt x="14032" y="3488"/>
                </a:lnTo>
                <a:close/>
              </a:path>
              <a:path w="83185" h="118109">
                <a:moveTo>
                  <a:pt x="74007" y="0"/>
                </a:moveTo>
                <a:lnTo>
                  <a:pt x="64090" y="2086"/>
                </a:lnTo>
                <a:lnTo>
                  <a:pt x="48307" y="4994"/>
                </a:lnTo>
                <a:lnTo>
                  <a:pt x="31985" y="5177"/>
                </a:lnTo>
                <a:lnTo>
                  <a:pt x="77356" y="5177"/>
                </a:lnTo>
                <a:lnTo>
                  <a:pt x="77535" y="4734"/>
                </a:lnTo>
                <a:lnTo>
                  <a:pt x="77578" y="1638"/>
                </a:lnTo>
                <a:lnTo>
                  <a:pt x="74007" y="0"/>
                </a:lnTo>
                <a:close/>
              </a:path>
            </a:pathLst>
          </a:custGeom>
          <a:solidFill>
            <a:srgbClr val="00036D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65868" y="1735052"/>
            <a:ext cx="71789" cy="669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86228" y="1627003"/>
            <a:ext cx="68580" cy="84455"/>
          </a:xfrm>
          <a:custGeom>
            <a:avLst/>
            <a:gdLst/>
            <a:ahLst/>
            <a:cxnLst/>
            <a:rect l="l" t="t" r="r" b="b"/>
            <a:pathLst>
              <a:path w="68579" h="84455">
                <a:moveTo>
                  <a:pt x="39204" y="0"/>
                </a:moveTo>
                <a:lnTo>
                  <a:pt x="3533" y="27068"/>
                </a:lnTo>
                <a:lnTo>
                  <a:pt x="0" y="43552"/>
                </a:lnTo>
                <a:lnTo>
                  <a:pt x="253" y="51734"/>
                </a:lnTo>
                <a:lnTo>
                  <a:pt x="25328" y="83435"/>
                </a:lnTo>
                <a:lnTo>
                  <a:pt x="31841" y="84026"/>
                </a:lnTo>
                <a:lnTo>
                  <a:pt x="38400" y="83026"/>
                </a:lnTo>
                <a:lnTo>
                  <a:pt x="67114" y="48877"/>
                </a:lnTo>
                <a:lnTo>
                  <a:pt x="68206" y="41555"/>
                </a:lnTo>
                <a:lnTo>
                  <a:pt x="68206" y="37985"/>
                </a:lnTo>
                <a:lnTo>
                  <a:pt x="42937" y="623"/>
                </a:lnTo>
                <a:lnTo>
                  <a:pt x="39204" y="0"/>
                </a:lnTo>
                <a:close/>
              </a:path>
            </a:pathLst>
          </a:custGeom>
          <a:solidFill>
            <a:srgbClr val="F75C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91125" y="1638050"/>
            <a:ext cx="61594" cy="71755"/>
          </a:xfrm>
          <a:custGeom>
            <a:avLst/>
            <a:gdLst/>
            <a:ahLst/>
            <a:cxnLst/>
            <a:rect l="l" t="t" r="r" b="b"/>
            <a:pathLst>
              <a:path w="61595" h="71755">
                <a:moveTo>
                  <a:pt x="0" y="52460"/>
                </a:moveTo>
                <a:lnTo>
                  <a:pt x="312" y="53394"/>
                </a:lnTo>
                <a:lnTo>
                  <a:pt x="780" y="54173"/>
                </a:lnTo>
                <a:lnTo>
                  <a:pt x="1248" y="55108"/>
                </a:lnTo>
                <a:lnTo>
                  <a:pt x="5618" y="63507"/>
                </a:lnTo>
                <a:lnTo>
                  <a:pt x="12472" y="69116"/>
                </a:lnTo>
                <a:lnTo>
                  <a:pt x="20587" y="70829"/>
                </a:lnTo>
                <a:lnTo>
                  <a:pt x="26727" y="71362"/>
                </a:lnTo>
                <a:lnTo>
                  <a:pt x="32884" y="70420"/>
                </a:lnTo>
                <a:lnTo>
                  <a:pt x="38894" y="68047"/>
                </a:lnTo>
                <a:lnTo>
                  <a:pt x="44595" y="64286"/>
                </a:lnTo>
                <a:lnTo>
                  <a:pt x="48872" y="60153"/>
                </a:lnTo>
                <a:lnTo>
                  <a:pt x="19397" y="60153"/>
                </a:lnTo>
                <a:lnTo>
                  <a:pt x="13252" y="59626"/>
                </a:lnTo>
                <a:lnTo>
                  <a:pt x="8258" y="58535"/>
                </a:lnTo>
                <a:lnTo>
                  <a:pt x="3745" y="56043"/>
                </a:lnTo>
                <a:lnTo>
                  <a:pt x="0" y="52460"/>
                </a:lnTo>
                <a:close/>
              </a:path>
              <a:path w="61595" h="71755">
                <a:moveTo>
                  <a:pt x="50369" y="0"/>
                </a:moveTo>
                <a:lnTo>
                  <a:pt x="52554" y="5140"/>
                </a:lnTo>
                <a:lnTo>
                  <a:pt x="53647" y="10904"/>
                </a:lnTo>
                <a:lnTo>
                  <a:pt x="53647" y="20238"/>
                </a:lnTo>
                <a:lnTo>
                  <a:pt x="31566" y="56842"/>
                </a:lnTo>
                <a:lnTo>
                  <a:pt x="19397" y="60153"/>
                </a:lnTo>
                <a:lnTo>
                  <a:pt x="48872" y="60153"/>
                </a:lnTo>
                <a:lnTo>
                  <a:pt x="60969" y="31598"/>
                </a:lnTo>
                <a:lnTo>
                  <a:pt x="60888" y="27249"/>
                </a:lnTo>
                <a:lnTo>
                  <a:pt x="60255" y="19924"/>
                </a:lnTo>
                <a:lnTo>
                  <a:pt x="58181" y="12339"/>
                </a:lnTo>
                <a:lnTo>
                  <a:pt x="54851" y="5630"/>
                </a:lnTo>
                <a:lnTo>
                  <a:pt x="50369" y="0"/>
                </a:lnTo>
                <a:close/>
              </a:path>
            </a:pathLst>
          </a:custGeom>
          <a:solidFill>
            <a:srgbClr val="00036D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69729" y="1758524"/>
            <a:ext cx="40640" cy="51435"/>
          </a:xfrm>
          <a:custGeom>
            <a:avLst/>
            <a:gdLst/>
            <a:ahLst/>
            <a:cxnLst/>
            <a:rect l="l" t="t" r="r" b="b"/>
            <a:pathLst>
              <a:path w="40639" h="51435">
                <a:moveTo>
                  <a:pt x="11919" y="0"/>
                </a:moveTo>
                <a:lnTo>
                  <a:pt x="5374" y="1258"/>
                </a:lnTo>
                <a:lnTo>
                  <a:pt x="1226" y="6357"/>
                </a:lnTo>
                <a:lnTo>
                  <a:pt x="0" y="14189"/>
                </a:lnTo>
                <a:lnTo>
                  <a:pt x="1694" y="23689"/>
                </a:lnTo>
                <a:lnTo>
                  <a:pt x="6310" y="33790"/>
                </a:lnTo>
                <a:lnTo>
                  <a:pt x="13119" y="42690"/>
                </a:lnTo>
                <a:lnTo>
                  <a:pt x="20758" y="48730"/>
                </a:lnTo>
                <a:lnTo>
                  <a:pt x="28306" y="51386"/>
                </a:lnTo>
                <a:lnTo>
                  <a:pt x="34844" y="50135"/>
                </a:lnTo>
                <a:lnTo>
                  <a:pt x="39065" y="45050"/>
                </a:lnTo>
                <a:lnTo>
                  <a:pt x="40287" y="37252"/>
                </a:lnTo>
                <a:lnTo>
                  <a:pt x="38553" y="27762"/>
                </a:lnTo>
                <a:lnTo>
                  <a:pt x="33908" y="17602"/>
                </a:lnTo>
                <a:lnTo>
                  <a:pt x="27107" y="8695"/>
                </a:lnTo>
                <a:lnTo>
                  <a:pt x="19470" y="2653"/>
                </a:lnTo>
                <a:lnTo>
                  <a:pt x="11919" y="0"/>
                </a:lnTo>
                <a:close/>
              </a:path>
            </a:pathLst>
          </a:custGeom>
          <a:solidFill>
            <a:srgbClr val="5EFB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73528" y="1619992"/>
            <a:ext cx="35560" cy="56515"/>
          </a:xfrm>
          <a:custGeom>
            <a:avLst/>
            <a:gdLst/>
            <a:ahLst/>
            <a:cxnLst/>
            <a:rect l="l" t="t" r="r" b="b"/>
            <a:pathLst>
              <a:path w="35560" h="56514">
                <a:moveTo>
                  <a:pt x="24659" y="0"/>
                </a:moveTo>
                <a:lnTo>
                  <a:pt x="0" y="35583"/>
                </a:lnTo>
                <a:lnTo>
                  <a:pt x="1146" y="45419"/>
                </a:lnTo>
                <a:lnTo>
                  <a:pt x="4691" y="52744"/>
                </a:lnTo>
                <a:lnTo>
                  <a:pt x="10314" y="56510"/>
                </a:lnTo>
                <a:lnTo>
                  <a:pt x="17052" y="55824"/>
                </a:lnTo>
                <a:lnTo>
                  <a:pt x="23660" y="51020"/>
                </a:lnTo>
                <a:lnTo>
                  <a:pt x="29362" y="42889"/>
                </a:lnTo>
                <a:lnTo>
                  <a:pt x="33386" y="32221"/>
                </a:lnTo>
                <a:lnTo>
                  <a:pt x="34961" y="20926"/>
                </a:lnTo>
                <a:lnTo>
                  <a:pt x="33817" y="11091"/>
                </a:lnTo>
                <a:lnTo>
                  <a:pt x="30275" y="3765"/>
                </a:lnTo>
                <a:lnTo>
                  <a:pt x="24659" y="0"/>
                </a:lnTo>
                <a:close/>
              </a:path>
            </a:pathLst>
          </a:custGeom>
          <a:solidFill>
            <a:srgbClr val="5EFB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90148" y="1520403"/>
            <a:ext cx="54610" cy="33655"/>
          </a:xfrm>
          <a:custGeom>
            <a:avLst/>
            <a:gdLst/>
            <a:ahLst/>
            <a:cxnLst/>
            <a:rect l="l" t="t" r="r" b="b"/>
            <a:pathLst>
              <a:path w="54610" h="33655">
                <a:moveTo>
                  <a:pt x="20174" y="0"/>
                </a:moveTo>
                <a:lnTo>
                  <a:pt x="10721" y="1047"/>
                </a:lnTo>
                <a:lnTo>
                  <a:pt x="3665" y="4400"/>
                </a:lnTo>
                <a:lnTo>
                  <a:pt x="0" y="9779"/>
                </a:lnTo>
                <a:lnTo>
                  <a:pt x="626" y="16232"/>
                </a:lnTo>
                <a:lnTo>
                  <a:pt x="5259" y="22508"/>
                </a:lnTo>
                <a:lnTo>
                  <a:pt x="13107" y="27907"/>
                </a:lnTo>
                <a:lnTo>
                  <a:pt x="23383" y="31732"/>
                </a:lnTo>
                <a:lnTo>
                  <a:pt x="34240" y="33268"/>
                </a:lnTo>
                <a:lnTo>
                  <a:pt x="43693" y="32219"/>
                </a:lnTo>
                <a:lnTo>
                  <a:pt x="50749" y="28862"/>
                </a:lnTo>
                <a:lnTo>
                  <a:pt x="54414" y="23475"/>
                </a:lnTo>
                <a:lnTo>
                  <a:pt x="53809" y="17028"/>
                </a:lnTo>
                <a:lnTo>
                  <a:pt x="49214" y="10753"/>
                </a:lnTo>
                <a:lnTo>
                  <a:pt x="41372" y="5354"/>
                </a:lnTo>
                <a:lnTo>
                  <a:pt x="31030" y="1536"/>
                </a:lnTo>
                <a:lnTo>
                  <a:pt x="20174" y="0"/>
                </a:lnTo>
                <a:close/>
              </a:path>
            </a:pathLst>
          </a:custGeom>
          <a:solidFill>
            <a:srgbClr val="5EFB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56001" y="1408396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4">
                <a:moveTo>
                  <a:pt x="16750" y="0"/>
                </a:moveTo>
                <a:lnTo>
                  <a:pt x="5012" y="4987"/>
                </a:lnTo>
                <a:lnTo>
                  <a:pt x="0" y="16691"/>
                </a:lnTo>
                <a:lnTo>
                  <a:pt x="2321" y="32668"/>
                </a:lnTo>
                <a:lnTo>
                  <a:pt x="11298" y="50849"/>
                </a:lnTo>
                <a:lnTo>
                  <a:pt x="26249" y="69170"/>
                </a:lnTo>
                <a:lnTo>
                  <a:pt x="31945" y="73816"/>
                </a:lnTo>
                <a:lnTo>
                  <a:pt x="74203" y="32308"/>
                </a:lnTo>
                <a:lnTo>
                  <a:pt x="69284" y="26277"/>
                </a:lnTo>
                <a:lnTo>
                  <a:pt x="50955" y="11329"/>
                </a:lnTo>
                <a:lnTo>
                  <a:pt x="32754" y="2342"/>
                </a:lnTo>
                <a:lnTo>
                  <a:pt x="16750" y="0"/>
                </a:lnTo>
                <a:close/>
              </a:path>
            </a:pathLst>
          </a:custGeom>
          <a:solidFill>
            <a:srgbClr val="3DDC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04939" y="1915904"/>
            <a:ext cx="31750" cy="17145"/>
          </a:xfrm>
          <a:custGeom>
            <a:avLst/>
            <a:gdLst/>
            <a:ahLst/>
            <a:cxnLst/>
            <a:rect l="l" t="t" r="r" b="b"/>
            <a:pathLst>
              <a:path w="31750" h="17144">
                <a:moveTo>
                  <a:pt x="10599" y="0"/>
                </a:moveTo>
                <a:lnTo>
                  <a:pt x="0" y="1557"/>
                </a:lnTo>
                <a:lnTo>
                  <a:pt x="1092" y="3271"/>
                </a:lnTo>
                <a:lnTo>
                  <a:pt x="4981" y="4660"/>
                </a:lnTo>
                <a:lnTo>
                  <a:pt x="8882" y="6529"/>
                </a:lnTo>
                <a:lnTo>
                  <a:pt x="12784" y="8866"/>
                </a:lnTo>
                <a:lnTo>
                  <a:pt x="18297" y="12374"/>
                </a:lnTo>
                <a:lnTo>
                  <a:pt x="23812" y="16362"/>
                </a:lnTo>
                <a:lnTo>
                  <a:pt x="24364" y="16815"/>
                </a:lnTo>
                <a:lnTo>
                  <a:pt x="31219" y="10082"/>
                </a:lnTo>
                <a:lnTo>
                  <a:pt x="30861" y="9781"/>
                </a:lnTo>
                <a:lnTo>
                  <a:pt x="20306" y="3521"/>
                </a:lnTo>
                <a:lnTo>
                  <a:pt x="13201" y="673"/>
                </a:lnTo>
                <a:lnTo>
                  <a:pt x="10599" y="0"/>
                </a:lnTo>
                <a:close/>
              </a:path>
            </a:pathLst>
          </a:custGeom>
          <a:solidFill>
            <a:srgbClr val="00036D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71958" y="1916368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6141" y="0"/>
                </a:moveTo>
                <a:lnTo>
                  <a:pt x="4787" y="4897"/>
                </a:lnTo>
                <a:lnTo>
                  <a:pt x="0" y="16276"/>
                </a:lnTo>
                <a:lnTo>
                  <a:pt x="2363" y="31768"/>
                </a:lnTo>
                <a:lnTo>
                  <a:pt x="11200" y="49371"/>
                </a:lnTo>
                <a:lnTo>
                  <a:pt x="16813" y="56165"/>
                </a:lnTo>
                <a:lnTo>
                  <a:pt x="56850" y="16838"/>
                </a:lnTo>
                <a:lnTo>
                  <a:pt x="49411" y="10841"/>
                </a:lnTo>
                <a:lnTo>
                  <a:pt x="31686" y="2200"/>
                </a:lnTo>
                <a:lnTo>
                  <a:pt x="16141" y="0"/>
                </a:lnTo>
                <a:close/>
              </a:path>
            </a:pathLst>
          </a:custGeom>
          <a:solidFill>
            <a:srgbClr val="3DDC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75663" y="1662651"/>
            <a:ext cx="60325" cy="119380"/>
          </a:xfrm>
          <a:custGeom>
            <a:avLst/>
            <a:gdLst/>
            <a:ahLst/>
            <a:cxnLst/>
            <a:rect l="l" t="t" r="r" b="b"/>
            <a:pathLst>
              <a:path w="60325" h="119380">
                <a:moveTo>
                  <a:pt x="30095" y="0"/>
                </a:moveTo>
                <a:lnTo>
                  <a:pt x="18381" y="4671"/>
                </a:lnTo>
                <a:lnTo>
                  <a:pt x="8814" y="17412"/>
                </a:lnTo>
                <a:lnTo>
                  <a:pt x="2365" y="36311"/>
                </a:lnTo>
                <a:lnTo>
                  <a:pt x="0" y="59457"/>
                </a:lnTo>
                <a:lnTo>
                  <a:pt x="2365" y="82604"/>
                </a:lnTo>
                <a:lnTo>
                  <a:pt x="8814" y="101503"/>
                </a:lnTo>
                <a:lnTo>
                  <a:pt x="18381" y="114243"/>
                </a:lnTo>
                <a:lnTo>
                  <a:pt x="30095" y="118915"/>
                </a:lnTo>
                <a:lnTo>
                  <a:pt x="41810" y="114243"/>
                </a:lnTo>
                <a:lnTo>
                  <a:pt x="51376" y="101503"/>
                </a:lnTo>
                <a:lnTo>
                  <a:pt x="57826" y="82604"/>
                </a:lnTo>
                <a:lnTo>
                  <a:pt x="60191" y="59457"/>
                </a:lnTo>
                <a:lnTo>
                  <a:pt x="57826" y="36311"/>
                </a:lnTo>
                <a:lnTo>
                  <a:pt x="51376" y="17412"/>
                </a:lnTo>
                <a:lnTo>
                  <a:pt x="41810" y="4671"/>
                </a:lnTo>
                <a:lnTo>
                  <a:pt x="30095" y="0"/>
                </a:lnTo>
                <a:close/>
              </a:path>
            </a:pathLst>
          </a:custGeom>
          <a:solidFill>
            <a:srgbClr val="3DDC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28214" y="1680553"/>
            <a:ext cx="120650" cy="87630"/>
          </a:xfrm>
          <a:custGeom>
            <a:avLst/>
            <a:gdLst/>
            <a:ahLst/>
            <a:cxnLst/>
            <a:rect l="l" t="t" r="r" b="b"/>
            <a:pathLst>
              <a:path w="120650" h="87630">
                <a:moveTo>
                  <a:pt x="98238" y="69736"/>
                </a:moveTo>
                <a:lnTo>
                  <a:pt x="53293" y="69736"/>
                </a:lnTo>
                <a:lnTo>
                  <a:pt x="61126" y="69882"/>
                </a:lnTo>
                <a:lnTo>
                  <a:pt x="68955" y="70417"/>
                </a:lnTo>
                <a:lnTo>
                  <a:pt x="106736" y="79923"/>
                </a:lnTo>
                <a:lnTo>
                  <a:pt x="120540" y="87005"/>
                </a:lnTo>
                <a:lnTo>
                  <a:pt x="116795" y="82020"/>
                </a:lnTo>
                <a:lnTo>
                  <a:pt x="112425" y="76736"/>
                </a:lnTo>
                <a:lnTo>
                  <a:pt x="106819" y="72530"/>
                </a:lnTo>
                <a:lnTo>
                  <a:pt x="100421" y="70349"/>
                </a:lnTo>
                <a:lnTo>
                  <a:pt x="98238" y="69736"/>
                </a:lnTo>
                <a:close/>
              </a:path>
              <a:path w="120650" h="87630">
                <a:moveTo>
                  <a:pt x="70331" y="63352"/>
                </a:moveTo>
                <a:lnTo>
                  <a:pt x="6549" y="63352"/>
                </a:lnTo>
                <a:lnTo>
                  <a:pt x="7173" y="63663"/>
                </a:lnTo>
                <a:lnTo>
                  <a:pt x="7640" y="63819"/>
                </a:lnTo>
                <a:lnTo>
                  <a:pt x="7952" y="64286"/>
                </a:lnTo>
                <a:lnTo>
                  <a:pt x="8050" y="69736"/>
                </a:lnTo>
                <a:lnTo>
                  <a:pt x="7824" y="72773"/>
                </a:lnTo>
                <a:lnTo>
                  <a:pt x="7706" y="73620"/>
                </a:lnTo>
                <a:lnTo>
                  <a:pt x="7017" y="77204"/>
                </a:lnTo>
                <a:lnTo>
                  <a:pt x="9512" y="76425"/>
                </a:lnTo>
                <a:lnTo>
                  <a:pt x="12162" y="75646"/>
                </a:lnTo>
                <a:lnTo>
                  <a:pt x="14658" y="75023"/>
                </a:lnTo>
                <a:lnTo>
                  <a:pt x="19648" y="73620"/>
                </a:lnTo>
                <a:lnTo>
                  <a:pt x="53293" y="69736"/>
                </a:lnTo>
                <a:lnTo>
                  <a:pt x="98238" y="69736"/>
                </a:lnTo>
                <a:lnTo>
                  <a:pt x="82793" y="65396"/>
                </a:lnTo>
                <a:lnTo>
                  <a:pt x="70331" y="63352"/>
                </a:lnTo>
                <a:close/>
              </a:path>
              <a:path w="120650" h="87630">
                <a:moveTo>
                  <a:pt x="468" y="0"/>
                </a:moveTo>
                <a:lnTo>
                  <a:pt x="0" y="2025"/>
                </a:lnTo>
                <a:lnTo>
                  <a:pt x="1715" y="5595"/>
                </a:lnTo>
                <a:lnTo>
                  <a:pt x="3118" y="9801"/>
                </a:lnTo>
                <a:lnTo>
                  <a:pt x="7484" y="41399"/>
                </a:lnTo>
                <a:lnTo>
                  <a:pt x="7484" y="50110"/>
                </a:lnTo>
                <a:lnTo>
                  <a:pt x="6549" y="58211"/>
                </a:lnTo>
                <a:lnTo>
                  <a:pt x="4834" y="65688"/>
                </a:lnTo>
                <a:lnTo>
                  <a:pt x="4990" y="65221"/>
                </a:lnTo>
                <a:lnTo>
                  <a:pt x="5302" y="64754"/>
                </a:lnTo>
                <a:lnTo>
                  <a:pt x="5458" y="64286"/>
                </a:lnTo>
                <a:lnTo>
                  <a:pt x="5769" y="63663"/>
                </a:lnTo>
                <a:lnTo>
                  <a:pt x="6549" y="63352"/>
                </a:lnTo>
                <a:lnTo>
                  <a:pt x="70331" y="63352"/>
                </a:lnTo>
                <a:lnTo>
                  <a:pt x="65572" y="62571"/>
                </a:lnTo>
                <a:lnTo>
                  <a:pt x="51007" y="61482"/>
                </a:lnTo>
                <a:lnTo>
                  <a:pt x="26042" y="61482"/>
                </a:lnTo>
                <a:lnTo>
                  <a:pt x="17933" y="53693"/>
                </a:lnTo>
                <a:lnTo>
                  <a:pt x="17933" y="44047"/>
                </a:lnTo>
                <a:lnTo>
                  <a:pt x="16568" y="27304"/>
                </a:lnTo>
                <a:lnTo>
                  <a:pt x="13566" y="15503"/>
                </a:lnTo>
                <a:lnTo>
                  <a:pt x="10564" y="8518"/>
                </a:lnTo>
                <a:lnTo>
                  <a:pt x="9200" y="6218"/>
                </a:lnTo>
                <a:lnTo>
                  <a:pt x="468" y="0"/>
                </a:lnTo>
                <a:close/>
              </a:path>
              <a:path w="120650" h="87630">
                <a:moveTo>
                  <a:pt x="35864" y="61327"/>
                </a:moveTo>
                <a:lnTo>
                  <a:pt x="26042" y="61482"/>
                </a:lnTo>
                <a:lnTo>
                  <a:pt x="51007" y="61482"/>
                </a:lnTo>
                <a:lnTo>
                  <a:pt x="49637" y="61380"/>
                </a:lnTo>
                <a:lnTo>
                  <a:pt x="35864" y="61327"/>
                </a:lnTo>
                <a:close/>
              </a:path>
            </a:pathLst>
          </a:custGeom>
          <a:solidFill>
            <a:srgbClr val="00036D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88070" y="1666546"/>
            <a:ext cx="47628" cy="1148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75507" y="1662651"/>
            <a:ext cx="46355" cy="115570"/>
          </a:xfrm>
          <a:custGeom>
            <a:avLst/>
            <a:gdLst/>
            <a:ahLst/>
            <a:cxnLst/>
            <a:rect l="l" t="t" r="r" b="b"/>
            <a:pathLst>
              <a:path w="46354" h="115569">
                <a:moveTo>
                  <a:pt x="36021" y="0"/>
                </a:moveTo>
                <a:lnTo>
                  <a:pt x="2356" y="36311"/>
                </a:lnTo>
                <a:lnTo>
                  <a:pt x="0" y="59457"/>
                </a:lnTo>
                <a:lnTo>
                  <a:pt x="1471" y="77862"/>
                </a:lnTo>
                <a:lnTo>
                  <a:pt x="5574" y="93934"/>
                </a:lnTo>
                <a:lnTo>
                  <a:pt x="11841" y="106740"/>
                </a:lnTo>
                <a:lnTo>
                  <a:pt x="19804" y="115345"/>
                </a:lnTo>
                <a:lnTo>
                  <a:pt x="14034" y="106034"/>
                </a:lnTo>
                <a:lnTo>
                  <a:pt x="9551" y="94129"/>
                </a:lnTo>
                <a:lnTo>
                  <a:pt x="6646" y="80184"/>
                </a:lnTo>
                <a:lnTo>
                  <a:pt x="5613" y="64754"/>
                </a:lnTo>
                <a:lnTo>
                  <a:pt x="7991" y="41605"/>
                </a:lnTo>
                <a:lnTo>
                  <a:pt x="14462" y="22702"/>
                </a:lnTo>
                <a:lnTo>
                  <a:pt x="24033" y="9957"/>
                </a:lnTo>
                <a:lnTo>
                  <a:pt x="35709" y="5283"/>
                </a:lnTo>
                <a:lnTo>
                  <a:pt x="43005" y="5283"/>
                </a:lnTo>
                <a:lnTo>
                  <a:pt x="41322" y="3271"/>
                </a:lnTo>
                <a:lnTo>
                  <a:pt x="36021" y="0"/>
                </a:lnTo>
                <a:close/>
              </a:path>
              <a:path w="46354" h="115569">
                <a:moveTo>
                  <a:pt x="43005" y="5283"/>
                </a:moveTo>
                <a:lnTo>
                  <a:pt x="39296" y="5283"/>
                </a:lnTo>
                <a:lnTo>
                  <a:pt x="42726" y="6529"/>
                </a:lnTo>
                <a:lnTo>
                  <a:pt x="46000" y="8866"/>
                </a:lnTo>
                <a:lnTo>
                  <a:pt x="43005" y="5283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08672" y="1830288"/>
            <a:ext cx="80645" cy="87630"/>
          </a:xfrm>
          <a:custGeom>
            <a:avLst/>
            <a:gdLst/>
            <a:ahLst/>
            <a:cxnLst/>
            <a:rect l="l" t="t" r="r" b="b"/>
            <a:pathLst>
              <a:path w="80645" h="87630">
                <a:moveTo>
                  <a:pt x="78279" y="0"/>
                </a:moveTo>
                <a:lnTo>
                  <a:pt x="55850" y="38348"/>
                </a:lnTo>
                <a:lnTo>
                  <a:pt x="19609" y="73621"/>
                </a:lnTo>
                <a:lnTo>
                  <a:pt x="0" y="84525"/>
                </a:lnTo>
                <a:lnTo>
                  <a:pt x="4057" y="86862"/>
                </a:lnTo>
                <a:lnTo>
                  <a:pt x="50799" y="59894"/>
                </a:lnTo>
                <a:lnTo>
                  <a:pt x="78279" y="16655"/>
                </a:lnTo>
                <a:lnTo>
                  <a:pt x="80620" y="11359"/>
                </a:lnTo>
                <a:lnTo>
                  <a:pt x="80464" y="5296"/>
                </a:lnTo>
                <a:lnTo>
                  <a:pt x="78279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86378" y="1915904"/>
            <a:ext cx="65560" cy="777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70841" y="1915125"/>
            <a:ext cx="22860" cy="58419"/>
          </a:xfrm>
          <a:custGeom>
            <a:avLst/>
            <a:gdLst/>
            <a:ahLst/>
            <a:cxnLst/>
            <a:rect l="l" t="t" r="r" b="b"/>
            <a:pathLst>
              <a:path w="22860" h="58419">
                <a:moveTo>
                  <a:pt x="15226" y="0"/>
                </a:moveTo>
                <a:lnTo>
                  <a:pt x="9143" y="1557"/>
                </a:lnTo>
                <a:lnTo>
                  <a:pt x="4934" y="5595"/>
                </a:lnTo>
                <a:lnTo>
                  <a:pt x="0" y="17138"/>
                </a:lnTo>
                <a:lnTo>
                  <a:pt x="2302" y="32880"/>
                </a:lnTo>
                <a:lnTo>
                  <a:pt x="11184" y="50781"/>
                </a:lnTo>
                <a:lnTo>
                  <a:pt x="17209" y="58116"/>
                </a:lnTo>
                <a:lnTo>
                  <a:pt x="21586" y="53816"/>
                </a:lnTo>
                <a:lnTo>
                  <a:pt x="18960" y="50625"/>
                </a:lnTo>
                <a:lnTo>
                  <a:pt x="10041" y="32725"/>
                </a:lnTo>
                <a:lnTo>
                  <a:pt x="22555" y="778"/>
                </a:lnTo>
                <a:lnTo>
                  <a:pt x="15226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49631" y="1429014"/>
            <a:ext cx="95250" cy="93980"/>
          </a:xfrm>
          <a:custGeom>
            <a:avLst/>
            <a:gdLst/>
            <a:ahLst/>
            <a:cxnLst/>
            <a:rect l="l" t="t" r="r" b="b"/>
            <a:pathLst>
              <a:path w="95250" h="93980">
                <a:moveTo>
                  <a:pt x="80877" y="0"/>
                </a:moveTo>
                <a:lnTo>
                  <a:pt x="38230" y="15501"/>
                </a:lnTo>
                <a:lnTo>
                  <a:pt x="11120" y="44021"/>
                </a:lnTo>
                <a:lnTo>
                  <a:pt x="0" y="77388"/>
                </a:lnTo>
                <a:lnTo>
                  <a:pt x="4935" y="88874"/>
                </a:lnTo>
                <a:lnTo>
                  <a:pt x="7743" y="91678"/>
                </a:lnTo>
                <a:lnTo>
                  <a:pt x="11485" y="93236"/>
                </a:lnTo>
                <a:lnTo>
                  <a:pt x="16007" y="93704"/>
                </a:lnTo>
                <a:lnTo>
                  <a:pt x="14448" y="92925"/>
                </a:lnTo>
                <a:lnTo>
                  <a:pt x="13044" y="91990"/>
                </a:lnTo>
                <a:lnTo>
                  <a:pt x="11797" y="90744"/>
                </a:lnTo>
                <a:lnTo>
                  <a:pt x="6861" y="79257"/>
                </a:lnTo>
                <a:lnTo>
                  <a:pt x="9146" y="63639"/>
                </a:lnTo>
                <a:lnTo>
                  <a:pt x="32693" y="28015"/>
                </a:lnTo>
                <a:lnTo>
                  <a:pt x="68611" y="4565"/>
                </a:lnTo>
                <a:lnTo>
                  <a:pt x="79472" y="2323"/>
                </a:lnTo>
                <a:lnTo>
                  <a:pt x="87305" y="2323"/>
                </a:lnTo>
                <a:lnTo>
                  <a:pt x="86495" y="1544"/>
                </a:lnTo>
                <a:lnTo>
                  <a:pt x="80877" y="0"/>
                </a:lnTo>
                <a:close/>
              </a:path>
              <a:path w="95250" h="93980">
                <a:moveTo>
                  <a:pt x="87305" y="2323"/>
                </a:moveTo>
                <a:lnTo>
                  <a:pt x="79472" y="2323"/>
                </a:lnTo>
                <a:lnTo>
                  <a:pt x="81189" y="3102"/>
                </a:lnTo>
                <a:lnTo>
                  <a:pt x="82593" y="4037"/>
                </a:lnTo>
                <a:lnTo>
                  <a:pt x="83842" y="5283"/>
                </a:lnTo>
                <a:lnTo>
                  <a:pt x="88777" y="16775"/>
                </a:lnTo>
                <a:lnTo>
                  <a:pt x="86492" y="32393"/>
                </a:lnTo>
                <a:lnTo>
                  <a:pt x="62942" y="68012"/>
                </a:lnTo>
                <a:lnTo>
                  <a:pt x="27924" y="91068"/>
                </a:lnTo>
                <a:lnTo>
                  <a:pt x="17255" y="93548"/>
                </a:lnTo>
                <a:lnTo>
                  <a:pt x="23054" y="93582"/>
                </a:lnTo>
                <a:lnTo>
                  <a:pt x="63052" y="73679"/>
                </a:lnTo>
                <a:lnTo>
                  <a:pt x="84622" y="49487"/>
                </a:lnTo>
                <a:lnTo>
                  <a:pt x="84778" y="49331"/>
                </a:lnTo>
                <a:lnTo>
                  <a:pt x="84778" y="49175"/>
                </a:lnTo>
                <a:lnTo>
                  <a:pt x="84934" y="49020"/>
                </a:lnTo>
                <a:lnTo>
                  <a:pt x="91728" y="35909"/>
                </a:lnTo>
                <a:lnTo>
                  <a:pt x="95087" y="23714"/>
                </a:lnTo>
                <a:lnTo>
                  <a:pt x="94732" y="13238"/>
                </a:lnTo>
                <a:lnTo>
                  <a:pt x="90384" y="5283"/>
                </a:lnTo>
                <a:lnTo>
                  <a:pt x="87305" y="2323"/>
                </a:lnTo>
                <a:close/>
              </a:path>
            </a:pathLst>
          </a:custGeom>
          <a:solidFill>
            <a:srgbClr val="3DDC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88718" y="1465428"/>
            <a:ext cx="143510" cy="82550"/>
          </a:xfrm>
          <a:custGeom>
            <a:avLst/>
            <a:gdLst/>
            <a:ahLst/>
            <a:cxnLst/>
            <a:rect l="l" t="t" r="r" b="b"/>
            <a:pathLst>
              <a:path w="143510" h="82550">
                <a:moveTo>
                  <a:pt x="84311" y="38858"/>
                </a:moveTo>
                <a:lnTo>
                  <a:pt x="50855" y="38858"/>
                </a:lnTo>
                <a:lnTo>
                  <a:pt x="61118" y="40995"/>
                </a:lnTo>
                <a:lnTo>
                  <a:pt x="70168" y="46852"/>
                </a:lnTo>
                <a:lnTo>
                  <a:pt x="106482" y="74480"/>
                </a:lnTo>
                <a:lnTo>
                  <a:pt x="128723" y="82476"/>
                </a:lnTo>
                <a:lnTo>
                  <a:pt x="137069" y="81643"/>
                </a:lnTo>
                <a:lnTo>
                  <a:pt x="141906" y="79409"/>
                </a:lnTo>
                <a:lnTo>
                  <a:pt x="143466" y="78138"/>
                </a:lnTo>
                <a:lnTo>
                  <a:pt x="109683" y="61631"/>
                </a:lnTo>
                <a:lnTo>
                  <a:pt x="84311" y="38858"/>
                </a:lnTo>
                <a:close/>
              </a:path>
              <a:path w="143510" h="82550">
                <a:moveTo>
                  <a:pt x="52701" y="0"/>
                </a:moveTo>
                <a:lnTo>
                  <a:pt x="30410" y="31130"/>
                </a:lnTo>
                <a:lnTo>
                  <a:pt x="11695" y="46228"/>
                </a:lnTo>
                <a:lnTo>
                  <a:pt x="10135" y="47475"/>
                </a:lnTo>
                <a:lnTo>
                  <a:pt x="9200" y="48098"/>
                </a:lnTo>
                <a:lnTo>
                  <a:pt x="0" y="59470"/>
                </a:lnTo>
                <a:lnTo>
                  <a:pt x="8512" y="58683"/>
                </a:lnTo>
                <a:lnTo>
                  <a:pt x="16645" y="55785"/>
                </a:lnTo>
                <a:lnTo>
                  <a:pt x="24253" y="51341"/>
                </a:lnTo>
                <a:lnTo>
                  <a:pt x="31190" y="45917"/>
                </a:lnTo>
                <a:lnTo>
                  <a:pt x="40503" y="40484"/>
                </a:lnTo>
                <a:lnTo>
                  <a:pt x="50855" y="38858"/>
                </a:lnTo>
                <a:lnTo>
                  <a:pt x="84311" y="38858"/>
                </a:lnTo>
                <a:lnTo>
                  <a:pt x="81731" y="36542"/>
                </a:lnTo>
                <a:lnTo>
                  <a:pt x="62697" y="13613"/>
                </a:lnTo>
                <a:lnTo>
                  <a:pt x="55667" y="3583"/>
                </a:lnTo>
                <a:lnTo>
                  <a:pt x="54730" y="623"/>
                </a:lnTo>
                <a:lnTo>
                  <a:pt x="52701" y="0"/>
                </a:lnTo>
                <a:close/>
              </a:path>
            </a:pathLst>
          </a:custGeom>
          <a:solidFill>
            <a:srgbClr val="00036D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99321" y="1525665"/>
            <a:ext cx="68580" cy="84455"/>
          </a:xfrm>
          <a:custGeom>
            <a:avLst/>
            <a:gdLst/>
            <a:ahLst/>
            <a:cxnLst/>
            <a:rect l="l" t="t" r="r" b="b"/>
            <a:pathLst>
              <a:path w="68579" h="84455">
                <a:moveTo>
                  <a:pt x="0" y="0"/>
                </a:moveTo>
                <a:lnTo>
                  <a:pt x="8914" y="7594"/>
                </a:lnTo>
                <a:lnTo>
                  <a:pt x="29450" y="27244"/>
                </a:lnTo>
                <a:lnTo>
                  <a:pt x="52298" y="54247"/>
                </a:lnTo>
                <a:lnTo>
                  <a:pt x="68148" y="83902"/>
                </a:lnTo>
                <a:lnTo>
                  <a:pt x="68541" y="80475"/>
                </a:lnTo>
                <a:lnTo>
                  <a:pt x="38022" y="23320"/>
                </a:lnTo>
                <a:lnTo>
                  <a:pt x="5384" y="2109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66887" y="1429637"/>
            <a:ext cx="75312" cy="929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49697" y="1429325"/>
            <a:ext cx="85090" cy="93980"/>
          </a:xfrm>
          <a:custGeom>
            <a:avLst/>
            <a:gdLst/>
            <a:ahLst/>
            <a:cxnLst/>
            <a:rect l="l" t="t" r="r" b="b"/>
            <a:pathLst>
              <a:path w="85089" h="93980">
                <a:moveTo>
                  <a:pt x="78002" y="0"/>
                </a:moveTo>
                <a:lnTo>
                  <a:pt x="38164" y="15189"/>
                </a:lnTo>
                <a:lnTo>
                  <a:pt x="11056" y="43712"/>
                </a:lnTo>
                <a:lnTo>
                  <a:pt x="0" y="77142"/>
                </a:lnTo>
                <a:lnTo>
                  <a:pt x="5026" y="88719"/>
                </a:lnTo>
                <a:lnTo>
                  <a:pt x="7834" y="91523"/>
                </a:lnTo>
                <a:lnTo>
                  <a:pt x="11575" y="93080"/>
                </a:lnTo>
                <a:lnTo>
                  <a:pt x="16097" y="93548"/>
                </a:lnTo>
                <a:lnTo>
                  <a:pt x="14538" y="92769"/>
                </a:lnTo>
                <a:lnTo>
                  <a:pt x="13135" y="91834"/>
                </a:lnTo>
                <a:lnTo>
                  <a:pt x="11887" y="90588"/>
                </a:lnTo>
                <a:lnTo>
                  <a:pt x="6951" y="79101"/>
                </a:lnTo>
                <a:lnTo>
                  <a:pt x="9236" y="63483"/>
                </a:lnTo>
                <a:lnTo>
                  <a:pt x="32783" y="27859"/>
                </a:lnTo>
                <a:lnTo>
                  <a:pt x="68701" y="4409"/>
                </a:lnTo>
                <a:lnTo>
                  <a:pt x="81279" y="2012"/>
                </a:lnTo>
                <a:lnTo>
                  <a:pt x="84398" y="2012"/>
                </a:lnTo>
                <a:lnTo>
                  <a:pt x="81591" y="623"/>
                </a:lnTo>
                <a:lnTo>
                  <a:pt x="78002" y="0"/>
                </a:lnTo>
                <a:close/>
              </a:path>
              <a:path w="85089" h="93980">
                <a:moveTo>
                  <a:pt x="84398" y="2012"/>
                </a:moveTo>
                <a:lnTo>
                  <a:pt x="82996" y="2012"/>
                </a:lnTo>
                <a:lnTo>
                  <a:pt x="84712" y="2167"/>
                </a:lnTo>
                <a:lnTo>
                  <a:pt x="84398" y="2012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81917" y="1337789"/>
            <a:ext cx="118986" cy="5915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281761" y="1337633"/>
            <a:ext cx="118110" cy="41275"/>
          </a:xfrm>
          <a:custGeom>
            <a:avLst/>
            <a:gdLst/>
            <a:ahLst/>
            <a:cxnLst/>
            <a:rect l="l" t="t" r="r" b="b"/>
            <a:pathLst>
              <a:path w="118110" h="41275">
                <a:moveTo>
                  <a:pt x="59421" y="0"/>
                </a:moveTo>
                <a:lnTo>
                  <a:pt x="36255" y="2324"/>
                </a:lnTo>
                <a:lnTo>
                  <a:pt x="17371" y="8662"/>
                </a:lnTo>
                <a:lnTo>
                  <a:pt x="4657" y="18062"/>
                </a:lnTo>
                <a:lnTo>
                  <a:pt x="0" y="29572"/>
                </a:lnTo>
                <a:lnTo>
                  <a:pt x="0" y="33623"/>
                </a:lnTo>
                <a:lnTo>
                  <a:pt x="1560" y="37362"/>
                </a:lnTo>
                <a:lnTo>
                  <a:pt x="4369" y="40789"/>
                </a:lnTo>
                <a:lnTo>
                  <a:pt x="3901" y="39387"/>
                </a:lnTo>
                <a:lnTo>
                  <a:pt x="3589" y="37673"/>
                </a:lnTo>
                <a:lnTo>
                  <a:pt x="3589" y="35804"/>
                </a:lnTo>
                <a:lnTo>
                  <a:pt x="8268" y="24288"/>
                </a:lnTo>
                <a:lnTo>
                  <a:pt x="21019" y="14888"/>
                </a:lnTo>
                <a:lnTo>
                  <a:pt x="39911" y="8553"/>
                </a:lnTo>
                <a:lnTo>
                  <a:pt x="63011" y="6231"/>
                </a:lnTo>
                <a:lnTo>
                  <a:pt x="95190" y="6231"/>
                </a:lnTo>
                <a:lnTo>
                  <a:pt x="80334" y="1874"/>
                </a:lnTo>
                <a:lnTo>
                  <a:pt x="59421" y="0"/>
                </a:lnTo>
                <a:close/>
              </a:path>
              <a:path w="118110" h="41275">
                <a:moveTo>
                  <a:pt x="95190" y="6231"/>
                </a:moveTo>
                <a:lnTo>
                  <a:pt x="63011" y="6231"/>
                </a:lnTo>
                <a:lnTo>
                  <a:pt x="80819" y="7590"/>
                </a:lnTo>
                <a:lnTo>
                  <a:pt x="96495" y="11385"/>
                </a:lnTo>
                <a:lnTo>
                  <a:pt x="109188" y="17195"/>
                </a:lnTo>
                <a:lnTo>
                  <a:pt x="118050" y="24600"/>
                </a:lnTo>
                <a:lnTo>
                  <a:pt x="110992" y="14847"/>
                </a:lnTo>
                <a:lnTo>
                  <a:pt x="97972" y="7047"/>
                </a:lnTo>
                <a:lnTo>
                  <a:pt x="95190" y="6231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69364" y="1456873"/>
            <a:ext cx="85090" cy="68580"/>
          </a:xfrm>
          <a:custGeom>
            <a:avLst/>
            <a:gdLst/>
            <a:ahLst/>
            <a:cxnLst/>
            <a:rect l="l" t="t" r="r" b="b"/>
            <a:pathLst>
              <a:path w="85089" h="68580">
                <a:moveTo>
                  <a:pt x="84509" y="0"/>
                </a:moveTo>
                <a:lnTo>
                  <a:pt x="76873" y="8871"/>
                </a:lnTo>
                <a:lnTo>
                  <a:pt x="57105" y="29300"/>
                </a:lnTo>
                <a:lnTo>
                  <a:pt x="29911" y="52007"/>
                </a:lnTo>
                <a:lnTo>
                  <a:pt x="0" y="67714"/>
                </a:lnTo>
                <a:lnTo>
                  <a:pt x="3455" y="68106"/>
                </a:lnTo>
                <a:lnTo>
                  <a:pt x="60960" y="37756"/>
                </a:lnTo>
                <a:lnTo>
                  <a:pt x="82370" y="5348"/>
                </a:lnTo>
                <a:lnTo>
                  <a:pt x="84509" y="0"/>
                </a:lnTo>
                <a:close/>
              </a:path>
            </a:pathLst>
          </a:custGeom>
          <a:solidFill>
            <a:srgbClr val="FFFFFF">
              <a:alpha val="5960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555901" y="1425743"/>
            <a:ext cx="78279" cy="7106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042901" y="1331571"/>
            <a:ext cx="586309" cy="54510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275232" y="1738167"/>
            <a:ext cx="127973" cy="6542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969582" y="1655329"/>
            <a:ext cx="41275" cy="133985"/>
          </a:xfrm>
          <a:custGeom>
            <a:avLst/>
            <a:gdLst/>
            <a:ahLst/>
            <a:cxnLst/>
            <a:rect l="l" t="t" r="r" b="b"/>
            <a:pathLst>
              <a:path w="41275" h="133985">
                <a:moveTo>
                  <a:pt x="38672" y="0"/>
                </a:moveTo>
                <a:lnTo>
                  <a:pt x="2801" y="40517"/>
                </a:lnTo>
                <a:lnTo>
                  <a:pt x="0" y="66779"/>
                </a:lnTo>
                <a:lnTo>
                  <a:pt x="2801" y="92975"/>
                </a:lnTo>
                <a:lnTo>
                  <a:pt x="10486" y="114180"/>
                </a:lnTo>
                <a:lnTo>
                  <a:pt x="21972" y="128378"/>
                </a:lnTo>
                <a:lnTo>
                  <a:pt x="36176" y="133558"/>
                </a:lnTo>
                <a:lnTo>
                  <a:pt x="38672" y="133558"/>
                </a:lnTo>
                <a:lnTo>
                  <a:pt x="40698" y="131533"/>
                </a:lnTo>
                <a:lnTo>
                  <a:pt x="40698" y="126548"/>
                </a:lnTo>
                <a:lnTo>
                  <a:pt x="38672" y="124523"/>
                </a:lnTo>
                <a:lnTo>
                  <a:pt x="36176" y="124523"/>
                </a:lnTo>
                <a:lnTo>
                  <a:pt x="26436" y="120360"/>
                </a:lnTo>
                <a:lnTo>
                  <a:pt x="17776" y="108610"/>
                </a:lnTo>
                <a:lnTo>
                  <a:pt x="11573" y="90381"/>
                </a:lnTo>
                <a:lnTo>
                  <a:pt x="9200" y="66779"/>
                </a:lnTo>
                <a:lnTo>
                  <a:pt x="11573" y="43177"/>
                </a:lnTo>
                <a:lnTo>
                  <a:pt x="17776" y="24948"/>
                </a:lnTo>
                <a:lnTo>
                  <a:pt x="26436" y="13198"/>
                </a:lnTo>
                <a:lnTo>
                  <a:pt x="36176" y="9035"/>
                </a:lnTo>
                <a:lnTo>
                  <a:pt x="38672" y="9035"/>
                </a:lnTo>
                <a:lnTo>
                  <a:pt x="40698" y="7010"/>
                </a:lnTo>
                <a:lnTo>
                  <a:pt x="40698" y="2025"/>
                </a:lnTo>
                <a:lnTo>
                  <a:pt x="38672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000924" y="1655173"/>
            <a:ext cx="34925" cy="40640"/>
          </a:xfrm>
          <a:custGeom>
            <a:avLst/>
            <a:gdLst/>
            <a:ahLst/>
            <a:cxnLst/>
            <a:rect l="l" t="t" r="r" b="b"/>
            <a:pathLst>
              <a:path w="34925" h="40639">
                <a:moveTo>
                  <a:pt x="2495" y="0"/>
                </a:moveTo>
                <a:lnTo>
                  <a:pt x="468" y="1713"/>
                </a:lnTo>
                <a:lnTo>
                  <a:pt x="370" y="3271"/>
                </a:lnTo>
                <a:lnTo>
                  <a:pt x="253" y="4673"/>
                </a:lnTo>
                <a:lnTo>
                  <a:pt x="0" y="6698"/>
                </a:lnTo>
                <a:lnTo>
                  <a:pt x="1715" y="8879"/>
                </a:lnTo>
                <a:lnTo>
                  <a:pt x="4211" y="9191"/>
                </a:lnTo>
                <a:lnTo>
                  <a:pt x="4834" y="9191"/>
                </a:lnTo>
                <a:lnTo>
                  <a:pt x="7640" y="9502"/>
                </a:lnTo>
                <a:lnTo>
                  <a:pt x="31499" y="40010"/>
                </a:lnTo>
                <a:lnTo>
                  <a:pt x="32279" y="40477"/>
                </a:lnTo>
                <a:lnTo>
                  <a:pt x="33058" y="40322"/>
                </a:lnTo>
                <a:lnTo>
                  <a:pt x="33994" y="40166"/>
                </a:lnTo>
                <a:lnTo>
                  <a:pt x="34773" y="39231"/>
                </a:lnTo>
                <a:lnTo>
                  <a:pt x="34617" y="38296"/>
                </a:lnTo>
                <a:lnTo>
                  <a:pt x="34150" y="34246"/>
                </a:lnTo>
                <a:lnTo>
                  <a:pt x="33370" y="30196"/>
                </a:lnTo>
                <a:lnTo>
                  <a:pt x="32123" y="26314"/>
                </a:lnTo>
                <a:lnTo>
                  <a:pt x="31032" y="22264"/>
                </a:lnTo>
                <a:lnTo>
                  <a:pt x="29316" y="18525"/>
                </a:lnTo>
                <a:lnTo>
                  <a:pt x="27133" y="14786"/>
                </a:lnTo>
                <a:lnTo>
                  <a:pt x="25105" y="11060"/>
                </a:lnTo>
                <a:lnTo>
                  <a:pt x="22299" y="7633"/>
                </a:lnTo>
                <a:lnTo>
                  <a:pt x="18557" y="4673"/>
                </a:lnTo>
                <a:lnTo>
                  <a:pt x="16685" y="3271"/>
                </a:lnTo>
                <a:lnTo>
                  <a:pt x="14502" y="2025"/>
                </a:lnTo>
                <a:lnTo>
                  <a:pt x="12163" y="1246"/>
                </a:lnTo>
                <a:lnTo>
                  <a:pt x="11695" y="934"/>
                </a:lnTo>
                <a:lnTo>
                  <a:pt x="10448" y="623"/>
                </a:lnTo>
                <a:lnTo>
                  <a:pt x="8577" y="311"/>
                </a:lnTo>
                <a:lnTo>
                  <a:pt x="7329" y="155"/>
                </a:lnTo>
                <a:lnTo>
                  <a:pt x="4834" y="155"/>
                </a:lnTo>
                <a:lnTo>
                  <a:pt x="2495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001081" y="1744061"/>
            <a:ext cx="35560" cy="45085"/>
          </a:xfrm>
          <a:custGeom>
            <a:avLst/>
            <a:gdLst/>
            <a:ahLst/>
            <a:cxnLst/>
            <a:rect l="l" t="t" r="r" b="b"/>
            <a:pathLst>
              <a:path w="35560" h="45085">
                <a:moveTo>
                  <a:pt x="33526" y="0"/>
                </a:moveTo>
                <a:lnTo>
                  <a:pt x="32747" y="311"/>
                </a:lnTo>
                <a:lnTo>
                  <a:pt x="31967" y="1869"/>
                </a:lnTo>
                <a:lnTo>
                  <a:pt x="31655" y="2946"/>
                </a:lnTo>
                <a:lnTo>
                  <a:pt x="31188" y="3881"/>
                </a:lnTo>
                <a:lnTo>
                  <a:pt x="30876" y="4816"/>
                </a:lnTo>
                <a:lnTo>
                  <a:pt x="30251" y="5906"/>
                </a:lnTo>
                <a:lnTo>
                  <a:pt x="29939" y="6841"/>
                </a:lnTo>
                <a:lnTo>
                  <a:pt x="8889" y="34545"/>
                </a:lnTo>
                <a:lnTo>
                  <a:pt x="7796" y="35012"/>
                </a:lnTo>
                <a:lnTo>
                  <a:pt x="6705" y="35324"/>
                </a:lnTo>
                <a:lnTo>
                  <a:pt x="6081" y="35479"/>
                </a:lnTo>
                <a:lnTo>
                  <a:pt x="5458" y="35479"/>
                </a:lnTo>
                <a:lnTo>
                  <a:pt x="4211" y="35635"/>
                </a:lnTo>
                <a:lnTo>
                  <a:pt x="3899" y="35635"/>
                </a:lnTo>
                <a:lnTo>
                  <a:pt x="1871" y="35947"/>
                </a:lnTo>
                <a:lnTo>
                  <a:pt x="156" y="37660"/>
                </a:lnTo>
                <a:lnTo>
                  <a:pt x="0" y="39841"/>
                </a:lnTo>
                <a:lnTo>
                  <a:pt x="0" y="42334"/>
                </a:lnTo>
                <a:lnTo>
                  <a:pt x="1871" y="44515"/>
                </a:lnTo>
                <a:lnTo>
                  <a:pt x="10136" y="44982"/>
                </a:lnTo>
                <a:lnTo>
                  <a:pt x="15749" y="42645"/>
                </a:lnTo>
                <a:lnTo>
                  <a:pt x="21676" y="37660"/>
                </a:lnTo>
                <a:lnTo>
                  <a:pt x="23546" y="35947"/>
                </a:lnTo>
                <a:lnTo>
                  <a:pt x="24949" y="33934"/>
                </a:lnTo>
                <a:lnTo>
                  <a:pt x="26508" y="32065"/>
                </a:lnTo>
                <a:lnTo>
                  <a:pt x="27757" y="30040"/>
                </a:lnTo>
                <a:lnTo>
                  <a:pt x="28848" y="27859"/>
                </a:lnTo>
                <a:lnTo>
                  <a:pt x="30095" y="25834"/>
                </a:lnTo>
                <a:lnTo>
                  <a:pt x="31032" y="23653"/>
                </a:lnTo>
                <a:lnTo>
                  <a:pt x="31811" y="21472"/>
                </a:lnTo>
                <a:lnTo>
                  <a:pt x="32123" y="20381"/>
                </a:lnTo>
                <a:lnTo>
                  <a:pt x="32591" y="19291"/>
                </a:lnTo>
                <a:lnTo>
                  <a:pt x="33838" y="14942"/>
                </a:lnTo>
                <a:lnTo>
                  <a:pt x="34929" y="10424"/>
                </a:lnTo>
                <a:lnTo>
                  <a:pt x="35177" y="6841"/>
                </a:lnTo>
                <a:lnTo>
                  <a:pt x="35085" y="934"/>
                </a:lnTo>
                <a:lnTo>
                  <a:pt x="34773" y="467"/>
                </a:lnTo>
                <a:lnTo>
                  <a:pt x="34150" y="311"/>
                </a:lnTo>
                <a:lnTo>
                  <a:pt x="33526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987515" y="1686148"/>
            <a:ext cx="36830" cy="72390"/>
          </a:xfrm>
          <a:custGeom>
            <a:avLst/>
            <a:gdLst/>
            <a:ahLst/>
            <a:cxnLst/>
            <a:rect l="l" t="t" r="r" b="b"/>
            <a:pathLst>
              <a:path w="36829" h="72389">
                <a:moveTo>
                  <a:pt x="18243" y="0"/>
                </a:moveTo>
                <a:lnTo>
                  <a:pt x="11142" y="2825"/>
                </a:lnTo>
                <a:lnTo>
                  <a:pt x="5343" y="10531"/>
                </a:lnTo>
                <a:lnTo>
                  <a:pt x="1433" y="21961"/>
                </a:lnTo>
                <a:lnTo>
                  <a:pt x="0" y="35960"/>
                </a:lnTo>
                <a:lnTo>
                  <a:pt x="1433" y="49958"/>
                </a:lnTo>
                <a:lnTo>
                  <a:pt x="5343" y="61388"/>
                </a:lnTo>
                <a:lnTo>
                  <a:pt x="11142" y="69094"/>
                </a:lnTo>
                <a:lnTo>
                  <a:pt x="18243" y="71920"/>
                </a:lnTo>
                <a:lnTo>
                  <a:pt x="25345" y="69094"/>
                </a:lnTo>
                <a:lnTo>
                  <a:pt x="31145" y="61388"/>
                </a:lnTo>
                <a:lnTo>
                  <a:pt x="35055" y="49958"/>
                </a:lnTo>
                <a:lnTo>
                  <a:pt x="36489" y="35960"/>
                </a:lnTo>
                <a:lnTo>
                  <a:pt x="35055" y="21961"/>
                </a:lnTo>
                <a:lnTo>
                  <a:pt x="31145" y="10531"/>
                </a:lnTo>
                <a:lnTo>
                  <a:pt x="25345" y="2825"/>
                </a:lnTo>
                <a:lnTo>
                  <a:pt x="18243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024471" y="1750311"/>
            <a:ext cx="125730" cy="20955"/>
          </a:xfrm>
          <a:custGeom>
            <a:avLst/>
            <a:gdLst/>
            <a:ahLst/>
            <a:cxnLst/>
            <a:rect l="l" t="t" r="r" b="b"/>
            <a:pathLst>
              <a:path w="125729" h="20955">
                <a:moveTo>
                  <a:pt x="106499" y="8536"/>
                </a:moveTo>
                <a:lnTo>
                  <a:pt x="64869" y="8536"/>
                </a:lnTo>
                <a:lnTo>
                  <a:pt x="72259" y="8621"/>
                </a:lnTo>
                <a:lnTo>
                  <a:pt x="79662" y="9101"/>
                </a:lnTo>
                <a:lnTo>
                  <a:pt x="87039" y="9960"/>
                </a:lnTo>
                <a:lnTo>
                  <a:pt x="94345" y="11184"/>
                </a:lnTo>
                <a:lnTo>
                  <a:pt x="96686" y="11652"/>
                </a:lnTo>
                <a:lnTo>
                  <a:pt x="99014" y="12262"/>
                </a:lnTo>
                <a:lnTo>
                  <a:pt x="101511" y="12885"/>
                </a:lnTo>
                <a:lnTo>
                  <a:pt x="105100" y="13975"/>
                </a:lnTo>
                <a:lnTo>
                  <a:pt x="106349" y="14287"/>
                </a:lnTo>
                <a:lnTo>
                  <a:pt x="107441" y="14599"/>
                </a:lnTo>
                <a:lnTo>
                  <a:pt x="108690" y="15066"/>
                </a:lnTo>
                <a:lnTo>
                  <a:pt x="113371" y="16468"/>
                </a:lnTo>
                <a:lnTo>
                  <a:pt x="118040" y="18493"/>
                </a:lnTo>
                <a:lnTo>
                  <a:pt x="122566" y="20518"/>
                </a:lnTo>
                <a:lnTo>
                  <a:pt x="123503" y="20830"/>
                </a:lnTo>
                <a:lnTo>
                  <a:pt x="124439" y="20518"/>
                </a:lnTo>
                <a:lnTo>
                  <a:pt x="124907" y="19739"/>
                </a:lnTo>
                <a:lnTo>
                  <a:pt x="125375" y="18805"/>
                </a:lnTo>
                <a:lnTo>
                  <a:pt x="125219" y="17714"/>
                </a:lnTo>
                <a:lnTo>
                  <a:pt x="124283" y="17247"/>
                </a:lnTo>
                <a:lnTo>
                  <a:pt x="117496" y="13464"/>
                </a:lnTo>
                <a:lnTo>
                  <a:pt x="110479" y="10107"/>
                </a:lnTo>
                <a:lnTo>
                  <a:pt x="106499" y="8536"/>
                </a:lnTo>
                <a:close/>
              </a:path>
              <a:path w="125729" h="20955">
                <a:moveTo>
                  <a:pt x="57036" y="0"/>
                </a:moveTo>
                <a:lnTo>
                  <a:pt x="15905" y="5888"/>
                </a:lnTo>
                <a:lnTo>
                  <a:pt x="8420" y="8380"/>
                </a:lnTo>
                <a:lnTo>
                  <a:pt x="6082" y="9159"/>
                </a:lnTo>
                <a:lnTo>
                  <a:pt x="3430" y="10250"/>
                </a:lnTo>
                <a:lnTo>
                  <a:pt x="1248" y="11184"/>
                </a:lnTo>
                <a:lnTo>
                  <a:pt x="0" y="13664"/>
                </a:lnTo>
                <a:lnTo>
                  <a:pt x="936" y="15845"/>
                </a:lnTo>
                <a:lnTo>
                  <a:pt x="1871" y="18182"/>
                </a:lnTo>
                <a:lnTo>
                  <a:pt x="4523" y="19428"/>
                </a:lnTo>
                <a:lnTo>
                  <a:pt x="6861" y="18493"/>
                </a:lnTo>
                <a:lnTo>
                  <a:pt x="8889" y="17714"/>
                </a:lnTo>
                <a:lnTo>
                  <a:pt x="11383" y="16935"/>
                </a:lnTo>
                <a:lnTo>
                  <a:pt x="16061" y="15689"/>
                </a:lnTo>
                <a:lnTo>
                  <a:pt x="18557" y="15066"/>
                </a:lnTo>
                <a:lnTo>
                  <a:pt x="25729" y="13197"/>
                </a:lnTo>
                <a:lnTo>
                  <a:pt x="40232" y="10405"/>
                </a:lnTo>
                <a:lnTo>
                  <a:pt x="45066" y="9782"/>
                </a:lnTo>
                <a:lnTo>
                  <a:pt x="50056" y="9315"/>
                </a:lnTo>
                <a:lnTo>
                  <a:pt x="55046" y="9003"/>
                </a:lnTo>
                <a:lnTo>
                  <a:pt x="59880" y="8536"/>
                </a:lnTo>
                <a:lnTo>
                  <a:pt x="106499" y="8536"/>
                </a:lnTo>
                <a:lnTo>
                  <a:pt x="103231" y="7246"/>
                </a:lnTo>
                <a:lnTo>
                  <a:pt x="95749" y="4953"/>
                </a:lnTo>
                <a:lnTo>
                  <a:pt x="88180" y="3015"/>
                </a:lnTo>
                <a:lnTo>
                  <a:pt x="80482" y="1604"/>
                </a:lnTo>
                <a:lnTo>
                  <a:pt x="72698" y="659"/>
                </a:lnTo>
                <a:lnTo>
                  <a:pt x="64869" y="124"/>
                </a:lnTo>
                <a:lnTo>
                  <a:pt x="57036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24316" y="1672608"/>
            <a:ext cx="125730" cy="20955"/>
          </a:xfrm>
          <a:custGeom>
            <a:avLst/>
            <a:gdLst/>
            <a:ahLst/>
            <a:cxnLst/>
            <a:rect l="l" t="t" r="r" b="b"/>
            <a:pathLst>
              <a:path w="125729" h="20955">
                <a:moveTo>
                  <a:pt x="4365" y="1402"/>
                </a:moveTo>
                <a:lnTo>
                  <a:pt x="1870" y="2492"/>
                </a:lnTo>
                <a:lnTo>
                  <a:pt x="935" y="4673"/>
                </a:lnTo>
                <a:lnTo>
                  <a:pt x="0" y="7010"/>
                </a:lnTo>
                <a:lnTo>
                  <a:pt x="1091" y="9658"/>
                </a:lnTo>
                <a:lnTo>
                  <a:pt x="3429" y="10580"/>
                </a:lnTo>
                <a:lnTo>
                  <a:pt x="6081" y="11670"/>
                </a:lnTo>
                <a:lnTo>
                  <a:pt x="8419" y="12605"/>
                </a:lnTo>
                <a:lnTo>
                  <a:pt x="15904" y="14942"/>
                </a:lnTo>
                <a:lnTo>
                  <a:pt x="18400" y="15565"/>
                </a:lnTo>
                <a:lnTo>
                  <a:pt x="23390" y="16967"/>
                </a:lnTo>
                <a:lnTo>
                  <a:pt x="57035" y="20830"/>
                </a:lnTo>
                <a:lnTo>
                  <a:pt x="64869" y="20706"/>
                </a:lnTo>
                <a:lnTo>
                  <a:pt x="103229" y="13586"/>
                </a:lnTo>
                <a:lnTo>
                  <a:pt x="106126" y="12449"/>
                </a:lnTo>
                <a:lnTo>
                  <a:pt x="60035" y="12449"/>
                </a:lnTo>
                <a:lnTo>
                  <a:pt x="55201" y="12138"/>
                </a:lnTo>
                <a:lnTo>
                  <a:pt x="11538" y="4050"/>
                </a:lnTo>
                <a:lnTo>
                  <a:pt x="6548" y="2180"/>
                </a:lnTo>
                <a:lnTo>
                  <a:pt x="4365" y="1402"/>
                </a:lnTo>
                <a:close/>
              </a:path>
              <a:path w="125729" h="20955">
                <a:moveTo>
                  <a:pt x="123657" y="0"/>
                </a:moveTo>
                <a:lnTo>
                  <a:pt x="122721" y="467"/>
                </a:lnTo>
                <a:lnTo>
                  <a:pt x="113682" y="4517"/>
                </a:lnTo>
                <a:lnTo>
                  <a:pt x="108844" y="5919"/>
                </a:lnTo>
                <a:lnTo>
                  <a:pt x="107596" y="6387"/>
                </a:lnTo>
                <a:lnTo>
                  <a:pt x="106503" y="6698"/>
                </a:lnTo>
                <a:lnTo>
                  <a:pt x="105255" y="7010"/>
                </a:lnTo>
                <a:lnTo>
                  <a:pt x="101665" y="8100"/>
                </a:lnTo>
                <a:lnTo>
                  <a:pt x="65024" y="12449"/>
                </a:lnTo>
                <a:lnTo>
                  <a:pt x="106126" y="12449"/>
                </a:lnTo>
                <a:lnTo>
                  <a:pt x="125374" y="2180"/>
                </a:lnTo>
                <a:lnTo>
                  <a:pt x="125062" y="1402"/>
                </a:lnTo>
                <a:lnTo>
                  <a:pt x="124750" y="467"/>
                </a:lnTo>
                <a:lnTo>
                  <a:pt x="123657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64352" y="1913723"/>
            <a:ext cx="26034" cy="63500"/>
          </a:xfrm>
          <a:custGeom>
            <a:avLst/>
            <a:gdLst/>
            <a:ahLst/>
            <a:cxnLst/>
            <a:rect l="l" t="t" r="r" b="b"/>
            <a:pathLst>
              <a:path w="26035" h="63500">
                <a:moveTo>
                  <a:pt x="10954" y="0"/>
                </a:moveTo>
                <a:lnTo>
                  <a:pt x="7991" y="0"/>
                </a:lnTo>
                <a:lnTo>
                  <a:pt x="6276" y="1713"/>
                </a:lnTo>
                <a:lnTo>
                  <a:pt x="0" y="15300"/>
                </a:lnTo>
                <a:lnTo>
                  <a:pt x="2027" y="33368"/>
                </a:lnTo>
                <a:lnTo>
                  <a:pt x="11714" y="53741"/>
                </a:lnTo>
                <a:lnTo>
                  <a:pt x="19655" y="63489"/>
                </a:lnTo>
                <a:lnTo>
                  <a:pt x="26033" y="57224"/>
                </a:lnTo>
                <a:lnTo>
                  <a:pt x="19665" y="49506"/>
                </a:lnTo>
                <a:lnTo>
                  <a:pt x="11052" y="32258"/>
                </a:lnTo>
                <a:lnTo>
                  <a:pt x="8783" y="17868"/>
                </a:lnTo>
                <a:lnTo>
                  <a:pt x="12669" y="8087"/>
                </a:lnTo>
                <a:lnTo>
                  <a:pt x="14385" y="6387"/>
                </a:lnTo>
                <a:lnTo>
                  <a:pt x="14385" y="3427"/>
                </a:lnTo>
                <a:lnTo>
                  <a:pt x="10954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069069" y="1908426"/>
            <a:ext cx="51435" cy="16510"/>
          </a:xfrm>
          <a:custGeom>
            <a:avLst/>
            <a:gdLst/>
            <a:ahLst/>
            <a:cxnLst/>
            <a:rect l="l" t="t" r="r" b="b"/>
            <a:pathLst>
              <a:path w="51435" h="16510">
                <a:moveTo>
                  <a:pt x="45179" y="9347"/>
                </a:moveTo>
                <a:lnTo>
                  <a:pt x="19492" y="9347"/>
                </a:lnTo>
                <a:lnTo>
                  <a:pt x="22923" y="9502"/>
                </a:lnTo>
                <a:lnTo>
                  <a:pt x="26510" y="9814"/>
                </a:lnTo>
                <a:lnTo>
                  <a:pt x="48342" y="16032"/>
                </a:lnTo>
                <a:lnTo>
                  <a:pt x="48966" y="16188"/>
                </a:lnTo>
                <a:lnTo>
                  <a:pt x="49903" y="16032"/>
                </a:lnTo>
                <a:lnTo>
                  <a:pt x="50995" y="14630"/>
                </a:lnTo>
                <a:lnTo>
                  <a:pt x="50839" y="13540"/>
                </a:lnTo>
                <a:lnTo>
                  <a:pt x="50059" y="12917"/>
                </a:lnTo>
                <a:lnTo>
                  <a:pt x="46781" y="10437"/>
                </a:lnTo>
                <a:lnTo>
                  <a:pt x="45179" y="9347"/>
                </a:lnTo>
                <a:close/>
              </a:path>
              <a:path w="51435" h="16510">
                <a:moveTo>
                  <a:pt x="19492" y="0"/>
                </a:moveTo>
                <a:lnTo>
                  <a:pt x="14814" y="467"/>
                </a:lnTo>
                <a:lnTo>
                  <a:pt x="12474" y="778"/>
                </a:lnTo>
                <a:lnTo>
                  <a:pt x="10136" y="1402"/>
                </a:lnTo>
                <a:lnTo>
                  <a:pt x="7796" y="2492"/>
                </a:lnTo>
                <a:lnTo>
                  <a:pt x="7173" y="2648"/>
                </a:lnTo>
                <a:lnTo>
                  <a:pt x="6549" y="2959"/>
                </a:lnTo>
                <a:lnTo>
                  <a:pt x="4521" y="4361"/>
                </a:lnTo>
                <a:lnTo>
                  <a:pt x="3430" y="4985"/>
                </a:lnTo>
                <a:lnTo>
                  <a:pt x="2651" y="5919"/>
                </a:lnTo>
                <a:lnTo>
                  <a:pt x="156" y="8412"/>
                </a:lnTo>
                <a:lnTo>
                  <a:pt x="0" y="11060"/>
                </a:lnTo>
                <a:lnTo>
                  <a:pt x="2962" y="14942"/>
                </a:lnTo>
                <a:lnTo>
                  <a:pt x="5770" y="15253"/>
                </a:lnTo>
                <a:lnTo>
                  <a:pt x="7796" y="13696"/>
                </a:lnTo>
                <a:lnTo>
                  <a:pt x="8264" y="13384"/>
                </a:lnTo>
                <a:lnTo>
                  <a:pt x="10448" y="11683"/>
                </a:lnTo>
                <a:lnTo>
                  <a:pt x="13099" y="10593"/>
                </a:lnTo>
                <a:lnTo>
                  <a:pt x="19492" y="9347"/>
                </a:lnTo>
                <a:lnTo>
                  <a:pt x="45179" y="9347"/>
                </a:lnTo>
                <a:lnTo>
                  <a:pt x="43348" y="8100"/>
                </a:lnTo>
                <a:lnTo>
                  <a:pt x="39758" y="6231"/>
                </a:lnTo>
                <a:lnTo>
                  <a:pt x="36182" y="4206"/>
                </a:lnTo>
                <a:lnTo>
                  <a:pt x="32280" y="2648"/>
                </a:lnTo>
                <a:lnTo>
                  <a:pt x="24014" y="467"/>
                </a:lnTo>
                <a:lnTo>
                  <a:pt x="19492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89904" y="1934270"/>
            <a:ext cx="31115" cy="30480"/>
          </a:xfrm>
          <a:custGeom>
            <a:avLst/>
            <a:gdLst/>
            <a:ahLst/>
            <a:cxnLst/>
            <a:rect l="l" t="t" r="r" b="b"/>
            <a:pathLst>
              <a:path w="31114" h="30480">
                <a:moveTo>
                  <a:pt x="10072" y="0"/>
                </a:moveTo>
                <a:lnTo>
                  <a:pt x="3023" y="2950"/>
                </a:lnTo>
                <a:lnTo>
                  <a:pt x="0" y="9897"/>
                </a:lnTo>
                <a:lnTo>
                  <a:pt x="1406" y="19396"/>
                </a:lnTo>
                <a:lnTo>
                  <a:pt x="6819" y="30207"/>
                </a:lnTo>
                <a:lnTo>
                  <a:pt x="6930" y="30342"/>
                </a:lnTo>
                <a:lnTo>
                  <a:pt x="30792" y="6903"/>
                </a:lnTo>
                <a:lnTo>
                  <a:pt x="30544" y="6703"/>
                </a:lnTo>
                <a:lnTo>
                  <a:pt x="19651" y="1382"/>
                </a:lnTo>
                <a:lnTo>
                  <a:pt x="10072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99789" y="1827639"/>
            <a:ext cx="87630" cy="93345"/>
          </a:xfrm>
          <a:custGeom>
            <a:avLst/>
            <a:gdLst/>
            <a:ahLst/>
            <a:cxnLst/>
            <a:rect l="l" t="t" r="r" b="b"/>
            <a:pathLst>
              <a:path w="87629" h="93344">
                <a:moveTo>
                  <a:pt x="85302" y="0"/>
                </a:moveTo>
                <a:lnTo>
                  <a:pt x="84209" y="467"/>
                </a:lnTo>
                <a:lnTo>
                  <a:pt x="83840" y="1557"/>
                </a:lnTo>
                <a:lnTo>
                  <a:pt x="82181" y="6075"/>
                </a:lnTo>
                <a:lnTo>
                  <a:pt x="80308" y="10593"/>
                </a:lnTo>
                <a:lnTo>
                  <a:pt x="77967" y="14942"/>
                </a:lnTo>
                <a:lnTo>
                  <a:pt x="77499" y="16032"/>
                </a:lnTo>
                <a:lnTo>
                  <a:pt x="74377" y="21485"/>
                </a:lnTo>
                <a:lnTo>
                  <a:pt x="73129" y="23510"/>
                </a:lnTo>
                <a:lnTo>
                  <a:pt x="71880" y="25691"/>
                </a:lnTo>
                <a:lnTo>
                  <a:pt x="44283" y="56978"/>
                </a:lnTo>
                <a:lnTo>
                  <a:pt x="14032" y="77982"/>
                </a:lnTo>
                <a:lnTo>
                  <a:pt x="12003" y="79229"/>
                </a:lnTo>
                <a:lnTo>
                  <a:pt x="9819" y="80475"/>
                </a:lnTo>
                <a:lnTo>
                  <a:pt x="7647" y="81565"/>
                </a:lnTo>
                <a:lnTo>
                  <a:pt x="5462" y="82812"/>
                </a:lnTo>
                <a:lnTo>
                  <a:pt x="3121" y="83902"/>
                </a:lnTo>
                <a:lnTo>
                  <a:pt x="936" y="84837"/>
                </a:lnTo>
                <a:lnTo>
                  <a:pt x="0" y="87485"/>
                </a:lnTo>
                <a:lnTo>
                  <a:pt x="936" y="89666"/>
                </a:lnTo>
                <a:lnTo>
                  <a:pt x="1872" y="92003"/>
                </a:lnTo>
                <a:lnTo>
                  <a:pt x="4525" y="93080"/>
                </a:lnTo>
                <a:lnTo>
                  <a:pt x="6866" y="92159"/>
                </a:lnTo>
                <a:lnTo>
                  <a:pt x="9506" y="91224"/>
                </a:lnTo>
                <a:lnTo>
                  <a:pt x="11847" y="90134"/>
                </a:lnTo>
                <a:lnTo>
                  <a:pt x="16529" y="87641"/>
                </a:lnTo>
                <a:lnTo>
                  <a:pt x="18870" y="86551"/>
                </a:lnTo>
                <a:lnTo>
                  <a:pt x="21055" y="85148"/>
                </a:lnTo>
                <a:lnTo>
                  <a:pt x="52108" y="61770"/>
                </a:lnTo>
                <a:lnTo>
                  <a:pt x="75938" y="31130"/>
                </a:lnTo>
                <a:lnTo>
                  <a:pt x="87318" y="2492"/>
                </a:lnTo>
                <a:lnTo>
                  <a:pt x="87630" y="1557"/>
                </a:lnTo>
                <a:lnTo>
                  <a:pt x="87162" y="623"/>
                </a:lnTo>
                <a:lnTo>
                  <a:pt x="85302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554653" y="1402329"/>
            <a:ext cx="80010" cy="40640"/>
          </a:xfrm>
          <a:custGeom>
            <a:avLst/>
            <a:gdLst/>
            <a:ahLst/>
            <a:cxnLst/>
            <a:rect l="l" t="t" r="r" b="b"/>
            <a:pathLst>
              <a:path w="80010" h="40640">
                <a:moveTo>
                  <a:pt x="48712" y="8858"/>
                </a:moveTo>
                <a:lnTo>
                  <a:pt x="17914" y="8858"/>
                </a:lnTo>
                <a:lnTo>
                  <a:pt x="24622" y="9215"/>
                </a:lnTo>
                <a:lnTo>
                  <a:pt x="32279" y="11119"/>
                </a:lnTo>
                <a:lnTo>
                  <a:pt x="68304" y="34928"/>
                </a:lnTo>
                <a:lnTo>
                  <a:pt x="73371" y="40515"/>
                </a:lnTo>
                <a:lnTo>
                  <a:pt x="79819" y="34181"/>
                </a:lnTo>
                <a:lnTo>
                  <a:pt x="74859" y="28696"/>
                </a:lnTo>
                <a:lnTo>
                  <a:pt x="65331" y="20062"/>
                </a:lnTo>
                <a:lnTo>
                  <a:pt x="55398" y="12727"/>
                </a:lnTo>
                <a:lnTo>
                  <a:pt x="48712" y="8858"/>
                </a:lnTo>
                <a:close/>
              </a:path>
              <a:path w="80010" h="40640">
                <a:moveTo>
                  <a:pt x="15851" y="0"/>
                </a:moveTo>
                <a:lnTo>
                  <a:pt x="8032" y="2027"/>
                </a:lnTo>
                <a:lnTo>
                  <a:pt x="1716" y="6289"/>
                </a:lnTo>
                <a:lnTo>
                  <a:pt x="0" y="8003"/>
                </a:lnTo>
                <a:lnTo>
                  <a:pt x="0" y="10963"/>
                </a:lnTo>
                <a:lnTo>
                  <a:pt x="3433" y="14377"/>
                </a:lnTo>
                <a:lnTo>
                  <a:pt x="6398" y="14377"/>
                </a:lnTo>
                <a:lnTo>
                  <a:pt x="8115" y="12663"/>
                </a:lnTo>
                <a:lnTo>
                  <a:pt x="12348" y="10018"/>
                </a:lnTo>
                <a:lnTo>
                  <a:pt x="17914" y="8858"/>
                </a:lnTo>
                <a:lnTo>
                  <a:pt x="48712" y="8858"/>
                </a:lnTo>
                <a:lnTo>
                  <a:pt x="45291" y="6879"/>
                </a:lnTo>
                <a:lnTo>
                  <a:pt x="35244" y="2706"/>
                </a:lnTo>
                <a:lnTo>
                  <a:pt x="24985" y="221"/>
                </a:lnTo>
                <a:lnTo>
                  <a:pt x="15851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549204" y="1407061"/>
            <a:ext cx="18415" cy="54610"/>
          </a:xfrm>
          <a:custGeom>
            <a:avLst/>
            <a:gdLst/>
            <a:ahLst/>
            <a:cxnLst/>
            <a:rect l="l" t="t" r="r" b="b"/>
            <a:pathLst>
              <a:path w="18414" h="54609">
                <a:moveTo>
                  <a:pt x="9038" y="0"/>
                </a:moveTo>
                <a:lnTo>
                  <a:pt x="7165" y="1713"/>
                </a:lnTo>
                <a:lnTo>
                  <a:pt x="2952" y="5452"/>
                </a:lnTo>
                <a:lnTo>
                  <a:pt x="624" y="11047"/>
                </a:lnTo>
                <a:lnTo>
                  <a:pt x="156" y="16188"/>
                </a:lnTo>
                <a:lnTo>
                  <a:pt x="87" y="17279"/>
                </a:lnTo>
                <a:lnTo>
                  <a:pt x="0" y="21173"/>
                </a:lnTo>
                <a:lnTo>
                  <a:pt x="624" y="25989"/>
                </a:lnTo>
                <a:lnTo>
                  <a:pt x="1092" y="28326"/>
                </a:lnTo>
                <a:lnTo>
                  <a:pt x="1859" y="30663"/>
                </a:lnTo>
                <a:lnTo>
                  <a:pt x="2484" y="32844"/>
                </a:lnTo>
                <a:lnTo>
                  <a:pt x="5293" y="39374"/>
                </a:lnTo>
                <a:lnTo>
                  <a:pt x="5917" y="40309"/>
                </a:lnTo>
                <a:lnTo>
                  <a:pt x="7634" y="43269"/>
                </a:lnTo>
                <a:lnTo>
                  <a:pt x="10131" y="47163"/>
                </a:lnTo>
                <a:lnTo>
                  <a:pt x="12940" y="50590"/>
                </a:lnTo>
                <a:lnTo>
                  <a:pt x="16373" y="53706"/>
                </a:lnTo>
                <a:lnTo>
                  <a:pt x="16685" y="54018"/>
                </a:lnTo>
                <a:lnTo>
                  <a:pt x="17154" y="54173"/>
                </a:lnTo>
                <a:lnTo>
                  <a:pt x="17453" y="54329"/>
                </a:lnTo>
                <a:lnTo>
                  <a:pt x="18077" y="54173"/>
                </a:lnTo>
                <a:lnTo>
                  <a:pt x="18389" y="53395"/>
                </a:lnTo>
                <a:lnTo>
                  <a:pt x="18233" y="52771"/>
                </a:lnTo>
                <a:lnTo>
                  <a:pt x="17765" y="51681"/>
                </a:lnTo>
                <a:lnTo>
                  <a:pt x="17453" y="50590"/>
                </a:lnTo>
                <a:lnTo>
                  <a:pt x="16529" y="48721"/>
                </a:lnTo>
                <a:lnTo>
                  <a:pt x="16217" y="47631"/>
                </a:lnTo>
                <a:lnTo>
                  <a:pt x="15749" y="46696"/>
                </a:lnTo>
                <a:lnTo>
                  <a:pt x="14969" y="44826"/>
                </a:lnTo>
                <a:lnTo>
                  <a:pt x="14188" y="42801"/>
                </a:lnTo>
                <a:lnTo>
                  <a:pt x="13564" y="40776"/>
                </a:lnTo>
                <a:lnTo>
                  <a:pt x="12160" y="36739"/>
                </a:lnTo>
                <a:lnTo>
                  <a:pt x="11067" y="32688"/>
                </a:lnTo>
                <a:lnTo>
                  <a:pt x="10197" y="28326"/>
                </a:lnTo>
                <a:lnTo>
                  <a:pt x="9506" y="24743"/>
                </a:lnTo>
                <a:lnTo>
                  <a:pt x="9350" y="20862"/>
                </a:lnTo>
                <a:lnTo>
                  <a:pt x="9663" y="17279"/>
                </a:lnTo>
                <a:lnTo>
                  <a:pt x="9975" y="15409"/>
                </a:lnTo>
                <a:lnTo>
                  <a:pt x="10131" y="14630"/>
                </a:lnTo>
                <a:lnTo>
                  <a:pt x="10599" y="13384"/>
                </a:lnTo>
                <a:lnTo>
                  <a:pt x="10755" y="12761"/>
                </a:lnTo>
                <a:lnTo>
                  <a:pt x="11067" y="12138"/>
                </a:lnTo>
                <a:lnTo>
                  <a:pt x="11535" y="11047"/>
                </a:lnTo>
                <a:lnTo>
                  <a:pt x="12472" y="9645"/>
                </a:lnTo>
                <a:lnTo>
                  <a:pt x="12472" y="9489"/>
                </a:lnTo>
                <a:lnTo>
                  <a:pt x="12784" y="9178"/>
                </a:lnTo>
                <a:lnTo>
                  <a:pt x="13564" y="8243"/>
                </a:lnTo>
                <a:lnTo>
                  <a:pt x="13720" y="7932"/>
                </a:lnTo>
                <a:lnTo>
                  <a:pt x="15125" y="6231"/>
                </a:lnTo>
                <a:lnTo>
                  <a:pt x="14969" y="3894"/>
                </a:lnTo>
                <a:lnTo>
                  <a:pt x="12003" y="311"/>
                </a:lnTo>
                <a:lnTo>
                  <a:pt x="9038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575331" y="1427708"/>
            <a:ext cx="46355" cy="46355"/>
          </a:xfrm>
          <a:custGeom>
            <a:avLst/>
            <a:gdLst/>
            <a:ahLst/>
            <a:cxnLst/>
            <a:rect l="l" t="t" r="r" b="b"/>
            <a:pathLst>
              <a:path w="46354" h="46355">
                <a:moveTo>
                  <a:pt x="9965" y="0"/>
                </a:moveTo>
                <a:lnTo>
                  <a:pt x="2979" y="2967"/>
                </a:lnTo>
                <a:lnTo>
                  <a:pt x="0" y="9933"/>
                </a:lnTo>
                <a:lnTo>
                  <a:pt x="1385" y="19441"/>
                </a:lnTo>
                <a:lnTo>
                  <a:pt x="6731" y="30263"/>
                </a:lnTo>
                <a:lnTo>
                  <a:pt x="15633" y="41173"/>
                </a:lnTo>
                <a:lnTo>
                  <a:pt x="21400" y="45875"/>
                </a:lnTo>
                <a:lnTo>
                  <a:pt x="46097" y="21616"/>
                </a:lnTo>
                <a:lnTo>
                  <a:pt x="41240" y="15663"/>
                </a:lnTo>
                <a:lnTo>
                  <a:pt x="30326" y="6757"/>
                </a:lnTo>
                <a:lnTo>
                  <a:pt x="19491" y="1399"/>
                </a:lnTo>
                <a:lnTo>
                  <a:pt x="9965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67491" y="1437102"/>
            <a:ext cx="94615" cy="86995"/>
          </a:xfrm>
          <a:custGeom>
            <a:avLst/>
            <a:gdLst/>
            <a:ahLst/>
            <a:cxnLst/>
            <a:rect l="l" t="t" r="r" b="b"/>
            <a:pathLst>
              <a:path w="94614" h="86994">
                <a:moveTo>
                  <a:pt x="88722" y="0"/>
                </a:moveTo>
                <a:lnTo>
                  <a:pt x="86069" y="934"/>
                </a:lnTo>
                <a:lnTo>
                  <a:pt x="82961" y="7633"/>
                </a:lnTo>
                <a:lnTo>
                  <a:pt x="81712" y="9645"/>
                </a:lnTo>
                <a:lnTo>
                  <a:pt x="80464" y="11826"/>
                </a:lnTo>
                <a:lnTo>
                  <a:pt x="79215" y="13851"/>
                </a:lnTo>
                <a:lnTo>
                  <a:pt x="77967" y="16032"/>
                </a:lnTo>
                <a:lnTo>
                  <a:pt x="54258" y="47475"/>
                </a:lnTo>
                <a:lnTo>
                  <a:pt x="23695" y="72231"/>
                </a:lnTo>
                <a:lnTo>
                  <a:pt x="18246" y="75178"/>
                </a:lnTo>
                <a:lnTo>
                  <a:pt x="16061" y="76425"/>
                </a:lnTo>
                <a:lnTo>
                  <a:pt x="14969" y="76892"/>
                </a:lnTo>
                <a:lnTo>
                  <a:pt x="10599" y="79229"/>
                </a:lnTo>
                <a:lnTo>
                  <a:pt x="5917" y="81098"/>
                </a:lnTo>
                <a:lnTo>
                  <a:pt x="1248" y="82812"/>
                </a:lnTo>
                <a:lnTo>
                  <a:pt x="468" y="83123"/>
                </a:lnTo>
                <a:lnTo>
                  <a:pt x="0" y="84058"/>
                </a:lnTo>
                <a:lnTo>
                  <a:pt x="312" y="85927"/>
                </a:lnTo>
                <a:lnTo>
                  <a:pt x="1404" y="86551"/>
                </a:lnTo>
                <a:lnTo>
                  <a:pt x="2340" y="86239"/>
                </a:lnTo>
                <a:lnTo>
                  <a:pt x="9873" y="84158"/>
                </a:lnTo>
                <a:lnTo>
                  <a:pt x="44439" y="66816"/>
                </a:lnTo>
                <a:lnTo>
                  <a:pt x="72727" y="40010"/>
                </a:lnTo>
                <a:lnTo>
                  <a:pt x="93248" y="7010"/>
                </a:lnTo>
                <a:lnTo>
                  <a:pt x="94185" y="4829"/>
                </a:lnTo>
                <a:lnTo>
                  <a:pt x="93248" y="2336"/>
                </a:lnTo>
                <a:lnTo>
                  <a:pt x="91063" y="1090"/>
                </a:lnTo>
                <a:lnTo>
                  <a:pt x="88722" y="0"/>
                </a:lnTo>
                <a:close/>
              </a:path>
            </a:pathLst>
          </a:custGeom>
          <a:solidFill>
            <a:srgbClr val="0003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0" y="5342507"/>
            <a:ext cx="1507714" cy="15130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706257" y="4254785"/>
            <a:ext cx="1485742" cy="259932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883664" y="231647"/>
            <a:ext cx="8425180" cy="856615"/>
          </a:xfrm>
          <a:custGeom>
            <a:avLst/>
            <a:gdLst/>
            <a:ahLst/>
            <a:cxnLst/>
            <a:rect l="l" t="t" r="r" b="b"/>
            <a:pathLst>
              <a:path w="8425180" h="856615">
                <a:moveTo>
                  <a:pt x="145542" y="2540"/>
                </a:moveTo>
                <a:lnTo>
                  <a:pt x="62174" y="7679"/>
                </a:lnTo>
                <a:lnTo>
                  <a:pt x="20669" y="24510"/>
                </a:lnTo>
                <a:lnTo>
                  <a:pt x="6453" y="49438"/>
                </a:lnTo>
                <a:lnTo>
                  <a:pt x="4953" y="78867"/>
                </a:lnTo>
                <a:lnTo>
                  <a:pt x="4179" y="87030"/>
                </a:lnTo>
                <a:lnTo>
                  <a:pt x="2476" y="110077"/>
                </a:lnTo>
                <a:lnTo>
                  <a:pt x="771" y="145988"/>
                </a:lnTo>
                <a:lnTo>
                  <a:pt x="0" y="192150"/>
                </a:lnTo>
                <a:lnTo>
                  <a:pt x="1527" y="379386"/>
                </a:lnTo>
                <a:lnTo>
                  <a:pt x="4889" y="569039"/>
                </a:lnTo>
                <a:lnTo>
                  <a:pt x="8251" y="715948"/>
                </a:lnTo>
                <a:lnTo>
                  <a:pt x="9779" y="774953"/>
                </a:lnTo>
                <a:lnTo>
                  <a:pt x="53657" y="834770"/>
                </a:lnTo>
                <a:lnTo>
                  <a:pt x="99968" y="850892"/>
                </a:lnTo>
                <a:lnTo>
                  <a:pt x="155448" y="856488"/>
                </a:lnTo>
                <a:lnTo>
                  <a:pt x="8077708" y="852169"/>
                </a:lnTo>
                <a:lnTo>
                  <a:pt x="8155735" y="850243"/>
                </a:lnTo>
                <a:lnTo>
                  <a:pt x="8275296" y="850090"/>
                </a:lnTo>
                <a:lnTo>
                  <a:pt x="8322798" y="843655"/>
                </a:lnTo>
                <a:lnTo>
                  <a:pt x="8368982" y="822880"/>
                </a:lnTo>
                <a:lnTo>
                  <a:pt x="8400784" y="791414"/>
                </a:lnTo>
                <a:lnTo>
                  <a:pt x="8412988" y="751839"/>
                </a:lnTo>
                <a:lnTo>
                  <a:pt x="8420004" y="687530"/>
                </a:lnTo>
                <a:lnTo>
                  <a:pt x="8424239" y="623734"/>
                </a:lnTo>
                <a:lnTo>
                  <a:pt x="8424926" y="553592"/>
                </a:lnTo>
                <a:lnTo>
                  <a:pt x="8423409" y="417232"/>
                </a:lnTo>
                <a:lnTo>
                  <a:pt x="8422798" y="267192"/>
                </a:lnTo>
                <a:lnTo>
                  <a:pt x="8422767" y="96138"/>
                </a:lnTo>
                <a:lnTo>
                  <a:pt x="8392425" y="34591"/>
                </a:lnTo>
                <a:lnTo>
                  <a:pt x="8355933" y="15370"/>
                </a:lnTo>
                <a:lnTo>
                  <a:pt x="8321468" y="6986"/>
                </a:lnTo>
                <a:lnTo>
                  <a:pt x="392965" y="6986"/>
                </a:lnTo>
                <a:lnTo>
                  <a:pt x="181804" y="3514"/>
                </a:lnTo>
                <a:lnTo>
                  <a:pt x="145542" y="2540"/>
                </a:lnTo>
                <a:close/>
              </a:path>
              <a:path w="8425180" h="856615">
                <a:moveTo>
                  <a:pt x="8275296" y="850090"/>
                </a:moveTo>
                <a:lnTo>
                  <a:pt x="8215582" y="850090"/>
                </a:lnTo>
                <a:lnTo>
                  <a:pt x="8253926" y="850723"/>
                </a:lnTo>
                <a:lnTo>
                  <a:pt x="8267446" y="851153"/>
                </a:lnTo>
                <a:lnTo>
                  <a:pt x="8275296" y="850090"/>
                </a:lnTo>
                <a:close/>
              </a:path>
              <a:path w="8425180" h="856615">
                <a:moveTo>
                  <a:pt x="8252713" y="0"/>
                </a:moveTo>
                <a:lnTo>
                  <a:pt x="392965" y="6986"/>
                </a:lnTo>
                <a:lnTo>
                  <a:pt x="8321468" y="6986"/>
                </a:lnTo>
                <a:lnTo>
                  <a:pt x="8308536" y="3841"/>
                </a:lnTo>
                <a:lnTo>
                  <a:pt x="8252713" y="0"/>
                </a:lnTo>
                <a:close/>
              </a:path>
            </a:pathLst>
          </a:custGeom>
          <a:solidFill>
            <a:srgbClr val="714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72255" y="64007"/>
            <a:ext cx="1064514" cy="133578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49623" y="64007"/>
            <a:ext cx="1030986" cy="133578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093464" y="64007"/>
            <a:ext cx="4589526" cy="133578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3935348" y="199466"/>
            <a:ext cx="43503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FFFF"/>
                </a:solidFill>
              </a:rPr>
              <a:t>๓.</a:t>
            </a:r>
            <a:r>
              <a:rPr sz="4800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พฤติกรรมเสี่ยงทางเพศ</a:t>
            </a:r>
            <a:endParaRPr sz="4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31794"/>
            <a:ext cx="4298195" cy="6626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93804" y="711419"/>
            <a:ext cx="4298195" cy="6146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94001" y="2125726"/>
            <a:ext cx="763143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latin typeface="TH SarabunPSK"/>
                <a:cs typeface="TH SarabunPSK"/>
              </a:rPr>
              <a:t>พฤติกรรมเสี่ยงนอกจากจะส่งผลกระทบ  </a:t>
            </a:r>
            <a:r>
              <a:rPr sz="5400" b="1" spc="-30" dirty="0">
                <a:latin typeface="TH SarabunPSK"/>
                <a:cs typeface="TH SarabunPSK"/>
              </a:rPr>
              <a:t>ต่อสุขภาพของตนเองแล้วยังส่งผลกระทบ  </a:t>
            </a:r>
            <a:r>
              <a:rPr sz="5400" b="1" spc="-5" dirty="0">
                <a:latin typeface="TH SarabunPSK"/>
                <a:cs typeface="TH SarabunPSK"/>
              </a:rPr>
              <a:t>ต่ออะไรได้อีก</a:t>
            </a:r>
            <a:endParaRPr sz="5400">
              <a:latin typeface="TH SarabunPSK"/>
              <a:cs typeface="TH SarabunPS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3160" y="0"/>
            <a:ext cx="5169035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800" b="1" u="heavy" spc="-195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ค</a:t>
            </a:r>
            <a:r>
              <a:rPr lang="th-TH" sz="8800" b="1" u="heavy" spc="-1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ำ</a:t>
            </a:r>
            <a:r>
              <a:rPr sz="8800" b="1" u="heavy" spc="-160" dirty="0" err="1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ถาม</a:t>
            </a:r>
            <a:r>
              <a:rPr sz="8800" b="1" u="heavy" spc="-160" dirty="0" err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ชวนคิด</a:t>
            </a:r>
            <a:r>
              <a:rPr sz="13800" b="1" spc="-160" dirty="0">
                <a:solidFill>
                  <a:srgbClr val="C00000"/>
                </a:solidFill>
                <a:latin typeface="TH SarabunPSK"/>
                <a:cs typeface="TH SarabunPSK"/>
              </a:rPr>
              <a:t>?</a:t>
            </a:r>
            <a:endParaRPr sz="13800" dirty="0">
              <a:latin typeface="TH SarabunPSK"/>
              <a:cs typeface="TH SarabunPS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31794"/>
            <a:ext cx="4298195" cy="6626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93804" y="711419"/>
            <a:ext cx="4298195" cy="6146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23161" y="0"/>
            <a:ext cx="9286875" cy="2957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800" u="heavy" spc="-195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ค</a:t>
            </a:r>
            <a:r>
              <a:rPr lang="th-TH" sz="8800" u="heavy" spc="-114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ำ</a:t>
            </a:r>
            <a:r>
              <a:rPr sz="8800" u="heavy" spc="-160" dirty="0" err="1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ถาม</a:t>
            </a:r>
            <a:r>
              <a:rPr sz="8800" u="heavy" spc="-160" dirty="0" err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ชวนคิด</a:t>
            </a:r>
            <a:r>
              <a:rPr sz="13800" spc="-160" dirty="0">
                <a:solidFill>
                  <a:srgbClr val="C00000"/>
                </a:solidFill>
              </a:rPr>
              <a:t>?</a:t>
            </a:r>
            <a:endParaRPr sz="13800" dirty="0"/>
          </a:p>
          <a:p>
            <a:pPr marL="72390">
              <a:lnSpc>
                <a:spcPct val="100000"/>
              </a:lnSpc>
              <a:spcBef>
                <a:spcPts val="45"/>
              </a:spcBef>
            </a:pPr>
            <a:r>
              <a:rPr sz="5400" spc="-30" dirty="0">
                <a:solidFill>
                  <a:srgbClr val="000000"/>
                </a:solidFill>
              </a:rPr>
              <a:t>นักเรียนคิดว่าอะไรบ้างที่เป็นปัจจัยเสี่ยงต่อสุขภาพ</a:t>
            </a:r>
            <a:endParaRPr sz="5400" dirty="0"/>
          </a:p>
        </p:txBody>
      </p:sp>
      <p:sp>
        <p:nvSpPr>
          <p:cNvPr id="6" name="object 6"/>
          <p:cNvSpPr/>
          <p:nvPr/>
        </p:nvSpPr>
        <p:spPr>
          <a:xfrm>
            <a:off x="4799765" y="3264520"/>
            <a:ext cx="2630453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" y="435927"/>
            <a:ext cx="12191998" cy="6422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45789" y="1476197"/>
            <a:ext cx="4931410" cy="1044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650" spc="0" dirty="0">
                <a:solidFill>
                  <a:srgbClr val="C00000"/>
                </a:solidFill>
              </a:rPr>
              <a:t>ปัจจัยเสี่ยงต่อสุขภาพ</a:t>
            </a:r>
            <a:endParaRPr sz="6650"/>
          </a:p>
        </p:txBody>
      </p:sp>
      <p:sp>
        <p:nvSpPr>
          <p:cNvPr id="5" name="object 5"/>
          <p:cNvSpPr txBox="1"/>
          <p:nvPr/>
        </p:nvSpPr>
        <p:spPr>
          <a:xfrm>
            <a:off x="1780413" y="2597607"/>
            <a:ext cx="8658225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764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ปัจจัยเสี่ยงต่อสุขภาพเป็นสถานการณ์ </a:t>
            </a:r>
            <a:r>
              <a:rPr sz="4000" b="1" spc="-110" dirty="0">
                <a:latin typeface="TH SarabunPSK"/>
                <a:cs typeface="TH SarabunPSK"/>
              </a:rPr>
              <a:t>การกระท</a:t>
            </a:r>
            <a:r>
              <a:rPr sz="4000" b="1" spc="80" dirty="0">
                <a:latin typeface="TH SarabunPSK"/>
                <a:cs typeface="TH SarabunPSK"/>
              </a:rPr>
              <a:t> </a:t>
            </a:r>
            <a:r>
              <a:rPr sz="4000" b="1" spc="-100" dirty="0">
                <a:latin typeface="TH SarabunPSK"/>
                <a:cs typeface="TH SarabunPSK"/>
              </a:rPr>
              <a:t>า</a:t>
            </a:r>
            <a:endParaRPr sz="4000" dirty="0">
              <a:latin typeface="TH SarabunPSK"/>
              <a:cs typeface="TH SarabunPSK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4000" b="1" spc="-5" dirty="0">
                <a:latin typeface="TH SarabunPSK"/>
                <a:cs typeface="TH SarabunPSK"/>
              </a:rPr>
              <a:t>หรือสิ่งแวดล้อมที่ส่งผลให้ประชาชนมีโอกาสเสี่ยงต่อการเกิดโรค  ปัจจัยเสี่ยงต่อสุขภาพนั้นมีอยู่ด้วยกันมากมาย </a:t>
            </a:r>
            <a:r>
              <a:rPr sz="4000" b="1" spc="-65" dirty="0" err="1">
                <a:latin typeface="TH SarabunPSK"/>
                <a:cs typeface="TH SarabunPSK"/>
              </a:rPr>
              <a:t>ซึ่ง</a:t>
            </a:r>
            <a:r>
              <a:rPr sz="4000" b="1" spc="-65" dirty="0" err="1" smtClean="0">
                <a:latin typeface="TH SarabunPSK"/>
                <a:cs typeface="TH SarabunPSK"/>
              </a:rPr>
              <a:t>จะน</a:t>
            </a:r>
            <a:r>
              <a:rPr lang="th-TH" sz="4000" b="1" spc="-65" dirty="0">
                <a:latin typeface="TH SarabunPSK"/>
                <a:cs typeface="TH SarabunPSK"/>
              </a:rPr>
              <a:t>ำ</a:t>
            </a:r>
            <a:r>
              <a:rPr sz="4000" b="1" spc="-85" dirty="0" err="1" smtClean="0">
                <a:latin typeface="TH SarabunPSK"/>
                <a:cs typeface="TH SarabunPSK"/>
              </a:rPr>
              <a:t>เสนอ</a:t>
            </a:r>
            <a:r>
              <a:rPr sz="4000" b="1" spc="-85" dirty="0" smtClean="0">
                <a:latin typeface="TH SarabunPSK"/>
                <a:cs typeface="TH SarabunPSK"/>
              </a:rPr>
              <a:t>  </a:t>
            </a:r>
            <a:r>
              <a:rPr sz="4000" b="1" spc="-35" dirty="0" err="1">
                <a:latin typeface="TH SarabunPSK"/>
                <a:cs typeface="TH SarabunPSK"/>
              </a:rPr>
              <a:t>เพียงบางส่วนที่เป็น</a:t>
            </a:r>
            <a:r>
              <a:rPr sz="4000" b="1" spc="-35" dirty="0" err="1" smtClean="0">
                <a:latin typeface="TH SarabunPSK"/>
                <a:cs typeface="TH SarabunPSK"/>
              </a:rPr>
              <a:t>ปัจจัยส</a:t>
            </a:r>
            <a:r>
              <a:rPr lang="th-TH" sz="4000" b="1" spc="-35" dirty="0">
                <a:latin typeface="TH SarabunPSK"/>
                <a:cs typeface="TH SarabunPSK"/>
              </a:rPr>
              <a:t>ำ</a:t>
            </a:r>
            <a:r>
              <a:rPr sz="4000" b="1" spc="-5" dirty="0" err="1" smtClean="0">
                <a:latin typeface="TH SarabunPSK"/>
                <a:cs typeface="TH SarabunPSK"/>
              </a:rPr>
              <a:t>คัญ</a:t>
            </a:r>
            <a:r>
              <a:rPr sz="4000" b="1" spc="-5" dirty="0" err="1">
                <a:latin typeface="TH SarabunPSK"/>
                <a:cs typeface="TH SarabunPSK"/>
              </a:rPr>
              <a:t>ต่อกา</a:t>
            </a:r>
            <a:r>
              <a:rPr sz="4000" b="1" spc="-5" dirty="0" err="1" smtClean="0">
                <a:latin typeface="TH SarabunPSK"/>
                <a:cs typeface="TH SarabunPSK"/>
              </a:rPr>
              <a:t>รด</a:t>
            </a:r>
            <a:r>
              <a:rPr lang="th-TH" sz="4000" b="1" spc="-5" dirty="0">
                <a:latin typeface="TH SarabunPSK"/>
                <a:cs typeface="TH SarabunPSK"/>
              </a:rPr>
              <a:t>ำ</a:t>
            </a:r>
            <a:r>
              <a:rPr sz="4000" b="1" spc="-5" dirty="0" err="1" smtClean="0">
                <a:latin typeface="TH SarabunPSK"/>
                <a:cs typeface="TH SarabunPSK"/>
              </a:rPr>
              <a:t>เนิน</a:t>
            </a:r>
            <a:r>
              <a:rPr sz="4000" b="1" spc="-5" dirty="0" err="1">
                <a:latin typeface="TH SarabunPSK"/>
                <a:cs typeface="TH SarabunPSK"/>
              </a:rPr>
              <a:t>ชีวิต</a:t>
            </a:r>
            <a:r>
              <a:rPr sz="4000" b="1" spc="110" dirty="0">
                <a:latin typeface="TH SarabunPSK"/>
                <a:cs typeface="TH SarabunPSK"/>
              </a:rPr>
              <a:t> </a:t>
            </a:r>
            <a:r>
              <a:rPr sz="4000" b="1" spc="-5" dirty="0">
                <a:solidFill>
                  <a:srgbClr val="00853C"/>
                </a:solidFill>
                <a:latin typeface="TH SarabunPSK"/>
                <a:cs typeface="TH SarabunPSK"/>
              </a:rPr>
              <a:t>ดังนี้</a:t>
            </a:r>
            <a:endParaRPr sz="4000" dirty="0">
              <a:latin typeface="TH SarabunPSK"/>
              <a:cs typeface="TH SarabunPS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92880" y="1529462"/>
            <a:ext cx="300990" cy="271145"/>
          </a:xfrm>
          <a:custGeom>
            <a:avLst/>
            <a:gdLst/>
            <a:ahLst/>
            <a:cxnLst/>
            <a:rect l="l" t="t" r="r" b="b"/>
            <a:pathLst>
              <a:path w="300989" h="271144">
                <a:moveTo>
                  <a:pt x="253774" y="0"/>
                </a:moveTo>
                <a:lnTo>
                  <a:pt x="0" y="180710"/>
                </a:lnTo>
                <a:lnTo>
                  <a:pt x="24237" y="217221"/>
                </a:lnTo>
                <a:lnTo>
                  <a:pt x="57386" y="245669"/>
                </a:lnTo>
                <a:lnTo>
                  <a:pt x="97525" y="264140"/>
                </a:lnTo>
                <a:lnTo>
                  <a:pt x="142731" y="270723"/>
                </a:lnTo>
                <a:lnTo>
                  <a:pt x="192671" y="262643"/>
                </a:lnTo>
                <a:lnTo>
                  <a:pt x="236086" y="240157"/>
                </a:lnTo>
                <a:lnTo>
                  <a:pt x="270349" y="205891"/>
                </a:lnTo>
                <a:lnTo>
                  <a:pt x="292833" y="162472"/>
                </a:lnTo>
                <a:lnTo>
                  <a:pt x="300912" y="112528"/>
                </a:lnTo>
                <a:lnTo>
                  <a:pt x="297640" y="80426"/>
                </a:lnTo>
                <a:lnTo>
                  <a:pt x="288257" y="50529"/>
                </a:lnTo>
                <a:lnTo>
                  <a:pt x="273418" y="23500"/>
                </a:lnTo>
                <a:lnTo>
                  <a:pt x="253774" y="0"/>
                </a:lnTo>
                <a:close/>
              </a:path>
            </a:pathLst>
          </a:custGeom>
          <a:solidFill>
            <a:srgbClr val="EC1A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0911" y="1501409"/>
            <a:ext cx="281305" cy="254635"/>
          </a:xfrm>
          <a:custGeom>
            <a:avLst/>
            <a:gdLst/>
            <a:ahLst/>
            <a:cxnLst/>
            <a:rect l="l" t="t" r="r" b="b"/>
            <a:pathLst>
              <a:path w="281305" h="254635">
                <a:moveTo>
                  <a:pt x="227147" y="0"/>
                </a:moveTo>
                <a:lnTo>
                  <a:pt x="0" y="173539"/>
                </a:lnTo>
                <a:lnTo>
                  <a:pt x="2233" y="182691"/>
                </a:lnTo>
                <a:lnTo>
                  <a:pt x="4976" y="191625"/>
                </a:lnTo>
                <a:lnTo>
                  <a:pt x="35326" y="227831"/>
                </a:lnTo>
                <a:lnTo>
                  <a:pt x="91491" y="251312"/>
                </a:lnTo>
                <a:lnTo>
                  <a:pt x="123064" y="254481"/>
                </a:lnTo>
                <a:lnTo>
                  <a:pt x="173004" y="246402"/>
                </a:lnTo>
                <a:lnTo>
                  <a:pt x="216419" y="223916"/>
                </a:lnTo>
                <a:lnTo>
                  <a:pt x="250682" y="189650"/>
                </a:lnTo>
                <a:lnTo>
                  <a:pt x="273166" y="146231"/>
                </a:lnTo>
                <a:lnTo>
                  <a:pt x="281245" y="96287"/>
                </a:lnTo>
                <a:lnTo>
                  <a:pt x="280217" y="78232"/>
                </a:lnTo>
                <a:lnTo>
                  <a:pt x="265743" y="28053"/>
                </a:lnTo>
                <a:lnTo>
                  <a:pt x="227147" y="0"/>
                </a:lnTo>
                <a:close/>
              </a:path>
            </a:pathLst>
          </a:custGeom>
          <a:solidFill>
            <a:srgbClr val="EE2C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77431" y="1483796"/>
            <a:ext cx="234107" cy="2088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2336" y="1373060"/>
            <a:ext cx="3239549" cy="32397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19521" y="3788476"/>
            <a:ext cx="300990" cy="271145"/>
          </a:xfrm>
          <a:custGeom>
            <a:avLst/>
            <a:gdLst/>
            <a:ahLst/>
            <a:cxnLst/>
            <a:rect l="l" t="t" r="r" b="b"/>
            <a:pathLst>
              <a:path w="300989" h="271145">
                <a:moveTo>
                  <a:pt x="253774" y="0"/>
                </a:moveTo>
                <a:lnTo>
                  <a:pt x="0" y="180710"/>
                </a:lnTo>
                <a:lnTo>
                  <a:pt x="24237" y="217221"/>
                </a:lnTo>
                <a:lnTo>
                  <a:pt x="57386" y="245669"/>
                </a:lnTo>
                <a:lnTo>
                  <a:pt x="97525" y="264140"/>
                </a:lnTo>
                <a:lnTo>
                  <a:pt x="142731" y="270723"/>
                </a:lnTo>
                <a:lnTo>
                  <a:pt x="192671" y="262643"/>
                </a:lnTo>
                <a:lnTo>
                  <a:pt x="236086" y="240157"/>
                </a:lnTo>
                <a:lnTo>
                  <a:pt x="270349" y="205891"/>
                </a:lnTo>
                <a:lnTo>
                  <a:pt x="292833" y="162472"/>
                </a:lnTo>
                <a:lnTo>
                  <a:pt x="300912" y="112528"/>
                </a:lnTo>
                <a:lnTo>
                  <a:pt x="297640" y="80426"/>
                </a:lnTo>
                <a:lnTo>
                  <a:pt x="288257" y="50529"/>
                </a:lnTo>
                <a:lnTo>
                  <a:pt x="273418" y="23500"/>
                </a:lnTo>
                <a:lnTo>
                  <a:pt x="253774" y="0"/>
                </a:lnTo>
                <a:close/>
              </a:path>
            </a:pathLst>
          </a:custGeom>
          <a:solidFill>
            <a:srgbClr val="4E89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07552" y="3760423"/>
            <a:ext cx="281305" cy="254635"/>
          </a:xfrm>
          <a:custGeom>
            <a:avLst/>
            <a:gdLst/>
            <a:ahLst/>
            <a:cxnLst/>
            <a:rect l="l" t="t" r="r" b="b"/>
            <a:pathLst>
              <a:path w="281304" h="254635">
                <a:moveTo>
                  <a:pt x="227147" y="0"/>
                </a:moveTo>
                <a:lnTo>
                  <a:pt x="0" y="173539"/>
                </a:lnTo>
                <a:lnTo>
                  <a:pt x="2233" y="182691"/>
                </a:lnTo>
                <a:lnTo>
                  <a:pt x="4976" y="191625"/>
                </a:lnTo>
                <a:lnTo>
                  <a:pt x="35326" y="227831"/>
                </a:lnTo>
                <a:lnTo>
                  <a:pt x="91491" y="251312"/>
                </a:lnTo>
                <a:lnTo>
                  <a:pt x="123064" y="254481"/>
                </a:lnTo>
                <a:lnTo>
                  <a:pt x="173004" y="246402"/>
                </a:lnTo>
                <a:lnTo>
                  <a:pt x="216419" y="223916"/>
                </a:lnTo>
                <a:lnTo>
                  <a:pt x="250682" y="189650"/>
                </a:lnTo>
                <a:lnTo>
                  <a:pt x="273166" y="146231"/>
                </a:lnTo>
                <a:lnTo>
                  <a:pt x="281245" y="96287"/>
                </a:lnTo>
                <a:lnTo>
                  <a:pt x="280217" y="78232"/>
                </a:lnTo>
                <a:lnTo>
                  <a:pt x="265743" y="28053"/>
                </a:lnTo>
                <a:lnTo>
                  <a:pt x="227147" y="0"/>
                </a:lnTo>
                <a:close/>
              </a:path>
            </a:pathLst>
          </a:custGeom>
          <a:solidFill>
            <a:srgbClr val="ABE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04072" y="3742810"/>
            <a:ext cx="234107" cy="2088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648" y="5513442"/>
            <a:ext cx="0" cy="428625"/>
          </a:xfrm>
          <a:custGeom>
            <a:avLst/>
            <a:gdLst/>
            <a:ahLst/>
            <a:cxnLst/>
            <a:rect l="l" t="t" r="r" b="b"/>
            <a:pathLst>
              <a:path h="428625">
                <a:moveTo>
                  <a:pt x="0" y="0"/>
                </a:moveTo>
                <a:lnTo>
                  <a:pt x="0" y="428490"/>
                </a:lnTo>
              </a:path>
            </a:pathLst>
          </a:custGeom>
          <a:ln w="24003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1197" y="5583993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455"/>
                </a:lnTo>
              </a:path>
            </a:pathLst>
          </a:custGeom>
          <a:ln w="24009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4885" y="5513442"/>
            <a:ext cx="0" cy="428625"/>
          </a:xfrm>
          <a:custGeom>
            <a:avLst/>
            <a:gdLst/>
            <a:ahLst/>
            <a:cxnLst/>
            <a:rect l="l" t="t" r="r" b="b"/>
            <a:pathLst>
              <a:path h="428625">
                <a:moveTo>
                  <a:pt x="0" y="0"/>
                </a:moveTo>
                <a:lnTo>
                  <a:pt x="0" y="428490"/>
                </a:lnTo>
              </a:path>
            </a:pathLst>
          </a:custGeom>
          <a:ln w="24003">
            <a:solidFill>
              <a:srgbClr val="F8AB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9467" y="5429260"/>
            <a:ext cx="0" cy="596900"/>
          </a:xfrm>
          <a:custGeom>
            <a:avLst/>
            <a:gdLst/>
            <a:ahLst/>
            <a:cxnLst/>
            <a:rect l="l" t="t" r="r" b="b"/>
            <a:pathLst>
              <a:path h="596900">
                <a:moveTo>
                  <a:pt x="0" y="0"/>
                </a:moveTo>
                <a:lnTo>
                  <a:pt x="0" y="596855"/>
                </a:lnTo>
              </a:path>
            </a:pathLst>
          </a:custGeom>
          <a:ln w="24009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4016" y="5364894"/>
            <a:ext cx="0" cy="725805"/>
          </a:xfrm>
          <a:custGeom>
            <a:avLst/>
            <a:gdLst/>
            <a:ahLst/>
            <a:cxnLst/>
            <a:rect l="l" t="t" r="r" b="b"/>
            <a:pathLst>
              <a:path h="725804">
                <a:moveTo>
                  <a:pt x="0" y="0"/>
                </a:moveTo>
                <a:lnTo>
                  <a:pt x="0" y="725588"/>
                </a:lnTo>
              </a:path>
            </a:pathLst>
          </a:custGeom>
          <a:ln w="23963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8609" y="5321606"/>
            <a:ext cx="0" cy="812165"/>
          </a:xfrm>
          <a:custGeom>
            <a:avLst/>
            <a:gdLst/>
            <a:ahLst/>
            <a:cxnLst/>
            <a:rect l="l" t="t" r="r" b="b"/>
            <a:pathLst>
              <a:path h="812164">
                <a:moveTo>
                  <a:pt x="0" y="0"/>
                </a:moveTo>
                <a:lnTo>
                  <a:pt x="0" y="812164"/>
                </a:lnTo>
              </a:path>
            </a:pathLst>
          </a:custGeom>
          <a:ln w="24029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3168" y="5294409"/>
            <a:ext cx="0" cy="866775"/>
          </a:xfrm>
          <a:custGeom>
            <a:avLst/>
            <a:gdLst/>
            <a:ahLst/>
            <a:cxnLst/>
            <a:rect l="l" t="t" r="r" b="b"/>
            <a:pathLst>
              <a:path h="866775">
                <a:moveTo>
                  <a:pt x="0" y="0"/>
                </a:moveTo>
                <a:lnTo>
                  <a:pt x="0" y="866556"/>
                </a:lnTo>
              </a:path>
            </a:pathLst>
          </a:custGeom>
          <a:ln w="24029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7728" y="5282174"/>
            <a:ext cx="0" cy="891540"/>
          </a:xfrm>
          <a:custGeom>
            <a:avLst/>
            <a:gdLst/>
            <a:ahLst/>
            <a:cxnLst/>
            <a:rect l="l" t="t" r="r" b="b"/>
            <a:pathLst>
              <a:path h="891539">
                <a:moveTo>
                  <a:pt x="0" y="0"/>
                </a:moveTo>
                <a:lnTo>
                  <a:pt x="0" y="891040"/>
                </a:lnTo>
              </a:path>
            </a:pathLst>
          </a:custGeom>
          <a:ln w="24029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0332" y="5583993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455"/>
                </a:lnTo>
              </a:path>
            </a:pathLst>
          </a:custGeom>
          <a:ln w="24003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19436" y="5321606"/>
            <a:ext cx="1258132" cy="15048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90557" y="5429260"/>
            <a:ext cx="0" cy="596900"/>
          </a:xfrm>
          <a:custGeom>
            <a:avLst/>
            <a:gdLst/>
            <a:ahLst/>
            <a:cxnLst/>
            <a:rect l="l" t="t" r="r" b="b"/>
            <a:pathLst>
              <a:path h="596900">
                <a:moveTo>
                  <a:pt x="0" y="0"/>
                </a:moveTo>
                <a:lnTo>
                  <a:pt x="0" y="596855"/>
                </a:lnTo>
              </a:path>
            </a:pathLst>
          </a:custGeom>
          <a:ln w="23963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15998" y="5364894"/>
            <a:ext cx="0" cy="725805"/>
          </a:xfrm>
          <a:custGeom>
            <a:avLst/>
            <a:gdLst/>
            <a:ahLst/>
            <a:cxnLst/>
            <a:rect l="l" t="t" r="r" b="b"/>
            <a:pathLst>
              <a:path h="725804">
                <a:moveTo>
                  <a:pt x="0" y="0"/>
                </a:moveTo>
                <a:lnTo>
                  <a:pt x="0" y="725588"/>
                </a:lnTo>
              </a:path>
            </a:pathLst>
          </a:custGeom>
          <a:ln w="23963">
            <a:solidFill>
              <a:srgbClr val="EF37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41439" y="5321606"/>
            <a:ext cx="0" cy="812165"/>
          </a:xfrm>
          <a:custGeom>
            <a:avLst/>
            <a:gdLst/>
            <a:ahLst/>
            <a:cxnLst/>
            <a:rect l="l" t="t" r="r" b="b"/>
            <a:pathLst>
              <a:path h="812164">
                <a:moveTo>
                  <a:pt x="0" y="0"/>
                </a:moveTo>
                <a:lnTo>
                  <a:pt x="0" y="812164"/>
                </a:lnTo>
              </a:path>
            </a:pathLst>
          </a:custGeom>
          <a:ln w="23963">
            <a:solidFill>
              <a:srgbClr val="F8AB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6846" y="5294409"/>
            <a:ext cx="0" cy="866775"/>
          </a:xfrm>
          <a:custGeom>
            <a:avLst/>
            <a:gdLst/>
            <a:ahLst/>
            <a:cxnLst/>
            <a:rect l="l" t="t" r="r" b="b"/>
            <a:pathLst>
              <a:path h="866775">
                <a:moveTo>
                  <a:pt x="0" y="0"/>
                </a:moveTo>
                <a:lnTo>
                  <a:pt x="0" y="866556"/>
                </a:lnTo>
              </a:path>
            </a:pathLst>
          </a:custGeom>
          <a:ln w="24029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92320" y="5282174"/>
            <a:ext cx="0" cy="891540"/>
          </a:xfrm>
          <a:custGeom>
            <a:avLst/>
            <a:gdLst/>
            <a:ahLst/>
            <a:cxnLst/>
            <a:rect l="l" t="t" r="r" b="b"/>
            <a:pathLst>
              <a:path h="891539">
                <a:moveTo>
                  <a:pt x="0" y="0"/>
                </a:moveTo>
                <a:lnTo>
                  <a:pt x="0" y="891040"/>
                </a:lnTo>
              </a:path>
            </a:pathLst>
          </a:custGeom>
          <a:ln w="23963">
            <a:solidFill>
              <a:srgbClr val="1F1D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3778" y="5615378"/>
            <a:ext cx="24130" cy="224790"/>
          </a:xfrm>
          <a:custGeom>
            <a:avLst/>
            <a:gdLst/>
            <a:ahLst/>
            <a:cxnLst/>
            <a:rect l="l" t="t" r="r" b="b"/>
            <a:pathLst>
              <a:path w="24129" h="224789">
                <a:moveTo>
                  <a:pt x="18629" y="0"/>
                </a:moveTo>
                <a:lnTo>
                  <a:pt x="5373" y="0"/>
                </a:lnTo>
                <a:lnTo>
                  <a:pt x="0" y="5319"/>
                </a:lnTo>
                <a:lnTo>
                  <a:pt x="0" y="219298"/>
                </a:lnTo>
                <a:lnTo>
                  <a:pt x="5373" y="224618"/>
                </a:lnTo>
                <a:lnTo>
                  <a:pt x="18629" y="224618"/>
                </a:lnTo>
                <a:lnTo>
                  <a:pt x="24003" y="219298"/>
                </a:lnTo>
                <a:lnTo>
                  <a:pt x="24003" y="5319"/>
                </a:lnTo>
                <a:lnTo>
                  <a:pt x="18629" y="0"/>
                </a:lnTo>
                <a:close/>
              </a:path>
            </a:pathLst>
          </a:custGeom>
          <a:solidFill>
            <a:srgbClr val="EF3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640" y="6314057"/>
            <a:ext cx="451484" cy="512445"/>
          </a:xfrm>
          <a:custGeom>
            <a:avLst/>
            <a:gdLst/>
            <a:ahLst/>
            <a:cxnLst/>
            <a:rect l="l" t="t" r="r" b="b"/>
            <a:pathLst>
              <a:path w="451484" h="512445">
                <a:moveTo>
                  <a:pt x="199834" y="0"/>
                </a:moveTo>
                <a:lnTo>
                  <a:pt x="0" y="0"/>
                </a:lnTo>
                <a:lnTo>
                  <a:pt x="0" y="512360"/>
                </a:lnTo>
                <a:lnTo>
                  <a:pt x="142977" y="512360"/>
                </a:lnTo>
                <a:lnTo>
                  <a:pt x="199834" y="512236"/>
                </a:lnTo>
                <a:lnTo>
                  <a:pt x="245185" y="507254"/>
                </a:lnTo>
                <a:lnTo>
                  <a:pt x="287808" y="494785"/>
                </a:lnTo>
                <a:lnTo>
                  <a:pt x="327007" y="475522"/>
                </a:lnTo>
                <a:lnTo>
                  <a:pt x="362086" y="450162"/>
                </a:lnTo>
                <a:lnTo>
                  <a:pt x="392349" y="419397"/>
                </a:lnTo>
                <a:lnTo>
                  <a:pt x="417098" y="383922"/>
                </a:lnTo>
                <a:lnTo>
                  <a:pt x="429852" y="356756"/>
                </a:lnTo>
                <a:lnTo>
                  <a:pt x="199834" y="356756"/>
                </a:lnTo>
                <a:lnTo>
                  <a:pt x="142977" y="356636"/>
                </a:lnTo>
                <a:lnTo>
                  <a:pt x="142977" y="155570"/>
                </a:lnTo>
                <a:lnTo>
                  <a:pt x="429835" y="155570"/>
                </a:lnTo>
                <a:lnTo>
                  <a:pt x="417098" y="128440"/>
                </a:lnTo>
                <a:lnTo>
                  <a:pt x="392349" y="92964"/>
                </a:lnTo>
                <a:lnTo>
                  <a:pt x="362086" y="62199"/>
                </a:lnTo>
                <a:lnTo>
                  <a:pt x="327007" y="36838"/>
                </a:lnTo>
                <a:lnTo>
                  <a:pt x="287808" y="17576"/>
                </a:lnTo>
                <a:lnTo>
                  <a:pt x="245185" y="5107"/>
                </a:lnTo>
                <a:lnTo>
                  <a:pt x="199834" y="126"/>
                </a:lnTo>
                <a:close/>
              </a:path>
              <a:path w="451484" h="512445">
                <a:moveTo>
                  <a:pt x="429835" y="155570"/>
                </a:moveTo>
                <a:lnTo>
                  <a:pt x="199834" y="155570"/>
                </a:lnTo>
                <a:lnTo>
                  <a:pt x="237237" y="164986"/>
                </a:lnTo>
                <a:lnTo>
                  <a:pt x="267588" y="186818"/>
                </a:lnTo>
                <a:lnTo>
                  <a:pt x="287952" y="218180"/>
                </a:lnTo>
                <a:lnTo>
                  <a:pt x="295393" y="256183"/>
                </a:lnTo>
                <a:lnTo>
                  <a:pt x="287952" y="294182"/>
                </a:lnTo>
                <a:lnTo>
                  <a:pt x="267588" y="325540"/>
                </a:lnTo>
                <a:lnTo>
                  <a:pt x="237237" y="347363"/>
                </a:lnTo>
                <a:lnTo>
                  <a:pt x="199834" y="356756"/>
                </a:lnTo>
                <a:lnTo>
                  <a:pt x="429852" y="356756"/>
                </a:lnTo>
                <a:lnTo>
                  <a:pt x="435639" y="344432"/>
                </a:lnTo>
                <a:lnTo>
                  <a:pt x="447274" y="301621"/>
                </a:lnTo>
                <a:lnTo>
                  <a:pt x="451307" y="256183"/>
                </a:lnTo>
                <a:lnTo>
                  <a:pt x="447274" y="210743"/>
                </a:lnTo>
                <a:lnTo>
                  <a:pt x="435639" y="167931"/>
                </a:lnTo>
                <a:lnTo>
                  <a:pt x="429835" y="155570"/>
                </a:lnTo>
                <a:close/>
              </a:path>
            </a:pathLst>
          </a:custGeom>
          <a:solidFill>
            <a:srgbClr val="EF3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2018" y="6314057"/>
            <a:ext cx="452755" cy="512445"/>
          </a:xfrm>
          <a:custGeom>
            <a:avLst/>
            <a:gdLst/>
            <a:ahLst/>
            <a:cxnLst/>
            <a:rect l="l" t="t" r="r" b="b"/>
            <a:pathLst>
              <a:path w="452755" h="512445">
                <a:moveTo>
                  <a:pt x="143044" y="0"/>
                </a:moveTo>
                <a:lnTo>
                  <a:pt x="0" y="0"/>
                </a:lnTo>
                <a:lnTo>
                  <a:pt x="0" y="512360"/>
                </a:lnTo>
                <a:lnTo>
                  <a:pt x="143044" y="512360"/>
                </a:lnTo>
                <a:lnTo>
                  <a:pt x="143044" y="258331"/>
                </a:lnTo>
                <a:lnTo>
                  <a:pt x="452161" y="258331"/>
                </a:lnTo>
                <a:lnTo>
                  <a:pt x="452161" y="251382"/>
                </a:lnTo>
                <a:lnTo>
                  <a:pt x="309183" y="251382"/>
                </a:lnTo>
                <a:lnTo>
                  <a:pt x="143044" y="0"/>
                </a:lnTo>
                <a:close/>
              </a:path>
              <a:path w="452755" h="512445">
                <a:moveTo>
                  <a:pt x="452161" y="258331"/>
                </a:moveTo>
                <a:lnTo>
                  <a:pt x="143044" y="258331"/>
                </a:lnTo>
                <a:lnTo>
                  <a:pt x="309183" y="512360"/>
                </a:lnTo>
                <a:lnTo>
                  <a:pt x="452161" y="512360"/>
                </a:lnTo>
                <a:lnTo>
                  <a:pt x="452161" y="258331"/>
                </a:lnTo>
                <a:close/>
              </a:path>
              <a:path w="452755" h="512445">
                <a:moveTo>
                  <a:pt x="452161" y="0"/>
                </a:moveTo>
                <a:lnTo>
                  <a:pt x="309183" y="0"/>
                </a:lnTo>
                <a:lnTo>
                  <a:pt x="309183" y="251382"/>
                </a:lnTo>
                <a:lnTo>
                  <a:pt x="452161" y="251382"/>
                </a:lnTo>
                <a:lnTo>
                  <a:pt x="452161" y="0"/>
                </a:lnTo>
                <a:close/>
              </a:path>
            </a:pathLst>
          </a:custGeom>
          <a:solidFill>
            <a:srgbClr val="F8AB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79070" y="1542915"/>
            <a:ext cx="2693244" cy="25681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79071" y="3338700"/>
            <a:ext cx="771525" cy="770890"/>
          </a:xfrm>
          <a:custGeom>
            <a:avLst/>
            <a:gdLst/>
            <a:ahLst/>
            <a:cxnLst/>
            <a:rect l="l" t="t" r="r" b="b"/>
            <a:pathLst>
              <a:path w="771525" h="770889">
                <a:moveTo>
                  <a:pt x="301614" y="0"/>
                </a:moveTo>
                <a:lnTo>
                  <a:pt x="35843" y="0"/>
                </a:lnTo>
                <a:lnTo>
                  <a:pt x="2816" y="21861"/>
                </a:lnTo>
                <a:lnTo>
                  <a:pt x="0" y="35802"/>
                </a:lnTo>
                <a:lnTo>
                  <a:pt x="0" y="657265"/>
                </a:lnTo>
                <a:lnTo>
                  <a:pt x="21891" y="690247"/>
                </a:lnTo>
                <a:lnTo>
                  <a:pt x="564170" y="693060"/>
                </a:lnTo>
                <a:lnTo>
                  <a:pt x="573484" y="694938"/>
                </a:lnTo>
                <a:lnTo>
                  <a:pt x="581087" y="700058"/>
                </a:lnTo>
                <a:lnTo>
                  <a:pt x="586212" y="707653"/>
                </a:lnTo>
                <a:lnTo>
                  <a:pt x="588091" y="716953"/>
                </a:lnTo>
                <a:lnTo>
                  <a:pt x="588099" y="751846"/>
                </a:lnTo>
                <a:lnTo>
                  <a:pt x="592221" y="763998"/>
                </a:lnTo>
                <a:lnTo>
                  <a:pt x="602085" y="770569"/>
                </a:lnTo>
                <a:lnTo>
                  <a:pt x="613941" y="770445"/>
                </a:lnTo>
                <a:lnTo>
                  <a:pt x="624037" y="762511"/>
                </a:lnTo>
                <a:lnTo>
                  <a:pt x="763740" y="548502"/>
                </a:lnTo>
                <a:lnTo>
                  <a:pt x="769362" y="536250"/>
                </a:lnTo>
                <a:lnTo>
                  <a:pt x="771236" y="523162"/>
                </a:lnTo>
                <a:lnTo>
                  <a:pt x="769362" y="510074"/>
                </a:lnTo>
                <a:lnTo>
                  <a:pt x="763740" y="497822"/>
                </a:lnTo>
                <a:lnTo>
                  <a:pt x="670274" y="354650"/>
                </a:lnTo>
                <a:lnTo>
                  <a:pt x="389252" y="354650"/>
                </a:lnTo>
                <a:lnTo>
                  <a:pt x="369095" y="350585"/>
                </a:lnTo>
                <a:lnTo>
                  <a:pt x="352633" y="339499"/>
                </a:lnTo>
                <a:lnTo>
                  <a:pt x="341534" y="323059"/>
                </a:lnTo>
                <a:lnTo>
                  <a:pt x="337463" y="302928"/>
                </a:lnTo>
                <a:lnTo>
                  <a:pt x="337463" y="35802"/>
                </a:lnTo>
                <a:lnTo>
                  <a:pt x="334646" y="21861"/>
                </a:lnTo>
                <a:lnTo>
                  <a:pt x="326962" y="10481"/>
                </a:lnTo>
                <a:lnTo>
                  <a:pt x="315567" y="2811"/>
                </a:lnTo>
                <a:lnTo>
                  <a:pt x="301614" y="0"/>
                </a:lnTo>
                <a:close/>
              </a:path>
              <a:path w="771525" h="770889">
                <a:moveTo>
                  <a:pt x="602092" y="275775"/>
                </a:moveTo>
                <a:lnTo>
                  <a:pt x="592228" y="282346"/>
                </a:lnTo>
                <a:lnTo>
                  <a:pt x="588106" y="294495"/>
                </a:lnTo>
                <a:lnTo>
                  <a:pt x="588106" y="330759"/>
                </a:lnTo>
                <a:lnTo>
                  <a:pt x="586225" y="340058"/>
                </a:lnTo>
                <a:lnTo>
                  <a:pt x="581096" y="347652"/>
                </a:lnTo>
                <a:lnTo>
                  <a:pt x="573489" y="352772"/>
                </a:lnTo>
                <a:lnTo>
                  <a:pt x="564177" y="354650"/>
                </a:lnTo>
                <a:lnTo>
                  <a:pt x="670274" y="354650"/>
                </a:lnTo>
                <a:lnTo>
                  <a:pt x="624044" y="283834"/>
                </a:lnTo>
                <a:lnTo>
                  <a:pt x="613948" y="275899"/>
                </a:lnTo>
                <a:lnTo>
                  <a:pt x="602092" y="275775"/>
                </a:lnTo>
                <a:close/>
              </a:path>
            </a:pathLst>
          </a:custGeom>
          <a:solidFill>
            <a:srgbClr val="0405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028867" y="4339582"/>
            <a:ext cx="2799969" cy="25184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25299" y="4083337"/>
            <a:ext cx="2460661" cy="23597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25467" y="320040"/>
            <a:ext cx="3941445" cy="856615"/>
          </a:xfrm>
          <a:custGeom>
            <a:avLst/>
            <a:gdLst/>
            <a:ahLst/>
            <a:cxnLst/>
            <a:rect l="l" t="t" r="r" b="b"/>
            <a:pathLst>
              <a:path w="3941445" h="856615">
                <a:moveTo>
                  <a:pt x="145542" y="2539"/>
                </a:moveTo>
                <a:lnTo>
                  <a:pt x="62174" y="7679"/>
                </a:lnTo>
                <a:lnTo>
                  <a:pt x="20669" y="24510"/>
                </a:lnTo>
                <a:lnTo>
                  <a:pt x="6453" y="49438"/>
                </a:lnTo>
                <a:lnTo>
                  <a:pt x="4953" y="78866"/>
                </a:lnTo>
                <a:lnTo>
                  <a:pt x="4179" y="87030"/>
                </a:lnTo>
                <a:lnTo>
                  <a:pt x="2476" y="110077"/>
                </a:lnTo>
                <a:lnTo>
                  <a:pt x="771" y="145988"/>
                </a:lnTo>
                <a:lnTo>
                  <a:pt x="0" y="192150"/>
                </a:lnTo>
                <a:lnTo>
                  <a:pt x="1527" y="379386"/>
                </a:lnTo>
                <a:lnTo>
                  <a:pt x="4889" y="569039"/>
                </a:lnTo>
                <a:lnTo>
                  <a:pt x="8251" y="715948"/>
                </a:lnTo>
                <a:lnTo>
                  <a:pt x="9779" y="774953"/>
                </a:lnTo>
                <a:lnTo>
                  <a:pt x="53657" y="834770"/>
                </a:lnTo>
                <a:lnTo>
                  <a:pt x="99968" y="850892"/>
                </a:lnTo>
                <a:lnTo>
                  <a:pt x="155448" y="856487"/>
                </a:lnTo>
                <a:lnTo>
                  <a:pt x="3594100" y="852169"/>
                </a:lnTo>
                <a:lnTo>
                  <a:pt x="3672127" y="850243"/>
                </a:lnTo>
                <a:lnTo>
                  <a:pt x="3791688" y="850090"/>
                </a:lnTo>
                <a:lnTo>
                  <a:pt x="3839190" y="843655"/>
                </a:lnTo>
                <a:lnTo>
                  <a:pt x="3885374" y="822880"/>
                </a:lnTo>
                <a:lnTo>
                  <a:pt x="3917176" y="791414"/>
                </a:lnTo>
                <a:lnTo>
                  <a:pt x="3929380" y="751839"/>
                </a:lnTo>
                <a:lnTo>
                  <a:pt x="3936396" y="687530"/>
                </a:lnTo>
                <a:lnTo>
                  <a:pt x="3940631" y="623734"/>
                </a:lnTo>
                <a:lnTo>
                  <a:pt x="3941317" y="553592"/>
                </a:lnTo>
                <a:lnTo>
                  <a:pt x="3939801" y="417232"/>
                </a:lnTo>
                <a:lnTo>
                  <a:pt x="3939190" y="267192"/>
                </a:lnTo>
                <a:lnTo>
                  <a:pt x="3939159" y="96138"/>
                </a:lnTo>
                <a:lnTo>
                  <a:pt x="3908817" y="34591"/>
                </a:lnTo>
                <a:lnTo>
                  <a:pt x="3872325" y="15370"/>
                </a:lnTo>
                <a:lnTo>
                  <a:pt x="3837860" y="6986"/>
                </a:lnTo>
                <a:lnTo>
                  <a:pt x="392965" y="6986"/>
                </a:lnTo>
                <a:lnTo>
                  <a:pt x="181804" y="3514"/>
                </a:lnTo>
                <a:lnTo>
                  <a:pt x="145542" y="2539"/>
                </a:lnTo>
                <a:close/>
              </a:path>
              <a:path w="3941445" h="856615">
                <a:moveTo>
                  <a:pt x="3791688" y="850090"/>
                </a:moveTo>
                <a:lnTo>
                  <a:pt x="3731974" y="850090"/>
                </a:lnTo>
                <a:lnTo>
                  <a:pt x="3770318" y="850723"/>
                </a:lnTo>
                <a:lnTo>
                  <a:pt x="3783838" y="851153"/>
                </a:lnTo>
                <a:lnTo>
                  <a:pt x="3791688" y="850090"/>
                </a:lnTo>
                <a:close/>
              </a:path>
              <a:path w="3941445" h="856615">
                <a:moveTo>
                  <a:pt x="3769106" y="0"/>
                </a:moveTo>
                <a:lnTo>
                  <a:pt x="392965" y="6986"/>
                </a:lnTo>
                <a:lnTo>
                  <a:pt x="3837860" y="6986"/>
                </a:lnTo>
                <a:lnTo>
                  <a:pt x="3824928" y="3841"/>
                </a:lnTo>
                <a:lnTo>
                  <a:pt x="3769106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4987290" y="271398"/>
            <a:ext cx="22167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000000"/>
                </a:solidFill>
              </a:rPr>
              <a:t>๑.</a:t>
            </a:r>
            <a:r>
              <a:rPr sz="4800" spc="-85" dirty="0">
                <a:solidFill>
                  <a:srgbClr val="000000"/>
                </a:solidFill>
              </a:rPr>
              <a:t> </a:t>
            </a:r>
            <a:r>
              <a:rPr sz="4800" dirty="0">
                <a:solidFill>
                  <a:srgbClr val="000000"/>
                </a:solidFill>
              </a:rPr>
              <a:t>พันธุกรรม</a:t>
            </a:r>
            <a:endParaRPr sz="4800"/>
          </a:p>
        </p:txBody>
      </p:sp>
      <p:sp>
        <p:nvSpPr>
          <p:cNvPr id="33" name="object 33"/>
          <p:cNvSpPr txBox="1"/>
          <p:nvPr/>
        </p:nvSpPr>
        <p:spPr>
          <a:xfrm>
            <a:off x="2563114" y="5205425"/>
            <a:ext cx="1735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60" dirty="0">
                <a:solidFill>
                  <a:srgbClr val="00853C"/>
                </a:solidFill>
                <a:latin typeface="TH SarabunPSK"/>
                <a:cs typeface="TH SarabunPSK"/>
              </a:rPr>
              <a:t>โรคทางพันธุกรรม</a:t>
            </a:r>
            <a:endParaRPr sz="2800">
              <a:latin typeface="TH SarabunPSK"/>
              <a:cs typeface="TH SarabunPS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55015" y="855180"/>
            <a:ext cx="4730394" cy="4725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65" y="1321034"/>
            <a:ext cx="3169554" cy="2712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49603" y="936998"/>
            <a:ext cx="687705" cy="3232785"/>
          </a:xfrm>
          <a:custGeom>
            <a:avLst/>
            <a:gdLst/>
            <a:ahLst/>
            <a:cxnLst/>
            <a:rect l="l" t="t" r="r" b="b"/>
            <a:pathLst>
              <a:path w="687704" h="3232785">
                <a:moveTo>
                  <a:pt x="493985" y="475684"/>
                </a:moveTo>
                <a:lnTo>
                  <a:pt x="185036" y="475684"/>
                </a:lnTo>
                <a:lnTo>
                  <a:pt x="185037" y="3232507"/>
                </a:lnTo>
                <a:lnTo>
                  <a:pt x="493985" y="3232507"/>
                </a:lnTo>
                <a:lnTo>
                  <a:pt x="493985" y="475684"/>
                </a:lnTo>
                <a:close/>
              </a:path>
              <a:path w="687704" h="3232785">
                <a:moveTo>
                  <a:pt x="343724" y="0"/>
                </a:moveTo>
                <a:lnTo>
                  <a:pt x="0" y="475684"/>
                </a:lnTo>
                <a:lnTo>
                  <a:pt x="687330" y="475684"/>
                </a:lnTo>
                <a:lnTo>
                  <a:pt x="343724" y="0"/>
                </a:lnTo>
                <a:close/>
              </a:path>
            </a:pathLst>
          </a:custGeom>
          <a:solidFill>
            <a:srgbClr val="4AB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24092" y="1964918"/>
            <a:ext cx="309245" cy="2204720"/>
          </a:xfrm>
          <a:custGeom>
            <a:avLst/>
            <a:gdLst/>
            <a:ahLst/>
            <a:cxnLst/>
            <a:rect l="l" t="t" r="r" b="b"/>
            <a:pathLst>
              <a:path w="309245" h="2204720">
                <a:moveTo>
                  <a:pt x="0" y="0"/>
                </a:moveTo>
                <a:lnTo>
                  <a:pt x="0" y="2204587"/>
                </a:lnTo>
                <a:lnTo>
                  <a:pt x="308949" y="2204587"/>
                </a:lnTo>
                <a:lnTo>
                  <a:pt x="308948" y="0"/>
                </a:lnTo>
                <a:lnTo>
                  <a:pt x="0" y="0"/>
                </a:lnTo>
                <a:close/>
              </a:path>
            </a:pathLst>
          </a:custGeom>
          <a:solidFill>
            <a:srgbClr val="4AB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13499" y="2541840"/>
            <a:ext cx="309245" cy="1628139"/>
          </a:xfrm>
          <a:custGeom>
            <a:avLst/>
            <a:gdLst/>
            <a:ahLst/>
            <a:cxnLst/>
            <a:rect l="l" t="t" r="r" b="b"/>
            <a:pathLst>
              <a:path w="309245" h="1628139">
                <a:moveTo>
                  <a:pt x="0" y="0"/>
                </a:moveTo>
                <a:lnTo>
                  <a:pt x="0" y="1627665"/>
                </a:lnTo>
                <a:lnTo>
                  <a:pt x="308937" y="1627665"/>
                </a:lnTo>
                <a:lnTo>
                  <a:pt x="308936" y="0"/>
                </a:lnTo>
                <a:lnTo>
                  <a:pt x="0" y="0"/>
                </a:lnTo>
                <a:close/>
              </a:path>
            </a:pathLst>
          </a:custGeom>
          <a:solidFill>
            <a:srgbClr val="4AB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02870" y="3118726"/>
            <a:ext cx="309245" cy="1050925"/>
          </a:xfrm>
          <a:custGeom>
            <a:avLst/>
            <a:gdLst/>
            <a:ahLst/>
            <a:cxnLst/>
            <a:rect l="l" t="t" r="r" b="b"/>
            <a:pathLst>
              <a:path w="309245" h="1050925">
                <a:moveTo>
                  <a:pt x="0" y="0"/>
                </a:moveTo>
                <a:lnTo>
                  <a:pt x="0" y="1050778"/>
                </a:lnTo>
                <a:lnTo>
                  <a:pt x="308996" y="1050778"/>
                </a:lnTo>
                <a:lnTo>
                  <a:pt x="308995" y="0"/>
                </a:lnTo>
                <a:lnTo>
                  <a:pt x="0" y="0"/>
                </a:lnTo>
                <a:close/>
              </a:path>
            </a:pathLst>
          </a:custGeom>
          <a:solidFill>
            <a:srgbClr val="4AB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92311" y="3613186"/>
            <a:ext cx="309245" cy="556895"/>
          </a:xfrm>
          <a:custGeom>
            <a:avLst/>
            <a:gdLst/>
            <a:ahLst/>
            <a:cxnLst/>
            <a:rect l="l" t="t" r="r" b="b"/>
            <a:pathLst>
              <a:path w="309245" h="556895">
                <a:moveTo>
                  <a:pt x="0" y="0"/>
                </a:moveTo>
                <a:lnTo>
                  <a:pt x="0" y="556318"/>
                </a:lnTo>
                <a:lnTo>
                  <a:pt x="308936" y="556318"/>
                </a:lnTo>
                <a:lnTo>
                  <a:pt x="308936" y="0"/>
                </a:lnTo>
                <a:lnTo>
                  <a:pt x="0" y="0"/>
                </a:lnTo>
                <a:close/>
              </a:path>
            </a:pathLst>
          </a:custGeom>
          <a:solidFill>
            <a:srgbClr val="4AB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29307" y="2741703"/>
            <a:ext cx="1406525" cy="1406525"/>
          </a:xfrm>
          <a:custGeom>
            <a:avLst/>
            <a:gdLst/>
            <a:ahLst/>
            <a:cxnLst/>
            <a:rect l="l" t="t" r="r" b="b"/>
            <a:pathLst>
              <a:path w="1406525" h="1406525">
                <a:moveTo>
                  <a:pt x="703115" y="0"/>
                </a:moveTo>
                <a:lnTo>
                  <a:pt x="654972" y="1621"/>
                </a:lnTo>
                <a:lnTo>
                  <a:pt x="607700" y="6418"/>
                </a:lnTo>
                <a:lnTo>
                  <a:pt x="561404" y="14283"/>
                </a:lnTo>
                <a:lnTo>
                  <a:pt x="516188" y="25114"/>
                </a:lnTo>
                <a:lnTo>
                  <a:pt x="472158" y="38805"/>
                </a:lnTo>
                <a:lnTo>
                  <a:pt x="429417" y="55251"/>
                </a:lnTo>
                <a:lnTo>
                  <a:pt x="388072" y="74348"/>
                </a:lnTo>
                <a:lnTo>
                  <a:pt x="348225" y="95992"/>
                </a:lnTo>
                <a:lnTo>
                  <a:pt x="309983" y="120077"/>
                </a:lnTo>
                <a:lnTo>
                  <a:pt x="273449" y="146498"/>
                </a:lnTo>
                <a:lnTo>
                  <a:pt x="238728" y="175152"/>
                </a:lnTo>
                <a:lnTo>
                  <a:pt x="205925" y="205934"/>
                </a:lnTo>
                <a:lnTo>
                  <a:pt x="175145" y="238738"/>
                </a:lnTo>
                <a:lnTo>
                  <a:pt x="146493" y="273460"/>
                </a:lnTo>
                <a:lnTo>
                  <a:pt x="120072" y="309996"/>
                </a:lnTo>
                <a:lnTo>
                  <a:pt x="95988" y="348241"/>
                </a:lnTo>
                <a:lnTo>
                  <a:pt x="74346" y="388089"/>
                </a:lnTo>
                <a:lnTo>
                  <a:pt x="55249" y="429437"/>
                </a:lnTo>
                <a:lnTo>
                  <a:pt x="38804" y="472180"/>
                </a:lnTo>
                <a:lnTo>
                  <a:pt x="25113" y="516214"/>
                </a:lnTo>
                <a:lnTo>
                  <a:pt x="14283" y="561432"/>
                </a:lnTo>
                <a:lnTo>
                  <a:pt x="6417" y="607731"/>
                </a:lnTo>
                <a:lnTo>
                  <a:pt x="1621" y="655007"/>
                </a:lnTo>
                <a:lnTo>
                  <a:pt x="0" y="703153"/>
                </a:lnTo>
                <a:lnTo>
                  <a:pt x="1621" y="751295"/>
                </a:lnTo>
                <a:lnTo>
                  <a:pt x="6418" y="798566"/>
                </a:lnTo>
                <a:lnTo>
                  <a:pt x="14283" y="844861"/>
                </a:lnTo>
                <a:lnTo>
                  <a:pt x="25113" y="890077"/>
                </a:lnTo>
                <a:lnTo>
                  <a:pt x="38804" y="934108"/>
                </a:lnTo>
                <a:lnTo>
                  <a:pt x="55249" y="976849"/>
                </a:lnTo>
                <a:lnTo>
                  <a:pt x="74346" y="1018197"/>
                </a:lnTo>
                <a:lnTo>
                  <a:pt x="95989" y="1058045"/>
                </a:lnTo>
                <a:lnTo>
                  <a:pt x="120072" y="1096290"/>
                </a:lnTo>
                <a:lnTo>
                  <a:pt x="146493" y="1132827"/>
                </a:lnTo>
                <a:lnTo>
                  <a:pt x="175146" y="1167550"/>
                </a:lnTo>
                <a:lnTo>
                  <a:pt x="205926" y="1200355"/>
                </a:lnTo>
                <a:lnTo>
                  <a:pt x="238728" y="1231138"/>
                </a:lnTo>
                <a:lnTo>
                  <a:pt x="273449" y="1259794"/>
                </a:lnTo>
                <a:lnTo>
                  <a:pt x="309983" y="1286218"/>
                </a:lnTo>
                <a:lnTo>
                  <a:pt x="348225" y="1310305"/>
                </a:lnTo>
                <a:lnTo>
                  <a:pt x="388072" y="1331950"/>
                </a:lnTo>
                <a:lnTo>
                  <a:pt x="429418" y="1351049"/>
                </a:lnTo>
                <a:lnTo>
                  <a:pt x="472158" y="1367497"/>
                </a:lnTo>
                <a:lnTo>
                  <a:pt x="516189" y="1381189"/>
                </a:lnTo>
                <a:lnTo>
                  <a:pt x="561404" y="1392021"/>
                </a:lnTo>
                <a:lnTo>
                  <a:pt x="607700" y="1399888"/>
                </a:lnTo>
                <a:lnTo>
                  <a:pt x="654972" y="1404685"/>
                </a:lnTo>
                <a:lnTo>
                  <a:pt x="703115" y="1406307"/>
                </a:lnTo>
                <a:lnTo>
                  <a:pt x="751259" y="1404685"/>
                </a:lnTo>
                <a:lnTo>
                  <a:pt x="798533" y="1399888"/>
                </a:lnTo>
                <a:lnTo>
                  <a:pt x="844832" y="1392021"/>
                </a:lnTo>
                <a:lnTo>
                  <a:pt x="890051" y="1381189"/>
                </a:lnTo>
                <a:lnTo>
                  <a:pt x="934086" y="1367497"/>
                </a:lnTo>
                <a:lnTo>
                  <a:pt x="976832" y="1351049"/>
                </a:lnTo>
                <a:lnTo>
                  <a:pt x="1018183" y="1331950"/>
                </a:lnTo>
                <a:lnTo>
                  <a:pt x="1058036" y="1310305"/>
                </a:lnTo>
                <a:lnTo>
                  <a:pt x="1096286" y="1286218"/>
                </a:lnTo>
                <a:lnTo>
                  <a:pt x="1132827" y="1259794"/>
                </a:lnTo>
                <a:lnTo>
                  <a:pt x="1167554" y="1231138"/>
                </a:lnTo>
                <a:lnTo>
                  <a:pt x="1200365" y="1200355"/>
                </a:lnTo>
                <a:lnTo>
                  <a:pt x="1231152" y="1167550"/>
                </a:lnTo>
                <a:lnTo>
                  <a:pt x="1259812" y="1132827"/>
                </a:lnTo>
                <a:lnTo>
                  <a:pt x="1286239" y="1096290"/>
                </a:lnTo>
                <a:lnTo>
                  <a:pt x="1310330" y="1058045"/>
                </a:lnTo>
                <a:lnTo>
                  <a:pt x="1331979" y="1018197"/>
                </a:lnTo>
                <a:lnTo>
                  <a:pt x="1351081" y="976849"/>
                </a:lnTo>
                <a:lnTo>
                  <a:pt x="1367532" y="934108"/>
                </a:lnTo>
                <a:lnTo>
                  <a:pt x="1381227" y="890077"/>
                </a:lnTo>
                <a:lnTo>
                  <a:pt x="1392061" y="844861"/>
                </a:lnTo>
                <a:lnTo>
                  <a:pt x="1399929" y="798566"/>
                </a:lnTo>
                <a:lnTo>
                  <a:pt x="1404727" y="751295"/>
                </a:lnTo>
                <a:lnTo>
                  <a:pt x="1406350" y="703153"/>
                </a:lnTo>
                <a:lnTo>
                  <a:pt x="1404727" y="655007"/>
                </a:lnTo>
                <a:lnTo>
                  <a:pt x="1399929" y="607731"/>
                </a:lnTo>
                <a:lnTo>
                  <a:pt x="1392061" y="561432"/>
                </a:lnTo>
                <a:lnTo>
                  <a:pt x="1381227" y="516214"/>
                </a:lnTo>
                <a:lnTo>
                  <a:pt x="1367532" y="472180"/>
                </a:lnTo>
                <a:lnTo>
                  <a:pt x="1351081" y="429437"/>
                </a:lnTo>
                <a:lnTo>
                  <a:pt x="1331979" y="388089"/>
                </a:lnTo>
                <a:lnTo>
                  <a:pt x="1310330" y="348241"/>
                </a:lnTo>
                <a:lnTo>
                  <a:pt x="1286239" y="309996"/>
                </a:lnTo>
                <a:lnTo>
                  <a:pt x="1259812" y="273460"/>
                </a:lnTo>
                <a:lnTo>
                  <a:pt x="1231152" y="238738"/>
                </a:lnTo>
                <a:lnTo>
                  <a:pt x="1200364" y="205934"/>
                </a:lnTo>
                <a:lnTo>
                  <a:pt x="1167554" y="175152"/>
                </a:lnTo>
                <a:lnTo>
                  <a:pt x="1132826" y="146498"/>
                </a:lnTo>
                <a:lnTo>
                  <a:pt x="1096285" y="120077"/>
                </a:lnTo>
                <a:lnTo>
                  <a:pt x="1058036" y="95992"/>
                </a:lnTo>
                <a:lnTo>
                  <a:pt x="1018183" y="74348"/>
                </a:lnTo>
                <a:lnTo>
                  <a:pt x="976831" y="55251"/>
                </a:lnTo>
                <a:lnTo>
                  <a:pt x="934086" y="38805"/>
                </a:lnTo>
                <a:lnTo>
                  <a:pt x="890051" y="25114"/>
                </a:lnTo>
                <a:lnTo>
                  <a:pt x="844832" y="14283"/>
                </a:lnTo>
                <a:lnTo>
                  <a:pt x="798533" y="6418"/>
                </a:lnTo>
                <a:lnTo>
                  <a:pt x="751259" y="1621"/>
                </a:lnTo>
                <a:lnTo>
                  <a:pt x="703115" y="0"/>
                </a:lnTo>
                <a:close/>
              </a:path>
            </a:pathLst>
          </a:custGeom>
          <a:solidFill>
            <a:srgbClr val="F78F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87401" y="2899790"/>
            <a:ext cx="1090295" cy="1090295"/>
          </a:xfrm>
          <a:custGeom>
            <a:avLst/>
            <a:gdLst/>
            <a:ahLst/>
            <a:cxnLst/>
            <a:rect l="l" t="t" r="r" b="b"/>
            <a:pathLst>
              <a:path w="1090295" h="1090295">
                <a:moveTo>
                  <a:pt x="545021" y="0"/>
                </a:moveTo>
                <a:lnTo>
                  <a:pt x="497996" y="2000"/>
                </a:lnTo>
                <a:lnTo>
                  <a:pt x="452081" y="7894"/>
                </a:lnTo>
                <a:lnTo>
                  <a:pt x="407441" y="17516"/>
                </a:lnTo>
                <a:lnTo>
                  <a:pt x="364238" y="30704"/>
                </a:lnTo>
                <a:lnTo>
                  <a:pt x="322637" y="47293"/>
                </a:lnTo>
                <a:lnTo>
                  <a:pt x="282801" y="67120"/>
                </a:lnTo>
                <a:lnTo>
                  <a:pt x="244894" y="90022"/>
                </a:lnTo>
                <a:lnTo>
                  <a:pt x="209078" y="115834"/>
                </a:lnTo>
                <a:lnTo>
                  <a:pt x="175519" y="144393"/>
                </a:lnTo>
                <a:lnTo>
                  <a:pt x="144379" y="175535"/>
                </a:lnTo>
                <a:lnTo>
                  <a:pt x="115823" y="209098"/>
                </a:lnTo>
                <a:lnTo>
                  <a:pt x="90013" y="244916"/>
                </a:lnTo>
                <a:lnTo>
                  <a:pt x="67114" y="282827"/>
                </a:lnTo>
                <a:lnTo>
                  <a:pt x="47288" y="322666"/>
                </a:lnTo>
                <a:lnTo>
                  <a:pt x="30701" y="364271"/>
                </a:lnTo>
                <a:lnTo>
                  <a:pt x="17514" y="407477"/>
                </a:lnTo>
                <a:lnTo>
                  <a:pt x="7893" y="452120"/>
                </a:lnTo>
                <a:lnTo>
                  <a:pt x="2000" y="498038"/>
                </a:lnTo>
                <a:lnTo>
                  <a:pt x="0" y="545067"/>
                </a:lnTo>
                <a:lnTo>
                  <a:pt x="2000" y="592095"/>
                </a:lnTo>
                <a:lnTo>
                  <a:pt x="7893" y="638012"/>
                </a:lnTo>
                <a:lnTo>
                  <a:pt x="17514" y="682654"/>
                </a:lnTo>
                <a:lnTo>
                  <a:pt x="30701" y="725857"/>
                </a:lnTo>
                <a:lnTo>
                  <a:pt x="47288" y="767459"/>
                </a:lnTo>
                <a:lnTo>
                  <a:pt x="67114" y="807295"/>
                </a:lnTo>
                <a:lnTo>
                  <a:pt x="90013" y="845203"/>
                </a:lnTo>
                <a:lnTo>
                  <a:pt x="115823" y="881017"/>
                </a:lnTo>
                <a:lnTo>
                  <a:pt x="144380" y="914576"/>
                </a:lnTo>
                <a:lnTo>
                  <a:pt x="175519" y="945715"/>
                </a:lnTo>
                <a:lnTo>
                  <a:pt x="209079" y="974270"/>
                </a:lnTo>
                <a:lnTo>
                  <a:pt x="244894" y="1000079"/>
                </a:lnTo>
                <a:lnTo>
                  <a:pt x="282801" y="1022977"/>
                </a:lnTo>
                <a:lnTo>
                  <a:pt x="322638" y="1042801"/>
                </a:lnTo>
                <a:lnTo>
                  <a:pt x="364239" y="1059388"/>
                </a:lnTo>
                <a:lnTo>
                  <a:pt x="407441" y="1072573"/>
                </a:lnTo>
                <a:lnTo>
                  <a:pt x="452082" y="1082194"/>
                </a:lnTo>
                <a:lnTo>
                  <a:pt x="497996" y="1088086"/>
                </a:lnTo>
                <a:lnTo>
                  <a:pt x="545021" y="1090086"/>
                </a:lnTo>
                <a:lnTo>
                  <a:pt x="592047" y="1088086"/>
                </a:lnTo>
                <a:lnTo>
                  <a:pt x="637964" y="1082194"/>
                </a:lnTo>
                <a:lnTo>
                  <a:pt x="682609" y="1072573"/>
                </a:lnTo>
                <a:lnTo>
                  <a:pt x="725817" y="1059388"/>
                </a:lnTo>
                <a:lnTo>
                  <a:pt x="767425" y="1042801"/>
                </a:lnTo>
                <a:lnTo>
                  <a:pt x="807269" y="1022977"/>
                </a:lnTo>
                <a:lnTo>
                  <a:pt x="845185" y="1000079"/>
                </a:lnTo>
                <a:lnTo>
                  <a:pt x="881009" y="974270"/>
                </a:lnTo>
                <a:lnTo>
                  <a:pt x="914578" y="945715"/>
                </a:lnTo>
                <a:lnTo>
                  <a:pt x="945727" y="914576"/>
                </a:lnTo>
                <a:lnTo>
                  <a:pt x="974293" y="881017"/>
                </a:lnTo>
                <a:lnTo>
                  <a:pt x="1000111" y="845203"/>
                </a:lnTo>
                <a:lnTo>
                  <a:pt x="1023019" y="807295"/>
                </a:lnTo>
                <a:lnTo>
                  <a:pt x="1042852" y="767459"/>
                </a:lnTo>
                <a:lnTo>
                  <a:pt x="1059447" y="725857"/>
                </a:lnTo>
                <a:lnTo>
                  <a:pt x="1072639" y="682654"/>
                </a:lnTo>
                <a:lnTo>
                  <a:pt x="1082264" y="638012"/>
                </a:lnTo>
                <a:lnTo>
                  <a:pt x="1088160" y="592095"/>
                </a:lnTo>
                <a:lnTo>
                  <a:pt x="1090161" y="545067"/>
                </a:lnTo>
                <a:lnTo>
                  <a:pt x="1088160" y="498038"/>
                </a:lnTo>
                <a:lnTo>
                  <a:pt x="1082264" y="452120"/>
                </a:lnTo>
                <a:lnTo>
                  <a:pt x="1072638" y="407477"/>
                </a:lnTo>
                <a:lnTo>
                  <a:pt x="1059446" y="364271"/>
                </a:lnTo>
                <a:lnTo>
                  <a:pt x="1042852" y="322666"/>
                </a:lnTo>
                <a:lnTo>
                  <a:pt x="1023019" y="282827"/>
                </a:lnTo>
                <a:lnTo>
                  <a:pt x="1000111" y="244916"/>
                </a:lnTo>
                <a:lnTo>
                  <a:pt x="974292" y="209098"/>
                </a:lnTo>
                <a:lnTo>
                  <a:pt x="945727" y="175535"/>
                </a:lnTo>
                <a:lnTo>
                  <a:pt x="914577" y="144393"/>
                </a:lnTo>
                <a:lnTo>
                  <a:pt x="881009" y="115834"/>
                </a:lnTo>
                <a:lnTo>
                  <a:pt x="845185" y="90022"/>
                </a:lnTo>
                <a:lnTo>
                  <a:pt x="807269" y="67120"/>
                </a:lnTo>
                <a:lnTo>
                  <a:pt x="767425" y="47293"/>
                </a:lnTo>
                <a:lnTo>
                  <a:pt x="725817" y="30704"/>
                </a:lnTo>
                <a:lnTo>
                  <a:pt x="682609" y="17516"/>
                </a:lnTo>
                <a:lnTo>
                  <a:pt x="637964" y="7894"/>
                </a:lnTo>
                <a:lnTo>
                  <a:pt x="592047" y="2000"/>
                </a:lnTo>
                <a:lnTo>
                  <a:pt x="545021" y="0"/>
                </a:lnTo>
                <a:close/>
              </a:path>
            </a:pathLst>
          </a:custGeom>
          <a:solidFill>
            <a:srgbClr val="F9B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840384" y="3131990"/>
            <a:ext cx="384175" cy="619125"/>
          </a:xfrm>
          <a:custGeom>
            <a:avLst/>
            <a:gdLst/>
            <a:ahLst/>
            <a:cxnLst/>
            <a:rect l="l" t="t" r="r" b="b"/>
            <a:pathLst>
              <a:path w="384175" h="619125">
                <a:moveTo>
                  <a:pt x="374108" y="128231"/>
                </a:moveTo>
                <a:lnTo>
                  <a:pt x="349896" y="68552"/>
                </a:lnTo>
                <a:lnTo>
                  <a:pt x="300903" y="25102"/>
                </a:lnTo>
                <a:lnTo>
                  <a:pt x="210673" y="266"/>
                </a:lnTo>
                <a:lnTo>
                  <a:pt x="153695" y="0"/>
                </a:lnTo>
                <a:lnTo>
                  <a:pt x="105220" y="8069"/>
                </a:lnTo>
                <a:lnTo>
                  <a:pt x="65560" y="24089"/>
                </a:lnTo>
                <a:lnTo>
                  <a:pt x="35030" y="47670"/>
                </a:lnTo>
                <a:lnTo>
                  <a:pt x="2611" y="115971"/>
                </a:lnTo>
                <a:lnTo>
                  <a:pt x="1021" y="134778"/>
                </a:lnTo>
                <a:lnTo>
                  <a:pt x="2981" y="178972"/>
                </a:lnTo>
                <a:lnTo>
                  <a:pt x="18584" y="230215"/>
                </a:lnTo>
                <a:lnTo>
                  <a:pt x="57920" y="270165"/>
                </a:lnTo>
                <a:lnTo>
                  <a:pt x="124644" y="293728"/>
                </a:lnTo>
                <a:lnTo>
                  <a:pt x="165847" y="304887"/>
                </a:lnTo>
                <a:lnTo>
                  <a:pt x="209183" y="317161"/>
                </a:lnTo>
                <a:lnTo>
                  <a:pt x="252333" y="331696"/>
                </a:lnTo>
                <a:lnTo>
                  <a:pt x="292976" y="349641"/>
                </a:lnTo>
                <a:lnTo>
                  <a:pt x="328792" y="372143"/>
                </a:lnTo>
                <a:lnTo>
                  <a:pt x="357461" y="400350"/>
                </a:lnTo>
                <a:lnTo>
                  <a:pt x="376663" y="435408"/>
                </a:lnTo>
                <a:lnTo>
                  <a:pt x="384078" y="478466"/>
                </a:lnTo>
                <a:lnTo>
                  <a:pt x="382545" y="500417"/>
                </a:lnTo>
                <a:lnTo>
                  <a:pt x="364509" y="548709"/>
                </a:lnTo>
                <a:lnTo>
                  <a:pt x="309821" y="597002"/>
                </a:lnTo>
                <a:lnTo>
                  <a:pt x="198329" y="618952"/>
                </a:lnTo>
                <a:lnTo>
                  <a:pt x="168709" y="617892"/>
                </a:lnTo>
                <a:lnTo>
                  <a:pt x="102814" y="606709"/>
                </a:lnTo>
                <a:lnTo>
                  <a:pt x="35094" y="573404"/>
                </a:lnTo>
                <a:lnTo>
                  <a:pt x="0" y="505977"/>
                </a:lnTo>
              </a:path>
            </a:pathLst>
          </a:custGeom>
          <a:ln w="90321">
            <a:solidFill>
              <a:srgbClr val="F78F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05959" y="3030864"/>
            <a:ext cx="90805" cy="107950"/>
          </a:xfrm>
          <a:custGeom>
            <a:avLst/>
            <a:gdLst/>
            <a:ahLst/>
            <a:cxnLst/>
            <a:rect l="l" t="t" r="r" b="b"/>
            <a:pathLst>
              <a:path w="90804" h="107950">
                <a:moveTo>
                  <a:pt x="0" y="107847"/>
                </a:moveTo>
                <a:lnTo>
                  <a:pt x="90322" y="107847"/>
                </a:lnTo>
                <a:lnTo>
                  <a:pt x="90322" y="0"/>
                </a:lnTo>
                <a:lnTo>
                  <a:pt x="0" y="0"/>
                </a:lnTo>
                <a:lnTo>
                  <a:pt x="0" y="107847"/>
                </a:lnTo>
                <a:close/>
              </a:path>
            </a:pathLst>
          </a:custGeom>
          <a:solidFill>
            <a:srgbClr val="F78F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043877" y="3030864"/>
            <a:ext cx="90805" cy="107950"/>
          </a:xfrm>
          <a:custGeom>
            <a:avLst/>
            <a:gdLst/>
            <a:ahLst/>
            <a:cxnLst/>
            <a:rect l="l" t="t" r="r" b="b"/>
            <a:pathLst>
              <a:path w="90804" h="107950">
                <a:moveTo>
                  <a:pt x="0" y="107847"/>
                </a:moveTo>
                <a:lnTo>
                  <a:pt x="90322" y="107847"/>
                </a:lnTo>
                <a:lnTo>
                  <a:pt x="90322" y="0"/>
                </a:lnTo>
                <a:lnTo>
                  <a:pt x="0" y="0"/>
                </a:lnTo>
                <a:lnTo>
                  <a:pt x="0" y="107847"/>
                </a:lnTo>
                <a:close/>
              </a:path>
            </a:pathLst>
          </a:custGeom>
          <a:solidFill>
            <a:srgbClr val="F78F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18303" y="3750943"/>
            <a:ext cx="90805" cy="107950"/>
          </a:xfrm>
          <a:custGeom>
            <a:avLst/>
            <a:gdLst/>
            <a:ahLst/>
            <a:cxnLst/>
            <a:rect l="l" t="t" r="r" b="b"/>
            <a:pathLst>
              <a:path w="90804" h="107950">
                <a:moveTo>
                  <a:pt x="0" y="107907"/>
                </a:moveTo>
                <a:lnTo>
                  <a:pt x="90322" y="107907"/>
                </a:lnTo>
                <a:lnTo>
                  <a:pt x="90322" y="0"/>
                </a:lnTo>
                <a:lnTo>
                  <a:pt x="0" y="0"/>
                </a:lnTo>
                <a:lnTo>
                  <a:pt x="0" y="107907"/>
                </a:lnTo>
                <a:close/>
              </a:path>
            </a:pathLst>
          </a:custGeom>
          <a:solidFill>
            <a:srgbClr val="F78F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056220" y="3750943"/>
            <a:ext cx="90805" cy="107950"/>
          </a:xfrm>
          <a:custGeom>
            <a:avLst/>
            <a:gdLst/>
            <a:ahLst/>
            <a:cxnLst/>
            <a:rect l="l" t="t" r="r" b="b"/>
            <a:pathLst>
              <a:path w="90804" h="107950">
                <a:moveTo>
                  <a:pt x="0" y="107907"/>
                </a:moveTo>
                <a:lnTo>
                  <a:pt x="90322" y="107907"/>
                </a:lnTo>
                <a:lnTo>
                  <a:pt x="90322" y="0"/>
                </a:lnTo>
                <a:lnTo>
                  <a:pt x="0" y="0"/>
                </a:lnTo>
                <a:lnTo>
                  <a:pt x="0" y="107907"/>
                </a:lnTo>
                <a:close/>
              </a:path>
            </a:pathLst>
          </a:custGeom>
          <a:solidFill>
            <a:srgbClr val="F78F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157216" y="4996254"/>
            <a:ext cx="2032256" cy="1848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4889498"/>
            <a:ext cx="2085503" cy="1968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187755" y="-544195"/>
            <a:ext cx="5594045" cy="305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 smtClean="0"/>
              <a:t>ค</a:t>
            </a:r>
            <a:r>
              <a:rPr lang="th-TH" spc="-150" dirty="0" smtClean="0"/>
              <a:t>ำ</a:t>
            </a:r>
            <a:r>
              <a:rPr spc="-150" dirty="0" err="1" smtClean="0"/>
              <a:t>ถาม</a:t>
            </a:r>
            <a:r>
              <a:rPr spc="-150" dirty="0" err="1"/>
              <a:t>ชวนคิ</a:t>
            </a:r>
            <a:r>
              <a:rPr spc="515" dirty="0" err="1"/>
              <a:t>ด</a:t>
            </a:r>
            <a:r>
              <a:rPr sz="19900"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8683752" y="1187194"/>
            <a:ext cx="3398520" cy="5670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25118" y="2011807"/>
            <a:ext cx="746887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sz="6600" b="1" spc="-10" dirty="0">
                <a:latin typeface="TH SarabunPSK"/>
                <a:cs typeface="TH SarabunPSK"/>
              </a:rPr>
              <a:t>นักเรียนสามารถป้องกันและ  </a:t>
            </a:r>
            <a:r>
              <a:rPr sz="6600" b="1" dirty="0">
                <a:latin typeface="TH SarabunPSK"/>
                <a:cs typeface="TH SarabunPSK"/>
              </a:rPr>
              <a:t>หลีกเลี่ยงพฤติกรรมเสี่ยงที่ส่งผล  </a:t>
            </a:r>
            <a:r>
              <a:rPr sz="6600" b="1" spc="-120" dirty="0">
                <a:latin typeface="TH SarabunPSK"/>
                <a:cs typeface="TH SarabunPSK"/>
              </a:rPr>
              <a:t>ต่อสุขภาพได้อย่างไร</a:t>
            </a:r>
            <a:endParaRPr sz="6600">
              <a:latin typeface="TH SarabunPSK"/>
              <a:cs typeface="TH SarabunPS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201622" y="-560601"/>
            <a:ext cx="6265978" cy="3075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 smtClean="0"/>
              <a:t>ค</a:t>
            </a:r>
            <a:r>
              <a:rPr lang="th-TH" spc="-150" dirty="0" smtClean="0"/>
              <a:t>ำ</a:t>
            </a:r>
            <a:r>
              <a:rPr spc="-150" dirty="0" err="1" smtClean="0"/>
              <a:t>ถาม</a:t>
            </a:r>
            <a:r>
              <a:rPr spc="-150" dirty="0" err="1"/>
              <a:t>ชวนคิ</a:t>
            </a:r>
            <a:r>
              <a:rPr spc="515" dirty="0" err="1"/>
              <a:t>ด</a:t>
            </a:r>
            <a:r>
              <a:rPr sz="19900"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8683752" y="1187194"/>
            <a:ext cx="3398520" cy="5670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25118" y="1997786"/>
            <a:ext cx="7466965" cy="304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sz="6600" b="1" spc="110" dirty="0">
                <a:latin typeface="TH SarabunPSK"/>
                <a:cs typeface="TH SarabunPSK"/>
              </a:rPr>
              <a:t>หากนักเรียนเป็นโรคที่เกิด  </a:t>
            </a:r>
            <a:r>
              <a:rPr sz="6600" b="1" spc="-55" dirty="0">
                <a:latin typeface="TH SarabunPSK"/>
                <a:cs typeface="TH SarabunPSK"/>
              </a:rPr>
              <a:t>จากพฤติกรรมสุขภาพของตนเอง  </a:t>
            </a:r>
            <a:r>
              <a:rPr sz="6600" b="1" dirty="0">
                <a:latin typeface="TH SarabunPSK"/>
                <a:cs typeface="TH SarabunPSK"/>
              </a:rPr>
              <a:t>นักเรียนจะรู้สึกอย่างไร</a:t>
            </a:r>
            <a:endParaRPr sz="6600">
              <a:latin typeface="TH SarabunPSK"/>
              <a:cs typeface="TH SarabunPS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3795" y="752855"/>
            <a:ext cx="9006840" cy="5588635"/>
          </a:xfrm>
          <a:custGeom>
            <a:avLst/>
            <a:gdLst/>
            <a:ahLst/>
            <a:cxnLst/>
            <a:rect l="l" t="t" r="r" b="b"/>
            <a:pathLst>
              <a:path w="9006840" h="5588635">
                <a:moveTo>
                  <a:pt x="8414512" y="0"/>
                </a:moveTo>
                <a:lnTo>
                  <a:pt x="592328" y="0"/>
                </a:lnTo>
                <a:lnTo>
                  <a:pt x="543747" y="1963"/>
                </a:lnTo>
                <a:lnTo>
                  <a:pt x="496247" y="7752"/>
                </a:lnTo>
                <a:lnTo>
                  <a:pt x="449982" y="17213"/>
                </a:lnTo>
                <a:lnTo>
                  <a:pt x="405104" y="30195"/>
                </a:lnTo>
                <a:lnTo>
                  <a:pt x="361764" y="46545"/>
                </a:lnTo>
                <a:lnTo>
                  <a:pt x="320116" y="66111"/>
                </a:lnTo>
                <a:lnTo>
                  <a:pt x="280312" y="88739"/>
                </a:lnTo>
                <a:lnTo>
                  <a:pt x="242504" y="114279"/>
                </a:lnTo>
                <a:lnTo>
                  <a:pt x="206845" y="142577"/>
                </a:lnTo>
                <a:lnTo>
                  <a:pt x="173486" y="173482"/>
                </a:lnTo>
                <a:lnTo>
                  <a:pt x="142582" y="206839"/>
                </a:lnTo>
                <a:lnTo>
                  <a:pt x="114283" y="242498"/>
                </a:lnTo>
                <a:lnTo>
                  <a:pt x="88743" y="280306"/>
                </a:lnTo>
                <a:lnTo>
                  <a:pt x="66113" y="320111"/>
                </a:lnTo>
                <a:lnTo>
                  <a:pt x="46547" y="361759"/>
                </a:lnTo>
                <a:lnTo>
                  <a:pt x="30196" y="405099"/>
                </a:lnTo>
                <a:lnTo>
                  <a:pt x="17214" y="449978"/>
                </a:lnTo>
                <a:lnTo>
                  <a:pt x="7752" y="496244"/>
                </a:lnTo>
                <a:lnTo>
                  <a:pt x="1963" y="543745"/>
                </a:lnTo>
                <a:lnTo>
                  <a:pt x="0" y="592328"/>
                </a:lnTo>
                <a:lnTo>
                  <a:pt x="0" y="4996180"/>
                </a:lnTo>
                <a:lnTo>
                  <a:pt x="1963" y="5044759"/>
                </a:lnTo>
                <a:lnTo>
                  <a:pt x="7752" y="5092256"/>
                </a:lnTo>
                <a:lnTo>
                  <a:pt x="17214" y="5138520"/>
                </a:lnTo>
                <a:lnTo>
                  <a:pt x="30196" y="5183398"/>
                </a:lnTo>
                <a:lnTo>
                  <a:pt x="46547" y="5226737"/>
                </a:lnTo>
                <a:lnTo>
                  <a:pt x="66113" y="5268385"/>
                </a:lnTo>
                <a:lnTo>
                  <a:pt x="88743" y="5308189"/>
                </a:lnTo>
                <a:lnTo>
                  <a:pt x="114283" y="5345998"/>
                </a:lnTo>
                <a:lnTo>
                  <a:pt x="142582" y="5381657"/>
                </a:lnTo>
                <a:lnTo>
                  <a:pt x="173486" y="5415016"/>
                </a:lnTo>
                <a:lnTo>
                  <a:pt x="206845" y="5445921"/>
                </a:lnTo>
                <a:lnTo>
                  <a:pt x="242504" y="5474221"/>
                </a:lnTo>
                <a:lnTo>
                  <a:pt x="280312" y="5499761"/>
                </a:lnTo>
                <a:lnTo>
                  <a:pt x="320116" y="5522392"/>
                </a:lnTo>
                <a:lnTo>
                  <a:pt x="361764" y="5541958"/>
                </a:lnTo>
                <a:lnTo>
                  <a:pt x="405104" y="5558310"/>
                </a:lnTo>
                <a:lnTo>
                  <a:pt x="449982" y="5571292"/>
                </a:lnTo>
                <a:lnTo>
                  <a:pt x="496247" y="5580755"/>
                </a:lnTo>
                <a:lnTo>
                  <a:pt x="543747" y="5586544"/>
                </a:lnTo>
                <a:lnTo>
                  <a:pt x="592328" y="5588508"/>
                </a:lnTo>
                <a:lnTo>
                  <a:pt x="8414512" y="5588508"/>
                </a:lnTo>
                <a:lnTo>
                  <a:pt x="8463094" y="5586544"/>
                </a:lnTo>
                <a:lnTo>
                  <a:pt x="8510595" y="5580755"/>
                </a:lnTo>
                <a:lnTo>
                  <a:pt x="8556861" y="5571292"/>
                </a:lnTo>
                <a:lnTo>
                  <a:pt x="8601740" y="5558310"/>
                </a:lnTo>
                <a:lnTo>
                  <a:pt x="8645080" y="5541958"/>
                </a:lnTo>
                <a:lnTo>
                  <a:pt x="8686728" y="5522392"/>
                </a:lnTo>
                <a:lnTo>
                  <a:pt x="8726533" y="5499761"/>
                </a:lnTo>
                <a:lnTo>
                  <a:pt x="8764341" y="5474221"/>
                </a:lnTo>
                <a:lnTo>
                  <a:pt x="8800000" y="5445921"/>
                </a:lnTo>
                <a:lnTo>
                  <a:pt x="8833358" y="5415016"/>
                </a:lnTo>
                <a:lnTo>
                  <a:pt x="8864262" y="5381657"/>
                </a:lnTo>
                <a:lnTo>
                  <a:pt x="8892560" y="5345998"/>
                </a:lnTo>
                <a:lnTo>
                  <a:pt x="8918100" y="5308189"/>
                </a:lnTo>
                <a:lnTo>
                  <a:pt x="8940728" y="5268385"/>
                </a:lnTo>
                <a:lnTo>
                  <a:pt x="8960294" y="5226737"/>
                </a:lnTo>
                <a:lnTo>
                  <a:pt x="8976644" y="5183398"/>
                </a:lnTo>
                <a:lnTo>
                  <a:pt x="8989626" y="5138520"/>
                </a:lnTo>
                <a:lnTo>
                  <a:pt x="8999087" y="5092256"/>
                </a:lnTo>
                <a:lnTo>
                  <a:pt x="9004876" y="5044759"/>
                </a:lnTo>
                <a:lnTo>
                  <a:pt x="9006840" y="4996180"/>
                </a:lnTo>
                <a:lnTo>
                  <a:pt x="9006840" y="592328"/>
                </a:lnTo>
                <a:lnTo>
                  <a:pt x="9004876" y="543745"/>
                </a:lnTo>
                <a:lnTo>
                  <a:pt x="8999087" y="496244"/>
                </a:lnTo>
                <a:lnTo>
                  <a:pt x="8989626" y="449978"/>
                </a:lnTo>
                <a:lnTo>
                  <a:pt x="8976644" y="405099"/>
                </a:lnTo>
                <a:lnTo>
                  <a:pt x="8960294" y="361759"/>
                </a:lnTo>
                <a:lnTo>
                  <a:pt x="8940728" y="320111"/>
                </a:lnTo>
                <a:lnTo>
                  <a:pt x="8918100" y="280306"/>
                </a:lnTo>
                <a:lnTo>
                  <a:pt x="8892560" y="242498"/>
                </a:lnTo>
                <a:lnTo>
                  <a:pt x="8864262" y="206839"/>
                </a:lnTo>
                <a:lnTo>
                  <a:pt x="8833358" y="173482"/>
                </a:lnTo>
                <a:lnTo>
                  <a:pt x="8800000" y="142577"/>
                </a:lnTo>
                <a:lnTo>
                  <a:pt x="8764341" y="114279"/>
                </a:lnTo>
                <a:lnTo>
                  <a:pt x="8726533" y="88739"/>
                </a:lnTo>
                <a:lnTo>
                  <a:pt x="8686728" y="66111"/>
                </a:lnTo>
                <a:lnTo>
                  <a:pt x="8645080" y="46545"/>
                </a:lnTo>
                <a:lnTo>
                  <a:pt x="8601740" y="30195"/>
                </a:lnTo>
                <a:lnTo>
                  <a:pt x="8556861" y="17213"/>
                </a:lnTo>
                <a:lnTo>
                  <a:pt x="8510595" y="7752"/>
                </a:lnTo>
                <a:lnTo>
                  <a:pt x="8463094" y="1963"/>
                </a:lnTo>
                <a:lnTo>
                  <a:pt x="8414512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3795" y="752855"/>
            <a:ext cx="9006840" cy="5588635"/>
          </a:xfrm>
          <a:custGeom>
            <a:avLst/>
            <a:gdLst/>
            <a:ahLst/>
            <a:cxnLst/>
            <a:rect l="l" t="t" r="r" b="b"/>
            <a:pathLst>
              <a:path w="9006840" h="5588635">
                <a:moveTo>
                  <a:pt x="0" y="592328"/>
                </a:moveTo>
                <a:lnTo>
                  <a:pt x="1963" y="543745"/>
                </a:lnTo>
                <a:lnTo>
                  <a:pt x="7752" y="496244"/>
                </a:lnTo>
                <a:lnTo>
                  <a:pt x="17214" y="449978"/>
                </a:lnTo>
                <a:lnTo>
                  <a:pt x="30196" y="405099"/>
                </a:lnTo>
                <a:lnTo>
                  <a:pt x="46547" y="361759"/>
                </a:lnTo>
                <a:lnTo>
                  <a:pt x="66113" y="320111"/>
                </a:lnTo>
                <a:lnTo>
                  <a:pt x="88743" y="280306"/>
                </a:lnTo>
                <a:lnTo>
                  <a:pt x="114283" y="242498"/>
                </a:lnTo>
                <a:lnTo>
                  <a:pt x="142582" y="206839"/>
                </a:lnTo>
                <a:lnTo>
                  <a:pt x="173486" y="173482"/>
                </a:lnTo>
                <a:lnTo>
                  <a:pt x="206845" y="142577"/>
                </a:lnTo>
                <a:lnTo>
                  <a:pt x="242504" y="114279"/>
                </a:lnTo>
                <a:lnTo>
                  <a:pt x="280312" y="88739"/>
                </a:lnTo>
                <a:lnTo>
                  <a:pt x="320116" y="66111"/>
                </a:lnTo>
                <a:lnTo>
                  <a:pt x="361764" y="46545"/>
                </a:lnTo>
                <a:lnTo>
                  <a:pt x="405104" y="30195"/>
                </a:lnTo>
                <a:lnTo>
                  <a:pt x="449982" y="17213"/>
                </a:lnTo>
                <a:lnTo>
                  <a:pt x="496247" y="7752"/>
                </a:lnTo>
                <a:lnTo>
                  <a:pt x="543747" y="1963"/>
                </a:lnTo>
                <a:lnTo>
                  <a:pt x="592328" y="0"/>
                </a:lnTo>
                <a:lnTo>
                  <a:pt x="8414512" y="0"/>
                </a:lnTo>
                <a:lnTo>
                  <a:pt x="8463094" y="1963"/>
                </a:lnTo>
                <a:lnTo>
                  <a:pt x="8510595" y="7752"/>
                </a:lnTo>
                <a:lnTo>
                  <a:pt x="8556861" y="17213"/>
                </a:lnTo>
                <a:lnTo>
                  <a:pt x="8601740" y="30195"/>
                </a:lnTo>
                <a:lnTo>
                  <a:pt x="8645080" y="46545"/>
                </a:lnTo>
                <a:lnTo>
                  <a:pt x="8686728" y="66111"/>
                </a:lnTo>
                <a:lnTo>
                  <a:pt x="8726533" y="88739"/>
                </a:lnTo>
                <a:lnTo>
                  <a:pt x="8764341" y="114279"/>
                </a:lnTo>
                <a:lnTo>
                  <a:pt x="8800000" y="142577"/>
                </a:lnTo>
                <a:lnTo>
                  <a:pt x="8833358" y="173482"/>
                </a:lnTo>
                <a:lnTo>
                  <a:pt x="8864262" y="206839"/>
                </a:lnTo>
                <a:lnTo>
                  <a:pt x="8892560" y="242498"/>
                </a:lnTo>
                <a:lnTo>
                  <a:pt x="8918100" y="280306"/>
                </a:lnTo>
                <a:lnTo>
                  <a:pt x="8940728" y="320111"/>
                </a:lnTo>
                <a:lnTo>
                  <a:pt x="8960294" y="361759"/>
                </a:lnTo>
                <a:lnTo>
                  <a:pt x="8976644" y="405099"/>
                </a:lnTo>
                <a:lnTo>
                  <a:pt x="8989626" y="449978"/>
                </a:lnTo>
                <a:lnTo>
                  <a:pt x="8999087" y="496244"/>
                </a:lnTo>
                <a:lnTo>
                  <a:pt x="9004876" y="543745"/>
                </a:lnTo>
                <a:lnTo>
                  <a:pt x="9006840" y="592328"/>
                </a:lnTo>
                <a:lnTo>
                  <a:pt x="9006840" y="4996180"/>
                </a:lnTo>
                <a:lnTo>
                  <a:pt x="9004876" y="5044759"/>
                </a:lnTo>
                <a:lnTo>
                  <a:pt x="8999087" y="5092256"/>
                </a:lnTo>
                <a:lnTo>
                  <a:pt x="8989626" y="5138520"/>
                </a:lnTo>
                <a:lnTo>
                  <a:pt x="8976644" y="5183398"/>
                </a:lnTo>
                <a:lnTo>
                  <a:pt x="8960294" y="5226737"/>
                </a:lnTo>
                <a:lnTo>
                  <a:pt x="8940728" y="5268385"/>
                </a:lnTo>
                <a:lnTo>
                  <a:pt x="8918100" y="5308189"/>
                </a:lnTo>
                <a:lnTo>
                  <a:pt x="8892560" y="5345998"/>
                </a:lnTo>
                <a:lnTo>
                  <a:pt x="8864262" y="5381657"/>
                </a:lnTo>
                <a:lnTo>
                  <a:pt x="8833358" y="5415016"/>
                </a:lnTo>
                <a:lnTo>
                  <a:pt x="8800000" y="5445921"/>
                </a:lnTo>
                <a:lnTo>
                  <a:pt x="8764341" y="5474221"/>
                </a:lnTo>
                <a:lnTo>
                  <a:pt x="8726533" y="5499761"/>
                </a:lnTo>
                <a:lnTo>
                  <a:pt x="8686728" y="5522392"/>
                </a:lnTo>
                <a:lnTo>
                  <a:pt x="8645080" y="5541958"/>
                </a:lnTo>
                <a:lnTo>
                  <a:pt x="8601740" y="5558310"/>
                </a:lnTo>
                <a:lnTo>
                  <a:pt x="8556861" y="5571292"/>
                </a:lnTo>
                <a:lnTo>
                  <a:pt x="8510595" y="5580755"/>
                </a:lnTo>
                <a:lnTo>
                  <a:pt x="8463094" y="5586544"/>
                </a:lnTo>
                <a:lnTo>
                  <a:pt x="8414512" y="5588508"/>
                </a:lnTo>
                <a:lnTo>
                  <a:pt x="592328" y="5588508"/>
                </a:lnTo>
                <a:lnTo>
                  <a:pt x="543747" y="5586544"/>
                </a:lnTo>
                <a:lnTo>
                  <a:pt x="496247" y="5580755"/>
                </a:lnTo>
                <a:lnTo>
                  <a:pt x="449982" y="5571292"/>
                </a:lnTo>
                <a:lnTo>
                  <a:pt x="405104" y="5558310"/>
                </a:lnTo>
                <a:lnTo>
                  <a:pt x="361764" y="5541958"/>
                </a:lnTo>
                <a:lnTo>
                  <a:pt x="320116" y="5522392"/>
                </a:lnTo>
                <a:lnTo>
                  <a:pt x="280312" y="5499761"/>
                </a:lnTo>
                <a:lnTo>
                  <a:pt x="242504" y="5474221"/>
                </a:lnTo>
                <a:lnTo>
                  <a:pt x="206845" y="5445921"/>
                </a:lnTo>
                <a:lnTo>
                  <a:pt x="173486" y="5415016"/>
                </a:lnTo>
                <a:lnTo>
                  <a:pt x="142582" y="5381657"/>
                </a:lnTo>
                <a:lnTo>
                  <a:pt x="114283" y="5345998"/>
                </a:lnTo>
                <a:lnTo>
                  <a:pt x="88743" y="5308189"/>
                </a:lnTo>
                <a:lnTo>
                  <a:pt x="66113" y="5268385"/>
                </a:lnTo>
                <a:lnTo>
                  <a:pt x="46547" y="5226737"/>
                </a:lnTo>
                <a:lnTo>
                  <a:pt x="30196" y="5183398"/>
                </a:lnTo>
                <a:lnTo>
                  <a:pt x="17214" y="5138520"/>
                </a:lnTo>
                <a:lnTo>
                  <a:pt x="7752" y="5092256"/>
                </a:lnTo>
                <a:lnTo>
                  <a:pt x="1963" y="5044759"/>
                </a:lnTo>
                <a:lnTo>
                  <a:pt x="0" y="4996180"/>
                </a:lnTo>
                <a:lnTo>
                  <a:pt x="0" y="592328"/>
                </a:lnTo>
                <a:close/>
              </a:path>
            </a:pathLst>
          </a:custGeom>
          <a:ln w="57150">
            <a:solidFill>
              <a:srgbClr val="DA24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955" y="489204"/>
            <a:ext cx="5434584" cy="2302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6068" y="1114933"/>
            <a:ext cx="4027144" cy="7790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90544" y="0"/>
            <a:ext cx="3963924" cy="41711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69991" y="629158"/>
            <a:ext cx="608965" cy="1243330"/>
          </a:xfrm>
          <a:custGeom>
            <a:avLst/>
            <a:gdLst/>
            <a:ahLst/>
            <a:cxnLst/>
            <a:rect l="l" t="t" r="r" b="b"/>
            <a:pathLst>
              <a:path w="608964" h="1243330">
                <a:moveTo>
                  <a:pt x="280543" y="1000632"/>
                </a:moveTo>
                <a:lnTo>
                  <a:pt x="233791" y="1009491"/>
                </a:lnTo>
                <a:lnTo>
                  <a:pt x="194563" y="1036065"/>
                </a:lnTo>
                <a:lnTo>
                  <a:pt x="168100" y="1075229"/>
                </a:lnTo>
                <a:lnTo>
                  <a:pt x="159258" y="1121917"/>
                </a:lnTo>
                <a:lnTo>
                  <a:pt x="161470" y="1146282"/>
                </a:lnTo>
                <a:lnTo>
                  <a:pt x="179135" y="1189247"/>
                </a:lnTo>
                <a:lnTo>
                  <a:pt x="213231" y="1223325"/>
                </a:lnTo>
                <a:lnTo>
                  <a:pt x="256232" y="1240990"/>
                </a:lnTo>
                <a:lnTo>
                  <a:pt x="280543" y="1243202"/>
                </a:lnTo>
                <a:lnTo>
                  <a:pt x="304851" y="1240990"/>
                </a:lnTo>
                <a:lnTo>
                  <a:pt x="347801" y="1223325"/>
                </a:lnTo>
                <a:lnTo>
                  <a:pt x="381896" y="1189247"/>
                </a:lnTo>
                <a:lnTo>
                  <a:pt x="399613" y="1146282"/>
                </a:lnTo>
                <a:lnTo>
                  <a:pt x="401828" y="1121917"/>
                </a:lnTo>
                <a:lnTo>
                  <a:pt x="399613" y="1097627"/>
                </a:lnTo>
                <a:lnTo>
                  <a:pt x="381896" y="1054713"/>
                </a:lnTo>
                <a:lnTo>
                  <a:pt x="347801" y="1020564"/>
                </a:lnTo>
                <a:lnTo>
                  <a:pt x="304851" y="1002847"/>
                </a:lnTo>
                <a:lnTo>
                  <a:pt x="280543" y="1000632"/>
                </a:lnTo>
                <a:close/>
              </a:path>
              <a:path w="608964" h="1243330">
                <a:moveTo>
                  <a:pt x="575665" y="144144"/>
                </a:moveTo>
                <a:lnTo>
                  <a:pt x="272923" y="144144"/>
                </a:lnTo>
                <a:lnTo>
                  <a:pt x="326993" y="148145"/>
                </a:lnTo>
                <a:lnTo>
                  <a:pt x="371225" y="160147"/>
                </a:lnTo>
                <a:lnTo>
                  <a:pt x="405622" y="180149"/>
                </a:lnTo>
                <a:lnTo>
                  <a:pt x="430186" y="208153"/>
                </a:lnTo>
                <a:lnTo>
                  <a:pt x="444922" y="244157"/>
                </a:lnTo>
                <a:lnTo>
                  <a:pt x="449834" y="288163"/>
                </a:lnTo>
                <a:lnTo>
                  <a:pt x="446004" y="317267"/>
                </a:lnTo>
                <a:lnTo>
                  <a:pt x="415385" y="388556"/>
                </a:lnTo>
                <a:lnTo>
                  <a:pt x="388610" y="430741"/>
                </a:lnTo>
                <a:lnTo>
                  <a:pt x="354201" y="477287"/>
                </a:lnTo>
                <a:lnTo>
                  <a:pt x="312166" y="528192"/>
                </a:lnTo>
                <a:lnTo>
                  <a:pt x="270076" y="580241"/>
                </a:lnTo>
                <a:lnTo>
                  <a:pt x="235632" y="630338"/>
                </a:lnTo>
                <a:lnTo>
                  <a:pt x="208835" y="678481"/>
                </a:lnTo>
                <a:lnTo>
                  <a:pt x="189690" y="724666"/>
                </a:lnTo>
                <a:lnTo>
                  <a:pt x="178201" y="768890"/>
                </a:lnTo>
                <a:lnTo>
                  <a:pt x="174371" y="811149"/>
                </a:lnTo>
                <a:lnTo>
                  <a:pt x="175962" y="832463"/>
                </a:lnTo>
                <a:lnTo>
                  <a:pt x="180721" y="858504"/>
                </a:lnTo>
                <a:lnTo>
                  <a:pt x="188622" y="889283"/>
                </a:lnTo>
                <a:lnTo>
                  <a:pt x="199644" y="924813"/>
                </a:lnTo>
                <a:lnTo>
                  <a:pt x="343662" y="924813"/>
                </a:lnTo>
                <a:lnTo>
                  <a:pt x="335920" y="892617"/>
                </a:lnTo>
                <a:lnTo>
                  <a:pt x="330406" y="864219"/>
                </a:lnTo>
                <a:lnTo>
                  <a:pt x="327106" y="839606"/>
                </a:lnTo>
                <a:lnTo>
                  <a:pt x="326009" y="818768"/>
                </a:lnTo>
                <a:lnTo>
                  <a:pt x="331449" y="772379"/>
                </a:lnTo>
                <a:lnTo>
                  <a:pt x="345790" y="726178"/>
                </a:lnTo>
                <a:lnTo>
                  <a:pt x="369031" y="680173"/>
                </a:lnTo>
                <a:lnTo>
                  <a:pt x="401172" y="634369"/>
                </a:lnTo>
                <a:lnTo>
                  <a:pt x="442213" y="588771"/>
                </a:lnTo>
                <a:lnTo>
                  <a:pt x="486480" y="541101"/>
                </a:lnTo>
                <a:lnTo>
                  <a:pt x="523924" y="494756"/>
                </a:lnTo>
                <a:lnTo>
                  <a:pt x="554551" y="449742"/>
                </a:lnTo>
                <a:lnTo>
                  <a:pt x="578363" y="406063"/>
                </a:lnTo>
                <a:lnTo>
                  <a:pt x="595367" y="363724"/>
                </a:lnTo>
                <a:lnTo>
                  <a:pt x="605566" y="322729"/>
                </a:lnTo>
                <a:lnTo>
                  <a:pt x="608965" y="283082"/>
                </a:lnTo>
                <a:lnTo>
                  <a:pt x="605476" y="233581"/>
                </a:lnTo>
                <a:lnTo>
                  <a:pt x="595013" y="188243"/>
                </a:lnTo>
                <a:lnTo>
                  <a:pt x="577582" y="147056"/>
                </a:lnTo>
                <a:lnTo>
                  <a:pt x="575665" y="144144"/>
                </a:lnTo>
                <a:close/>
              </a:path>
              <a:path w="608964" h="1243330">
                <a:moveTo>
                  <a:pt x="290575" y="0"/>
                </a:moveTo>
                <a:lnTo>
                  <a:pt x="243237" y="2602"/>
                </a:lnTo>
                <a:lnTo>
                  <a:pt x="195457" y="10409"/>
                </a:lnTo>
                <a:lnTo>
                  <a:pt x="147240" y="23415"/>
                </a:lnTo>
                <a:lnTo>
                  <a:pt x="98589" y="41618"/>
                </a:lnTo>
                <a:lnTo>
                  <a:pt x="49508" y="65014"/>
                </a:lnTo>
                <a:lnTo>
                  <a:pt x="0" y="93599"/>
                </a:lnTo>
                <a:lnTo>
                  <a:pt x="63246" y="217424"/>
                </a:lnTo>
                <a:lnTo>
                  <a:pt x="103950" y="191027"/>
                </a:lnTo>
                <a:lnTo>
                  <a:pt x="145281" y="170507"/>
                </a:lnTo>
                <a:lnTo>
                  <a:pt x="187229" y="155857"/>
                </a:lnTo>
                <a:lnTo>
                  <a:pt x="229780" y="147072"/>
                </a:lnTo>
                <a:lnTo>
                  <a:pt x="272923" y="144144"/>
                </a:lnTo>
                <a:lnTo>
                  <a:pt x="575665" y="144144"/>
                </a:lnTo>
                <a:lnTo>
                  <a:pt x="553190" y="110009"/>
                </a:lnTo>
                <a:lnTo>
                  <a:pt x="521843" y="77088"/>
                </a:lnTo>
                <a:lnTo>
                  <a:pt x="484672" y="49369"/>
                </a:lnTo>
                <a:lnTo>
                  <a:pt x="442960" y="27788"/>
                </a:lnTo>
                <a:lnTo>
                  <a:pt x="396707" y="12358"/>
                </a:lnTo>
                <a:lnTo>
                  <a:pt x="345912" y="3091"/>
                </a:lnTo>
                <a:lnTo>
                  <a:pt x="290575" y="0"/>
                </a:lnTo>
                <a:close/>
              </a:path>
            </a:pathLst>
          </a:custGeom>
          <a:solidFill>
            <a:srgbClr val="DA2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29250" y="1629791"/>
            <a:ext cx="242570" cy="242570"/>
          </a:xfrm>
          <a:custGeom>
            <a:avLst/>
            <a:gdLst/>
            <a:ahLst/>
            <a:cxnLst/>
            <a:rect l="l" t="t" r="r" b="b"/>
            <a:pathLst>
              <a:path w="242570" h="242569">
                <a:moveTo>
                  <a:pt x="121285" y="0"/>
                </a:moveTo>
                <a:lnTo>
                  <a:pt x="168021" y="8858"/>
                </a:lnTo>
                <a:lnTo>
                  <a:pt x="207137" y="35433"/>
                </a:lnTo>
                <a:lnTo>
                  <a:pt x="233711" y="74596"/>
                </a:lnTo>
                <a:lnTo>
                  <a:pt x="242570" y="121285"/>
                </a:lnTo>
                <a:lnTo>
                  <a:pt x="240355" y="145649"/>
                </a:lnTo>
                <a:lnTo>
                  <a:pt x="222638" y="188614"/>
                </a:lnTo>
                <a:lnTo>
                  <a:pt x="188543" y="222692"/>
                </a:lnTo>
                <a:lnTo>
                  <a:pt x="145593" y="240357"/>
                </a:lnTo>
                <a:lnTo>
                  <a:pt x="121285" y="242570"/>
                </a:lnTo>
                <a:lnTo>
                  <a:pt x="96974" y="240357"/>
                </a:lnTo>
                <a:lnTo>
                  <a:pt x="53973" y="222692"/>
                </a:lnTo>
                <a:lnTo>
                  <a:pt x="19877" y="188614"/>
                </a:lnTo>
                <a:lnTo>
                  <a:pt x="2212" y="145649"/>
                </a:lnTo>
                <a:lnTo>
                  <a:pt x="0" y="121285"/>
                </a:lnTo>
                <a:lnTo>
                  <a:pt x="2212" y="96994"/>
                </a:lnTo>
                <a:lnTo>
                  <a:pt x="19877" y="54080"/>
                </a:lnTo>
                <a:lnTo>
                  <a:pt x="53973" y="19931"/>
                </a:lnTo>
                <a:lnTo>
                  <a:pt x="96974" y="2214"/>
                </a:lnTo>
                <a:lnTo>
                  <a:pt x="121285" y="0"/>
                </a:lnTo>
                <a:close/>
              </a:path>
            </a:pathLst>
          </a:custGeom>
          <a:ln w="1264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69991" y="629158"/>
            <a:ext cx="608965" cy="925194"/>
          </a:xfrm>
          <a:custGeom>
            <a:avLst/>
            <a:gdLst/>
            <a:ahLst/>
            <a:cxnLst/>
            <a:rect l="l" t="t" r="r" b="b"/>
            <a:pathLst>
              <a:path w="608964" h="925194">
                <a:moveTo>
                  <a:pt x="290575" y="0"/>
                </a:moveTo>
                <a:lnTo>
                  <a:pt x="345912" y="3091"/>
                </a:lnTo>
                <a:lnTo>
                  <a:pt x="396707" y="12358"/>
                </a:lnTo>
                <a:lnTo>
                  <a:pt x="442960" y="27788"/>
                </a:lnTo>
                <a:lnTo>
                  <a:pt x="484672" y="49369"/>
                </a:lnTo>
                <a:lnTo>
                  <a:pt x="521843" y="77088"/>
                </a:lnTo>
                <a:lnTo>
                  <a:pt x="553190" y="110009"/>
                </a:lnTo>
                <a:lnTo>
                  <a:pt x="577582" y="147056"/>
                </a:lnTo>
                <a:lnTo>
                  <a:pt x="595013" y="188243"/>
                </a:lnTo>
                <a:lnTo>
                  <a:pt x="605476" y="233581"/>
                </a:lnTo>
                <a:lnTo>
                  <a:pt x="608965" y="283082"/>
                </a:lnTo>
                <a:lnTo>
                  <a:pt x="605566" y="322729"/>
                </a:lnTo>
                <a:lnTo>
                  <a:pt x="595367" y="363724"/>
                </a:lnTo>
                <a:lnTo>
                  <a:pt x="578363" y="406063"/>
                </a:lnTo>
                <a:lnTo>
                  <a:pt x="554551" y="449742"/>
                </a:lnTo>
                <a:lnTo>
                  <a:pt x="523924" y="494756"/>
                </a:lnTo>
                <a:lnTo>
                  <a:pt x="486480" y="541101"/>
                </a:lnTo>
                <a:lnTo>
                  <a:pt x="442213" y="588771"/>
                </a:lnTo>
                <a:lnTo>
                  <a:pt x="401172" y="634369"/>
                </a:lnTo>
                <a:lnTo>
                  <a:pt x="369031" y="680173"/>
                </a:lnTo>
                <a:lnTo>
                  <a:pt x="345790" y="726178"/>
                </a:lnTo>
                <a:lnTo>
                  <a:pt x="331449" y="772379"/>
                </a:lnTo>
                <a:lnTo>
                  <a:pt x="326009" y="818768"/>
                </a:lnTo>
                <a:lnTo>
                  <a:pt x="327106" y="839606"/>
                </a:lnTo>
                <a:lnTo>
                  <a:pt x="330406" y="864219"/>
                </a:lnTo>
                <a:lnTo>
                  <a:pt x="335920" y="892617"/>
                </a:lnTo>
                <a:lnTo>
                  <a:pt x="343662" y="924813"/>
                </a:lnTo>
                <a:lnTo>
                  <a:pt x="199644" y="924813"/>
                </a:lnTo>
                <a:lnTo>
                  <a:pt x="188622" y="889283"/>
                </a:lnTo>
                <a:lnTo>
                  <a:pt x="180721" y="858504"/>
                </a:lnTo>
                <a:lnTo>
                  <a:pt x="175962" y="832463"/>
                </a:lnTo>
                <a:lnTo>
                  <a:pt x="174371" y="811149"/>
                </a:lnTo>
                <a:lnTo>
                  <a:pt x="178201" y="768890"/>
                </a:lnTo>
                <a:lnTo>
                  <a:pt x="189690" y="724666"/>
                </a:lnTo>
                <a:lnTo>
                  <a:pt x="208835" y="678481"/>
                </a:lnTo>
                <a:lnTo>
                  <a:pt x="235632" y="630338"/>
                </a:lnTo>
                <a:lnTo>
                  <a:pt x="270076" y="580241"/>
                </a:lnTo>
                <a:lnTo>
                  <a:pt x="312166" y="528192"/>
                </a:lnTo>
                <a:lnTo>
                  <a:pt x="354201" y="477287"/>
                </a:lnTo>
                <a:lnTo>
                  <a:pt x="388610" y="430741"/>
                </a:lnTo>
                <a:lnTo>
                  <a:pt x="415385" y="388556"/>
                </a:lnTo>
                <a:lnTo>
                  <a:pt x="434518" y="350731"/>
                </a:lnTo>
                <a:lnTo>
                  <a:pt x="446004" y="317267"/>
                </a:lnTo>
                <a:lnTo>
                  <a:pt x="449834" y="288163"/>
                </a:lnTo>
                <a:lnTo>
                  <a:pt x="444922" y="244157"/>
                </a:lnTo>
                <a:lnTo>
                  <a:pt x="430186" y="208153"/>
                </a:lnTo>
                <a:lnTo>
                  <a:pt x="371225" y="160147"/>
                </a:lnTo>
                <a:lnTo>
                  <a:pt x="326993" y="148145"/>
                </a:lnTo>
                <a:lnTo>
                  <a:pt x="272923" y="144144"/>
                </a:lnTo>
                <a:lnTo>
                  <a:pt x="229780" y="147072"/>
                </a:lnTo>
                <a:lnTo>
                  <a:pt x="187229" y="155857"/>
                </a:lnTo>
                <a:lnTo>
                  <a:pt x="145281" y="170507"/>
                </a:lnTo>
                <a:lnTo>
                  <a:pt x="103950" y="191027"/>
                </a:lnTo>
                <a:lnTo>
                  <a:pt x="63246" y="217424"/>
                </a:lnTo>
                <a:lnTo>
                  <a:pt x="0" y="93599"/>
                </a:lnTo>
                <a:lnTo>
                  <a:pt x="49508" y="65014"/>
                </a:lnTo>
                <a:lnTo>
                  <a:pt x="98589" y="41618"/>
                </a:lnTo>
                <a:lnTo>
                  <a:pt x="147240" y="23415"/>
                </a:lnTo>
                <a:lnTo>
                  <a:pt x="195457" y="10409"/>
                </a:lnTo>
                <a:lnTo>
                  <a:pt x="243237" y="2602"/>
                </a:lnTo>
                <a:lnTo>
                  <a:pt x="290575" y="0"/>
                </a:lnTo>
                <a:close/>
              </a:path>
            </a:pathLst>
          </a:custGeom>
          <a:ln w="1264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69991" y="629158"/>
            <a:ext cx="608965" cy="1243330"/>
          </a:xfrm>
          <a:custGeom>
            <a:avLst/>
            <a:gdLst/>
            <a:ahLst/>
            <a:cxnLst/>
            <a:rect l="l" t="t" r="r" b="b"/>
            <a:pathLst>
              <a:path w="608964" h="1243330">
                <a:moveTo>
                  <a:pt x="280543" y="1000632"/>
                </a:moveTo>
                <a:lnTo>
                  <a:pt x="233791" y="1009491"/>
                </a:lnTo>
                <a:lnTo>
                  <a:pt x="194563" y="1036065"/>
                </a:lnTo>
                <a:lnTo>
                  <a:pt x="168100" y="1075229"/>
                </a:lnTo>
                <a:lnTo>
                  <a:pt x="159258" y="1121917"/>
                </a:lnTo>
                <a:lnTo>
                  <a:pt x="161470" y="1146282"/>
                </a:lnTo>
                <a:lnTo>
                  <a:pt x="179135" y="1189247"/>
                </a:lnTo>
                <a:lnTo>
                  <a:pt x="213231" y="1223325"/>
                </a:lnTo>
                <a:lnTo>
                  <a:pt x="256232" y="1240990"/>
                </a:lnTo>
                <a:lnTo>
                  <a:pt x="280543" y="1243202"/>
                </a:lnTo>
                <a:lnTo>
                  <a:pt x="304851" y="1240990"/>
                </a:lnTo>
                <a:lnTo>
                  <a:pt x="347801" y="1223325"/>
                </a:lnTo>
                <a:lnTo>
                  <a:pt x="381896" y="1189247"/>
                </a:lnTo>
                <a:lnTo>
                  <a:pt x="399613" y="1146282"/>
                </a:lnTo>
                <a:lnTo>
                  <a:pt x="401828" y="1121917"/>
                </a:lnTo>
                <a:lnTo>
                  <a:pt x="399613" y="1097627"/>
                </a:lnTo>
                <a:lnTo>
                  <a:pt x="381896" y="1054713"/>
                </a:lnTo>
                <a:lnTo>
                  <a:pt x="347801" y="1020564"/>
                </a:lnTo>
                <a:lnTo>
                  <a:pt x="304851" y="1002847"/>
                </a:lnTo>
                <a:lnTo>
                  <a:pt x="280543" y="1000632"/>
                </a:lnTo>
                <a:close/>
              </a:path>
              <a:path w="608964" h="1243330">
                <a:moveTo>
                  <a:pt x="575665" y="144144"/>
                </a:moveTo>
                <a:lnTo>
                  <a:pt x="272923" y="144144"/>
                </a:lnTo>
                <a:lnTo>
                  <a:pt x="326993" y="148145"/>
                </a:lnTo>
                <a:lnTo>
                  <a:pt x="371225" y="160147"/>
                </a:lnTo>
                <a:lnTo>
                  <a:pt x="405622" y="180149"/>
                </a:lnTo>
                <a:lnTo>
                  <a:pt x="430186" y="208153"/>
                </a:lnTo>
                <a:lnTo>
                  <a:pt x="444922" y="244157"/>
                </a:lnTo>
                <a:lnTo>
                  <a:pt x="449834" y="288163"/>
                </a:lnTo>
                <a:lnTo>
                  <a:pt x="446004" y="317267"/>
                </a:lnTo>
                <a:lnTo>
                  <a:pt x="415385" y="388556"/>
                </a:lnTo>
                <a:lnTo>
                  <a:pt x="388610" y="430741"/>
                </a:lnTo>
                <a:lnTo>
                  <a:pt x="354201" y="477287"/>
                </a:lnTo>
                <a:lnTo>
                  <a:pt x="312166" y="528192"/>
                </a:lnTo>
                <a:lnTo>
                  <a:pt x="270076" y="580241"/>
                </a:lnTo>
                <a:lnTo>
                  <a:pt x="235632" y="630338"/>
                </a:lnTo>
                <a:lnTo>
                  <a:pt x="208835" y="678481"/>
                </a:lnTo>
                <a:lnTo>
                  <a:pt x="189690" y="724666"/>
                </a:lnTo>
                <a:lnTo>
                  <a:pt x="178201" y="768890"/>
                </a:lnTo>
                <a:lnTo>
                  <a:pt x="174371" y="811149"/>
                </a:lnTo>
                <a:lnTo>
                  <a:pt x="175962" y="832463"/>
                </a:lnTo>
                <a:lnTo>
                  <a:pt x="180721" y="858504"/>
                </a:lnTo>
                <a:lnTo>
                  <a:pt x="188622" y="889283"/>
                </a:lnTo>
                <a:lnTo>
                  <a:pt x="199644" y="924813"/>
                </a:lnTo>
                <a:lnTo>
                  <a:pt x="343662" y="924813"/>
                </a:lnTo>
                <a:lnTo>
                  <a:pt x="335920" y="892617"/>
                </a:lnTo>
                <a:lnTo>
                  <a:pt x="330406" y="864219"/>
                </a:lnTo>
                <a:lnTo>
                  <a:pt x="327106" y="839606"/>
                </a:lnTo>
                <a:lnTo>
                  <a:pt x="326009" y="818768"/>
                </a:lnTo>
                <a:lnTo>
                  <a:pt x="331449" y="772379"/>
                </a:lnTo>
                <a:lnTo>
                  <a:pt x="345790" y="726178"/>
                </a:lnTo>
                <a:lnTo>
                  <a:pt x="369031" y="680173"/>
                </a:lnTo>
                <a:lnTo>
                  <a:pt x="401172" y="634369"/>
                </a:lnTo>
                <a:lnTo>
                  <a:pt x="442213" y="588771"/>
                </a:lnTo>
                <a:lnTo>
                  <a:pt x="486480" y="541101"/>
                </a:lnTo>
                <a:lnTo>
                  <a:pt x="523924" y="494756"/>
                </a:lnTo>
                <a:lnTo>
                  <a:pt x="554551" y="449742"/>
                </a:lnTo>
                <a:lnTo>
                  <a:pt x="578363" y="406063"/>
                </a:lnTo>
                <a:lnTo>
                  <a:pt x="595367" y="363724"/>
                </a:lnTo>
                <a:lnTo>
                  <a:pt x="605566" y="322729"/>
                </a:lnTo>
                <a:lnTo>
                  <a:pt x="608965" y="283082"/>
                </a:lnTo>
                <a:lnTo>
                  <a:pt x="605476" y="233581"/>
                </a:lnTo>
                <a:lnTo>
                  <a:pt x="595013" y="188243"/>
                </a:lnTo>
                <a:lnTo>
                  <a:pt x="577582" y="147056"/>
                </a:lnTo>
                <a:lnTo>
                  <a:pt x="575665" y="144144"/>
                </a:lnTo>
                <a:close/>
              </a:path>
              <a:path w="608964" h="1243330">
                <a:moveTo>
                  <a:pt x="290575" y="0"/>
                </a:moveTo>
                <a:lnTo>
                  <a:pt x="243237" y="2602"/>
                </a:lnTo>
                <a:lnTo>
                  <a:pt x="195457" y="10409"/>
                </a:lnTo>
                <a:lnTo>
                  <a:pt x="147240" y="23415"/>
                </a:lnTo>
                <a:lnTo>
                  <a:pt x="98589" y="41618"/>
                </a:lnTo>
                <a:lnTo>
                  <a:pt x="49508" y="65014"/>
                </a:lnTo>
                <a:lnTo>
                  <a:pt x="0" y="93599"/>
                </a:lnTo>
                <a:lnTo>
                  <a:pt x="63246" y="217424"/>
                </a:lnTo>
                <a:lnTo>
                  <a:pt x="103950" y="191027"/>
                </a:lnTo>
                <a:lnTo>
                  <a:pt x="145281" y="170507"/>
                </a:lnTo>
                <a:lnTo>
                  <a:pt x="187229" y="155857"/>
                </a:lnTo>
                <a:lnTo>
                  <a:pt x="229780" y="147072"/>
                </a:lnTo>
                <a:lnTo>
                  <a:pt x="272923" y="144144"/>
                </a:lnTo>
                <a:lnTo>
                  <a:pt x="575665" y="144144"/>
                </a:lnTo>
                <a:lnTo>
                  <a:pt x="553190" y="110009"/>
                </a:lnTo>
                <a:lnTo>
                  <a:pt x="521843" y="77088"/>
                </a:lnTo>
                <a:lnTo>
                  <a:pt x="484672" y="49369"/>
                </a:lnTo>
                <a:lnTo>
                  <a:pt x="442960" y="27788"/>
                </a:lnTo>
                <a:lnTo>
                  <a:pt x="396707" y="12358"/>
                </a:lnTo>
                <a:lnTo>
                  <a:pt x="345912" y="3091"/>
                </a:lnTo>
                <a:lnTo>
                  <a:pt x="290575" y="0"/>
                </a:lnTo>
                <a:close/>
              </a:path>
            </a:pathLst>
          </a:custGeom>
          <a:solidFill>
            <a:srgbClr val="DA2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29250" y="1629791"/>
            <a:ext cx="242570" cy="242570"/>
          </a:xfrm>
          <a:custGeom>
            <a:avLst/>
            <a:gdLst/>
            <a:ahLst/>
            <a:cxnLst/>
            <a:rect l="l" t="t" r="r" b="b"/>
            <a:pathLst>
              <a:path w="242570" h="242569">
                <a:moveTo>
                  <a:pt x="121285" y="0"/>
                </a:moveTo>
                <a:lnTo>
                  <a:pt x="168021" y="8858"/>
                </a:lnTo>
                <a:lnTo>
                  <a:pt x="207137" y="35433"/>
                </a:lnTo>
                <a:lnTo>
                  <a:pt x="233711" y="74596"/>
                </a:lnTo>
                <a:lnTo>
                  <a:pt x="242570" y="121285"/>
                </a:lnTo>
                <a:lnTo>
                  <a:pt x="240355" y="145649"/>
                </a:lnTo>
                <a:lnTo>
                  <a:pt x="222638" y="188614"/>
                </a:lnTo>
                <a:lnTo>
                  <a:pt x="188543" y="222692"/>
                </a:lnTo>
                <a:lnTo>
                  <a:pt x="145593" y="240357"/>
                </a:lnTo>
                <a:lnTo>
                  <a:pt x="121285" y="242570"/>
                </a:lnTo>
                <a:lnTo>
                  <a:pt x="96974" y="240357"/>
                </a:lnTo>
                <a:lnTo>
                  <a:pt x="53973" y="222692"/>
                </a:lnTo>
                <a:lnTo>
                  <a:pt x="19877" y="188614"/>
                </a:lnTo>
                <a:lnTo>
                  <a:pt x="2212" y="145649"/>
                </a:lnTo>
                <a:lnTo>
                  <a:pt x="0" y="121285"/>
                </a:lnTo>
                <a:lnTo>
                  <a:pt x="2212" y="96994"/>
                </a:lnTo>
                <a:lnTo>
                  <a:pt x="19877" y="54080"/>
                </a:lnTo>
                <a:lnTo>
                  <a:pt x="53973" y="19931"/>
                </a:lnTo>
                <a:lnTo>
                  <a:pt x="96974" y="2214"/>
                </a:lnTo>
                <a:lnTo>
                  <a:pt x="121285" y="0"/>
                </a:lnTo>
                <a:close/>
              </a:path>
            </a:pathLst>
          </a:custGeom>
          <a:ln w="76200">
            <a:solidFill>
              <a:srgbClr val="DA24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69991" y="629158"/>
            <a:ext cx="608965" cy="925194"/>
          </a:xfrm>
          <a:custGeom>
            <a:avLst/>
            <a:gdLst/>
            <a:ahLst/>
            <a:cxnLst/>
            <a:rect l="l" t="t" r="r" b="b"/>
            <a:pathLst>
              <a:path w="608964" h="925194">
                <a:moveTo>
                  <a:pt x="290575" y="0"/>
                </a:moveTo>
                <a:lnTo>
                  <a:pt x="345912" y="3091"/>
                </a:lnTo>
                <a:lnTo>
                  <a:pt x="396707" y="12358"/>
                </a:lnTo>
                <a:lnTo>
                  <a:pt x="442960" y="27788"/>
                </a:lnTo>
                <a:lnTo>
                  <a:pt x="484672" y="49369"/>
                </a:lnTo>
                <a:lnTo>
                  <a:pt x="521843" y="77088"/>
                </a:lnTo>
                <a:lnTo>
                  <a:pt x="553190" y="110009"/>
                </a:lnTo>
                <a:lnTo>
                  <a:pt x="577582" y="147056"/>
                </a:lnTo>
                <a:lnTo>
                  <a:pt x="595013" y="188243"/>
                </a:lnTo>
                <a:lnTo>
                  <a:pt x="605476" y="233581"/>
                </a:lnTo>
                <a:lnTo>
                  <a:pt x="608965" y="283082"/>
                </a:lnTo>
                <a:lnTo>
                  <a:pt x="605566" y="322729"/>
                </a:lnTo>
                <a:lnTo>
                  <a:pt x="595367" y="363724"/>
                </a:lnTo>
                <a:lnTo>
                  <a:pt x="578363" y="406063"/>
                </a:lnTo>
                <a:lnTo>
                  <a:pt x="554551" y="449742"/>
                </a:lnTo>
                <a:lnTo>
                  <a:pt x="523924" y="494756"/>
                </a:lnTo>
                <a:lnTo>
                  <a:pt x="486480" y="541101"/>
                </a:lnTo>
                <a:lnTo>
                  <a:pt x="442213" y="588771"/>
                </a:lnTo>
                <a:lnTo>
                  <a:pt x="401172" y="634369"/>
                </a:lnTo>
                <a:lnTo>
                  <a:pt x="369031" y="680173"/>
                </a:lnTo>
                <a:lnTo>
                  <a:pt x="345790" y="726178"/>
                </a:lnTo>
                <a:lnTo>
                  <a:pt x="331449" y="772379"/>
                </a:lnTo>
                <a:lnTo>
                  <a:pt x="326009" y="818768"/>
                </a:lnTo>
                <a:lnTo>
                  <a:pt x="327106" y="839606"/>
                </a:lnTo>
                <a:lnTo>
                  <a:pt x="330406" y="864219"/>
                </a:lnTo>
                <a:lnTo>
                  <a:pt x="335920" y="892617"/>
                </a:lnTo>
                <a:lnTo>
                  <a:pt x="343662" y="924813"/>
                </a:lnTo>
                <a:lnTo>
                  <a:pt x="199644" y="924813"/>
                </a:lnTo>
                <a:lnTo>
                  <a:pt x="188622" y="889283"/>
                </a:lnTo>
                <a:lnTo>
                  <a:pt x="180721" y="858504"/>
                </a:lnTo>
                <a:lnTo>
                  <a:pt x="175962" y="832463"/>
                </a:lnTo>
                <a:lnTo>
                  <a:pt x="174371" y="811149"/>
                </a:lnTo>
                <a:lnTo>
                  <a:pt x="178201" y="768890"/>
                </a:lnTo>
                <a:lnTo>
                  <a:pt x="189690" y="724666"/>
                </a:lnTo>
                <a:lnTo>
                  <a:pt x="208835" y="678481"/>
                </a:lnTo>
                <a:lnTo>
                  <a:pt x="235632" y="630338"/>
                </a:lnTo>
                <a:lnTo>
                  <a:pt x="270076" y="580241"/>
                </a:lnTo>
                <a:lnTo>
                  <a:pt x="312166" y="528192"/>
                </a:lnTo>
                <a:lnTo>
                  <a:pt x="354201" y="477287"/>
                </a:lnTo>
                <a:lnTo>
                  <a:pt x="388610" y="430741"/>
                </a:lnTo>
                <a:lnTo>
                  <a:pt x="415385" y="388556"/>
                </a:lnTo>
                <a:lnTo>
                  <a:pt x="434518" y="350731"/>
                </a:lnTo>
                <a:lnTo>
                  <a:pt x="446004" y="317267"/>
                </a:lnTo>
                <a:lnTo>
                  <a:pt x="449834" y="288163"/>
                </a:lnTo>
                <a:lnTo>
                  <a:pt x="444922" y="244157"/>
                </a:lnTo>
                <a:lnTo>
                  <a:pt x="430186" y="208153"/>
                </a:lnTo>
                <a:lnTo>
                  <a:pt x="371225" y="160147"/>
                </a:lnTo>
                <a:lnTo>
                  <a:pt x="326993" y="148145"/>
                </a:lnTo>
                <a:lnTo>
                  <a:pt x="272923" y="144144"/>
                </a:lnTo>
                <a:lnTo>
                  <a:pt x="229780" y="147072"/>
                </a:lnTo>
                <a:lnTo>
                  <a:pt x="187229" y="155857"/>
                </a:lnTo>
                <a:lnTo>
                  <a:pt x="145281" y="170507"/>
                </a:lnTo>
                <a:lnTo>
                  <a:pt x="103950" y="191027"/>
                </a:lnTo>
                <a:lnTo>
                  <a:pt x="63246" y="217424"/>
                </a:lnTo>
                <a:lnTo>
                  <a:pt x="0" y="93599"/>
                </a:lnTo>
                <a:lnTo>
                  <a:pt x="49508" y="65014"/>
                </a:lnTo>
                <a:lnTo>
                  <a:pt x="98589" y="41618"/>
                </a:lnTo>
                <a:lnTo>
                  <a:pt x="147240" y="23415"/>
                </a:lnTo>
                <a:lnTo>
                  <a:pt x="195457" y="10409"/>
                </a:lnTo>
                <a:lnTo>
                  <a:pt x="243237" y="2602"/>
                </a:lnTo>
                <a:lnTo>
                  <a:pt x="290575" y="0"/>
                </a:lnTo>
                <a:close/>
              </a:path>
            </a:pathLst>
          </a:custGeom>
          <a:ln w="76199">
            <a:solidFill>
              <a:srgbClr val="DA24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91260" y="-544195"/>
            <a:ext cx="4828540" cy="305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150" dirty="0" smtClean="0">
                <a:solidFill>
                  <a:srgbClr val="FFE699"/>
                </a:solidFill>
              </a:rPr>
              <a:t>ค</a:t>
            </a:r>
            <a:r>
              <a:rPr lang="th-TH" sz="8000" spc="-150" dirty="0" smtClean="0">
                <a:solidFill>
                  <a:srgbClr val="FFE699"/>
                </a:solidFill>
              </a:rPr>
              <a:t>ำ</a:t>
            </a:r>
            <a:r>
              <a:rPr sz="8000" spc="-150" dirty="0" err="1" smtClean="0">
                <a:solidFill>
                  <a:srgbClr val="FFE699"/>
                </a:solidFill>
              </a:rPr>
              <a:t>ถามชวนคิ</a:t>
            </a:r>
            <a:r>
              <a:rPr sz="8000" spc="515" dirty="0" err="1" smtClean="0">
                <a:solidFill>
                  <a:srgbClr val="FFE699"/>
                </a:solidFill>
              </a:rPr>
              <a:t>ด</a:t>
            </a:r>
            <a:r>
              <a:rPr sz="19900" dirty="0" smtClean="0">
                <a:solidFill>
                  <a:srgbClr val="FFE699"/>
                </a:solidFill>
              </a:rPr>
              <a:t>?</a:t>
            </a:r>
            <a:endParaRPr sz="19900" dirty="0"/>
          </a:p>
        </p:txBody>
      </p:sp>
      <p:sp>
        <p:nvSpPr>
          <p:cNvPr id="15" name="object 15"/>
          <p:cNvSpPr/>
          <p:nvPr/>
        </p:nvSpPr>
        <p:spPr>
          <a:xfrm>
            <a:off x="8683752" y="1187194"/>
            <a:ext cx="3398520" cy="56708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882202" y="2276030"/>
            <a:ext cx="655002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75" dirty="0">
                <a:latin typeface="TH SarabunPSK"/>
                <a:cs typeface="TH SarabunPSK"/>
              </a:rPr>
              <a:t>สิ่งที่ส </a:t>
            </a:r>
            <a:r>
              <a:rPr sz="6600" b="1" spc="50" dirty="0">
                <a:latin typeface="TH SarabunPSK"/>
                <a:cs typeface="TH SarabunPSK"/>
              </a:rPr>
              <a:t>าคัญที่จะท</a:t>
            </a:r>
            <a:r>
              <a:rPr sz="6600" b="1" spc="135" dirty="0">
                <a:latin typeface="TH SarabunPSK"/>
                <a:cs typeface="TH SarabunPSK"/>
              </a:rPr>
              <a:t> </a:t>
            </a:r>
            <a:r>
              <a:rPr sz="6600" b="1" spc="204" dirty="0">
                <a:latin typeface="TH SarabunPSK"/>
                <a:cs typeface="TH SarabunPSK"/>
              </a:rPr>
              <a:t>าให้เรามี</a:t>
            </a:r>
            <a:endParaRPr sz="6600" dirty="0">
              <a:latin typeface="TH SarabunPSK"/>
              <a:cs typeface="TH SarabunPS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5118" y="2990164"/>
            <a:ext cx="7468870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200" dirty="0">
                <a:latin typeface="TH SarabunPSK"/>
                <a:cs typeface="TH SarabunPSK"/>
              </a:rPr>
              <a:t>สุขภาพร่างกายและจิตใจที่ดี</a:t>
            </a:r>
            <a:endParaRPr sz="6600">
              <a:latin typeface="TH SarabunPSK"/>
              <a:cs typeface="TH SarabunPS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6600" b="1" dirty="0">
                <a:latin typeface="TH SarabunPSK"/>
                <a:cs typeface="TH SarabunPSK"/>
              </a:rPr>
              <a:t>คืออะไร</a:t>
            </a:r>
            <a:endParaRPr sz="6600">
              <a:latin typeface="TH SarabunPSK"/>
              <a:cs typeface="TH SarabunPS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78335" y="209008"/>
            <a:ext cx="4613663" cy="6648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97068" y="6684003"/>
            <a:ext cx="221860" cy="173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952" y="3756403"/>
            <a:ext cx="3342640" cy="3101975"/>
          </a:xfrm>
          <a:custGeom>
            <a:avLst/>
            <a:gdLst/>
            <a:ahLst/>
            <a:cxnLst/>
            <a:rect l="l" t="t" r="r" b="b"/>
            <a:pathLst>
              <a:path w="3342640" h="3101975">
                <a:moveTo>
                  <a:pt x="1585883" y="0"/>
                </a:moveTo>
                <a:lnTo>
                  <a:pt x="826275" y="1007188"/>
                </a:lnTo>
                <a:lnTo>
                  <a:pt x="260919" y="2287528"/>
                </a:lnTo>
                <a:lnTo>
                  <a:pt x="0" y="3101594"/>
                </a:lnTo>
                <a:lnTo>
                  <a:pt x="3342206" y="3101594"/>
                </a:lnTo>
                <a:lnTo>
                  <a:pt x="2708224" y="2343839"/>
                </a:lnTo>
                <a:lnTo>
                  <a:pt x="2106919" y="1263169"/>
                </a:lnTo>
                <a:lnTo>
                  <a:pt x="1721696" y="371158"/>
                </a:lnTo>
                <a:lnTo>
                  <a:pt x="1585883" y="0"/>
                </a:lnTo>
                <a:close/>
              </a:path>
            </a:pathLst>
          </a:custGeom>
          <a:solidFill>
            <a:srgbClr val="E196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1207" y="5074503"/>
            <a:ext cx="1286510" cy="1783714"/>
          </a:xfrm>
          <a:custGeom>
            <a:avLst/>
            <a:gdLst/>
            <a:ahLst/>
            <a:cxnLst/>
            <a:rect l="l" t="t" r="r" b="b"/>
            <a:pathLst>
              <a:path w="1286510" h="1783715">
                <a:moveTo>
                  <a:pt x="0" y="0"/>
                </a:moveTo>
                <a:lnTo>
                  <a:pt x="208967" y="1000852"/>
                </a:lnTo>
                <a:lnTo>
                  <a:pt x="572007" y="1642169"/>
                </a:lnTo>
                <a:lnTo>
                  <a:pt x="714672" y="1783494"/>
                </a:lnTo>
                <a:lnTo>
                  <a:pt x="1213406" y="1783494"/>
                </a:lnTo>
                <a:lnTo>
                  <a:pt x="1286007" y="1631787"/>
                </a:lnTo>
                <a:lnTo>
                  <a:pt x="736622" y="1264672"/>
                </a:lnTo>
                <a:lnTo>
                  <a:pt x="333273" y="716206"/>
                </a:lnTo>
                <a:lnTo>
                  <a:pt x="84789" y="217584"/>
                </a:lnTo>
                <a:lnTo>
                  <a:pt x="0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54136" y="5074503"/>
            <a:ext cx="795655" cy="1783714"/>
          </a:xfrm>
          <a:custGeom>
            <a:avLst/>
            <a:gdLst/>
            <a:ahLst/>
            <a:cxnLst/>
            <a:rect l="l" t="t" r="r" b="b"/>
            <a:pathLst>
              <a:path w="795655" h="1783715">
                <a:moveTo>
                  <a:pt x="787071" y="0"/>
                </a:moveTo>
                <a:lnTo>
                  <a:pt x="733100" y="260913"/>
                </a:lnTo>
                <a:lnTo>
                  <a:pt x="555133" y="866951"/>
                </a:lnTo>
                <a:lnTo>
                  <a:pt x="229089" y="1553060"/>
                </a:lnTo>
                <a:lnTo>
                  <a:pt x="0" y="1783494"/>
                </a:lnTo>
                <a:lnTo>
                  <a:pt x="565320" y="1783494"/>
                </a:lnTo>
                <a:lnTo>
                  <a:pt x="578660" y="1761139"/>
                </a:lnTo>
                <a:lnTo>
                  <a:pt x="795178" y="1028518"/>
                </a:lnTo>
                <a:lnTo>
                  <a:pt x="787071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746497"/>
            <a:ext cx="4811738" cy="311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990725" cy="1703705"/>
          </a:xfrm>
          <a:custGeom>
            <a:avLst/>
            <a:gdLst/>
            <a:ahLst/>
            <a:cxnLst/>
            <a:rect l="l" t="t" r="r" b="b"/>
            <a:pathLst>
              <a:path w="1990725" h="1703705">
                <a:moveTo>
                  <a:pt x="1045635" y="0"/>
                </a:moveTo>
                <a:lnTo>
                  <a:pt x="0" y="0"/>
                </a:lnTo>
                <a:lnTo>
                  <a:pt x="0" y="1703652"/>
                </a:lnTo>
                <a:lnTo>
                  <a:pt x="47792" y="1699061"/>
                </a:lnTo>
                <a:lnTo>
                  <a:pt x="97299" y="1693326"/>
                </a:lnTo>
                <a:lnTo>
                  <a:pt x="146627" y="1686437"/>
                </a:lnTo>
                <a:lnTo>
                  <a:pt x="195686" y="1678211"/>
                </a:lnTo>
                <a:lnTo>
                  <a:pt x="244386" y="1668465"/>
                </a:lnTo>
                <a:lnTo>
                  <a:pt x="292637" y="1657015"/>
                </a:lnTo>
                <a:lnTo>
                  <a:pt x="340352" y="1643679"/>
                </a:lnTo>
                <a:lnTo>
                  <a:pt x="387440" y="1628273"/>
                </a:lnTo>
                <a:lnTo>
                  <a:pt x="433811" y="1610614"/>
                </a:lnTo>
                <a:lnTo>
                  <a:pt x="476752" y="1591681"/>
                </a:lnTo>
                <a:lnTo>
                  <a:pt x="518725" y="1570381"/>
                </a:lnTo>
                <a:lnTo>
                  <a:pt x="559466" y="1546735"/>
                </a:lnTo>
                <a:lnTo>
                  <a:pt x="598713" y="1520763"/>
                </a:lnTo>
                <a:lnTo>
                  <a:pt x="636199" y="1492488"/>
                </a:lnTo>
                <a:lnTo>
                  <a:pt x="671663" y="1461930"/>
                </a:lnTo>
                <a:lnTo>
                  <a:pt x="704838" y="1429110"/>
                </a:lnTo>
                <a:lnTo>
                  <a:pt x="1039177" y="1429110"/>
                </a:lnTo>
                <a:lnTo>
                  <a:pt x="1052649" y="1413842"/>
                </a:lnTo>
                <a:lnTo>
                  <a:pt x="1076849" y="1371405"/>
                </a:lnTo>
                <a:lnTo>
                  <a:pt x="1706660" y="1371405"/>
                </a:lnTo>
                <a:lnTo>
                  <a:pt x="1774648" y="1328245"/>
                </a:lnTo>
                <a:lnTo>
                  <a:pt x="1810884" y="1298996"/>
                </a:lnTo>
                <a:lnTo>
                  <a:pt x="1844604" y="1267014"/>
                </a:lnTo>
                <a:lnTo>
                  <a:pt x="1875530" y="1232522"/>
                </a:lnTo>
                <a:lnTo>
                  <a:pt x="1903383" y="1195743"/>
                </a:lnTo>
                <a:lnTo>
                  <a:pt x="1927887" y="1156899"/>
                </a:lnTo>
                <a:lnTo>
                  <a:pt x="1948764" y="1116214"/>
                </a:lnTo>
                <a:lnTo>
                  <a:pt x="1965736" y="1073911"/>
                </a:lnTo>
                <a:lnTo>
                  <a:pt x="1978526" y="1030212"/>
                </a:lnTo>
                <a:lnTo>
                  <a:pt x="1986855" y="985342"/>
                </a:lnTo>
                <a:lnTo>
                  <a:pt x="1990447" y="939523"/>
                </a:lnTo>
                <a:lnTo>
                  <a:pt x="1988989" y="891336"/>
                </a:lnTo>
                <a:lnTo>
                  <a:pt x="1982397" y="843680"/>
                </a:lnTo>
                <a:lnTo>
                  <a:pt x="1970947" y="796920"/>
                </a:lnTo>
                <a:lnTo>
                  <a:pt x="1954918" y="751417"/>
                </a:lnTo>
                <a:lnTo>
                  <a:pt x="1934587" y="707535"/>
                </a:lnTo>
                <a:lnTo>
                  <a:pt x="1910232" y="665639"/>
                </a:lnTo>
                <a:lnTo>
                  <a:pt x="1882130" y="626091"/>
                </a:lnTo>
                <a:lnTo>
                  <a:pt x="1850558" y="589254"/>
                </a:lnTo>
                <a:lnTo>
                  <a:pt x="1815796" y="555493"/>
                </a:lnTo>
                <a:lnTo>
                  <a:pt x="1774552" y="522387"/>
                </a:lnTo>
                <a:lnTo>
                  <a:pt x="1730490" y="493272"/>
                </a:lnTo>
                <a:lnTo>
                  <a:pt x="1683997" y="468153"/>
                </a:lnTo>
                <a:lnTo>
                  <a:pt x="1635462" y="447035"/>
                </a:lnTo>
                <a:lnTo>
                  <a:pt x="1585272" y="429925"/>
                </a:lnTo>
                <a:lnTo>
                  <a:pt x="1533815" y="416827"/>
                </a:lnTo>
                <a:lnTo>
                  <a:pt x="1538229" y="369318"/>
                </a:lnTo>
                <a:lnTo>
                  <a:pt x="1534058" y="321633"/>
                </a:lnTo>
                <a:lnTo>
                  <a:pt x="1521635" y="275372"/>
                </a:lnTo>
                <a:lnTo>
                  <a:pt x="1501292" y="232136"/>
                </a:lnTo>
                <a:lnTo>
                  <a:pt x="1473361" y="193526"/>
                </a:lnTo>
                <a:lnTo>
                  <a:pt x="1111646" y="180655"/>
                </a:lnTo>
                <a:lnTo>
                  <a:pt x="1107820" y="132414"/>
                </a:lnTo>
                <a:lnTo>
                  <a:pt x="1095350" y="85621"/>
                </a:lnTo>
                <a:lnTo>
                  <a:pt x="1074954" y="41615"/>
                </a:lnTo>
                <a:lnTo>
                  <a:pt x="1047351" y="1732"/>
                </a:lnTo>
                <a:lnTo>
                  <a:pt x="1045635" y="0"/>
                </a:lnTo>
                <a:close/>
              </a:path>
              <a:path w="1990725" h="1703705">
                <a:moveTo>
                  <a:pt x="1039177" y="1429110"/>
                </a:moveTo>
                <a:lnTo>
                  <a:pt x="704838" y="1429110"/>
                </a:lnTo>
                <a:lnTo>
                  <a:pt x="742718" y="1462842"/>
                </a:lnTo>
                <a:lnTo>
                  <a:pt x="787154" y="1487681"/>
                </a:lnTo>
                <a:lnTo>
                  <a:pt x="835805" y="1502600"/>
                </a:lnTo>
                <a:lnTo>
                  <a:pt x="886332" y="1506570"/>
                </a:lnTo>
                <a:lnTo>
                  <a:pt x="936394" y="1498563"/>
                </a:lnTo>
                <a:lnTo>
                  <a:pt x="981181" y="1479324"/>
                </a:lnTo>
                <a:lnTo>
                  <a:pt x="1020347" y="1450449"/>
                </a:lnTo>
                <a:lnTo>
                  <a:pt x="1039177" y="1429110"/>
                </a:lnTo>
                <a:close/>
              </a:path>
              <a:path w="1990725" h="1703705">
                <a:moveTo>
                  <a:pt x="1706660" y="1371405"/>
                </a:moveTo>
                <a:lnTo>
                  <a:pt x="1076849" y="1371405"/>
                </a:lnTo>
                <a:lnTo>
                  <a:pt x="1123197" y="1390364"/>
                </a:lnTo>
                <a:lnTo>
                  <a:pt x="1170530" y="1406697"/>
                </a:lnTo>
                <a:lnTo>
                  <a:pt x="1218663" y="1420270"/>
                </a:lnTo>
                <a:lnTo>
                  <a:pt x="1267407" y="1430948"/>
                </a:lnTo>
                <a:lnTo>
                  <a:pt x="1316578" y="1438599"/>
                </a:lnTo>
                <a:lnTo>
                  <a:pt x="1365987" y="1443090"/>
                </a:lnTo>
                <a:lnTo>
                  <a:pt x="1415449" y="1444285"/>
                </a:lnTo>
                <a:lnTo>
                  <a:pt x="1464777" y="1442052"/>
                </a:lnTo>
                <a:lnTo>
                  <a:pt x="1513784" y="1436256"/>
                </a:lnTo>
                <a:lnTo>
                  <a:pt x="1562283" y="1426765"/>
                </a:lnTo>
                <a:lnTo>
                  <a:pt x="1610088" y="1413445"/>
                </a:lnTo>
                <a:lnTo>
                  <a:pt x="1653615" y="1397360"/>
                </a:lnTo>
                <a:lnTo>
                  <a:pt x="1695735" y="1377650"/>
                </a:lnTo>
                <a:lnTo>
                  <a:pt x="1706660" y="1371405"/>
                </a:lnTo>
                <a:close/>
              </a:path>
              <a:path w="1990725" h="1703705">
                <a:moveTo>
                  <a:pt x="1271604" y="114378"/>
                </a:moveTo>
                <a:lnTo>
                  <a:pt x="1227782" y="120632"/>
                </a:lnTo>
                <a:lnTo>
                  <a:pt x="1185658" y="133839"/>
                </a:lnTo>
                <a:lnTo>
                  <a:pt x="1146518" y="153884"/>
                </a:lnTo>
                <a:lnTo>
                  <a:pt x="1111646" y="180655"/>
                </a:lnTo>
                <a:lnTo>
                  <a:pt x="1459377" y="180655"/>
                </a:lnTo>
                <a:lnTo>
                  <a:pt x="1400410" y="138456"/>
                </a:lnTo>
                <a:lnTo>
                  <a:pt x="1359203" y="123176"/>
                </a:lnTo>
                <a:lnTo>
                  <a:pt x="1315840" y="115188"/>
                </a:lnTo>
                <a:lnTo>
                  <a:pt x="1271604" y="114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2010410" cy="1720214"/>
          </a:xfrm>
          <a:custGeom>
            <a:avLst/>
            <a:gdLst/>
            <a:ahLst/>
            <a:cxnLst/>
            <a:rect l="l" t="t" r="r" b="b"/>
            <a:pathLst>
              <a:path w="2010410" h="1720214">
                <a:moveTo>
                  <a:pt x="703937" y="1413075"/>
                </a:moveTo>
                <a:lnTo>
                  <a:pt x="695432" y="1416016"/>
                </a:lnTo>
                <a:lnTo>
                  <a:pt x="688742" y="1420958"/>
                </a:lnTo>
                <a:lnTo>
                  <a:pt x="652906" y="1455883"/>
                </a:lnTo>
                <a:lnTo>
                  <a:pt x="614998" y="1487718"/>
                </a:lnTo>
                <a:lnTo>
                  <a:pt x="575198" y="1516606"/>
                </a:lnTo>
                <a:lnTo>
                  <a:pt x="533689" y="1542693"/>
                </a:lnTo>
                <a:lnTo>
                  <a:pt x="490649" y="1566122"/>
                </a:lnTo>
                <a:lnTo>
                  <a:pt x="446261" y="1587038"/>
                </a:lnTo>
                <a:lnTo>
                  <a:pt x="400705" y="1605584"/>
                </a:lnTo>
                <a:lnTo>
                  <a:pt x="354161" y="1621906"/>
                </a:lnTo>
                <a:lnTo>
                  <a:pt x="306811" y="1636148"/>
                </a:lnTo>
                <a:lnTo>
                  <a:pt x="258835" y="1648453"/>
                </a:lnTo>
                <a:lnTo>
                  <a:pt x="210414" y="1658966"/>
                </a:lnTo>
                <a:lnTo>
                  <a:pt x="161729" y="1667832"/>
                </a:lnTo>
                <a:lnTo>
                  <a:pt x="112960" y="1675194"/>
                </a:lnTo>
                <a:lnTo>
                  <a:pt x="66125" y="1681191"/>
                </a:lnTo>
                <a:lnTo>
                  <a:pt x="19084" y="1686392"/>
                </a:lnTo>
                <a:lnTo>
                  <a:pt x="0" y="1688145"/>
                </a:lnTo>
                <a:lnTo>
                  <a:pt x="0" y="1719936"/>
                </a:lnTo>
                <a:lnTo>
                  <a:pt x="76026" y="1711958"/>
                </a:lnTo>
                <a:lnTo>
                  <a:pt x="125432" y="1705653"/>
                </a:lnTo>
                <a:lnTo>
                  <a:pt x="174666" y="1698068"/>
                </a:lnTo>
                <a:lnTo>
                  <a:pt x="223638" y="1689041"/>
                </a:lnTo>
                <a:lnTo>
                  <a:pt x="272258" y="1678407"/>
                </a:lnTo>
                <a:lnTo>
                  <a:pt x="320437" y="1666003"/>
                </a:lnTo>
                <a:lnTo>
                  <a:pt x="368085" y="1651665"/>
                </a:lnTo>
                <a:lnTo>
                  <a:pt x="415111" y="1635231"/>
                </a:lnTo>
                <a:lnTo>
                  <a:pt x="460612" y="1616757"/>
                </a:lnTo>
                <a:lnTo>
                  <a:pt x="505001" y="1595858"/>
                </a:lnTo>
                <a:lnTo>
                  <a:pt x="548095" y="1572525"/>
                </a:lnTo>
                <a:lnTo>
                  <a:pt x="589713" y="1546750"/>
                </a:lnTo>
                <a:lnTo>
                  <a:pt x="629674" y="1518523"/>
                </a:lnTo>
                <a:lnTo>
                  <a:pt x="667798" y="1487838"/>
                </a:lnTo>
                <a:lnTo>
                  <a:pt x="703903" y="1454685"/>
                </a:lnTo>
                <a:lnTo>
                  <a:pt x="765050" y="1454685"/>
                </a:lnTo>
                <a:lnTo>
                  <a:pt x="758651" y="1451221"/>
                </a:lnTo>
                <a:lnTo>
                  <a:pt x="720133" y="1417601"/>
                </a:lnTo>
                <a:lnTo>
                  <a:pt x="712692" y="1413236"/>
                </a:lnTo>
                <a:lnTo>
                  <a:pt x="703937" y="1413075"/>
                </a:lnTo>
                <a:close/>
              </a:path>
              <a:path w="2010410" h="1720214">
                <a:moveTo>
                  <a:pt x="765050" y="1454685"/>
                </a:moveTo>
                <a:lnTo>
                  <a:pt x="703903" y="1454685"/>
                </a:lnTo>
                <a:lnTo>
                  <a:pt x="739374" y="1482087"/>
                </a:lnTo>
                <a:lnTo>
                  <a:pt x="778967" y="1502802"/>
                </a:lnTo>
                <a:lnTo>
                  <a:pt x="821516" y="1516378"/>
                </a:lnTo>
                <a:lnTo>
                  <a:pt x="865854" y="1522362"/>
                </a:lnTo>
                <a:lnTo>
                  <a:pt x="910814" y="1520302"/>
                </a:lnTo>
                <a:lnTo>
                  <a:pt x="954546" y="1509433"/>
                </a:lnTo>
                <a:lnTo>
                  <a:pt x="994681" y="1490185"/>
                </a:lnTo>
                <a:lnTo>
                  <a:pt x="996216" y="1489052"/>
                </a:lnTo>
                <a:lnTo>
                  <a:pt x="904135" y="1489052"/>
                </a:lnTo>
                <a:lnTo>
                  <a:pt x="852843" y="1488790"/>
                </a:lnTo>
                <a:lnTo>
                  <a:pt x="803618" y="1475565"/>
                </a:lnTo>
                <a:lnTo>
                  <a:pt x="765050" y="1454685"/>
                </a:lnTo>
                <a:close/>
              </a:path>
              <a:path w="2010410" h="1720214">
                <a:moveTo>
                  <a:pt x="1080025" y="1355446"/>
                </a:moveTo>
                <a:lnTo>
                  <a:pt x="1071364" y="1356380"/>
                </a:lnTo>
                <a:lnTo>
                  <a:pt x="1063693" y="1360251"/>
                </a:lnTo>
                <a:lnTo>
                  <a:pt x="1058282" y="1367090"/>
                </a:lnTo>
                <a:lnTo>
                  <a:pt x="1031999" y="1411209"/>
                </a:lnTo>
                <a:lnTo>
                  <a:pt x="996737" y="1448031"/>
                </a:lnTo>
                <a:lnTo>
                  <a:pt x="953711" y="1474873"/>
                </a:lnTo>
                <a:lnTo>
                  <a:pt x="904135" y="1489052"/>
                </a:lnTo>
                <a:lnTo>
                  <a:pt x="996216" y="1489052"/>
                </a:lnTo>
                <a:lnTo>
                  <a:pt x="1030475" y="1463753"/>
                </a:lnTo>
                <a:lnTo>
                  <a:pt x="1061185" y="1431328"/>
                </a:lnTo>
                <a:lnTo>
                  <a:pt x="1086066" y="1394104"/>
                </a:lnTo>
                <a:lnTo>
                  <a:pt x="1188253" y="1394104"/>
                </a:lnTo>
                <a:lnTo>
                  <a:pt x="1178613" y="1391359"/>
                </a:lnTo>
                <a:lnTo>
                  <a:pt x="1133035" y="1375585"/>
                </a:lnTo>
                <a:lnTo>
                  <a:pt x="1088404" y="1357419"/>
                </a:lnTo>
                <a:lnTo>
                  <a:pt x="1080025" y="1355446"/>
                </a:lnTo>
                <a:close/>
              </a:path>
              <a:path w="2010410" h="1720214">
                <a:moveTo>
                  <a:pt x="1188253" y="1394104"/>
                </a:moveTo>
                <a:lnTo>
                  <a:pt x="1086066" y="1394104"/>
                </a:lnTo>
                <a:lnTo>
                  <a:pt x="1134501" y="1412433"/>
                </a:lnTo>
                <a:lnTo>
                  <a:pt x="1183978" y="1428076"/>
                </a:lnTo>
                <a:lnTo>
                  <a:pt x="1234298" y="1440856"/>
                </a:lnTo>
                <a:lnTo>
                  <a:pt x="1285260" y="1450594"/>
                </a:lnTo>
                <a:lnTo>
                  <a:pt x="1336664" y="1457113"/>
                </a:lnTo>
                <a:lnTo>
                  <a:pt x="1388311" y="1460234"/>
                </a:lnTo>
                <a:lnTo>
                  <a:pt x="1440001" y="1459779"/>
                </a:lnTo>
                <a:lnTo>
                  <a:pt x="1491532" y="1455571"/>
                </a:lnTo>
                <a:lnTo>
                  <a:pt x="1542707" y="1447432"/>
                </a:lnTo>
                <a:lnTo>
                  <a:pt x="1593324" y="1435184"/>
                </a:lnTo>
                <a:lnTo>
                  <a:pt x="1614920" y="1428044"/>
                </a:lnTo>
                <a:lnTo>
                  <a:pt x="1418614" y="1428044"/>
                </a:lnTo>
                <a:lnTo>
                  <a:pt x="1367713" y="1426952"/>
                </a:lnTo>
                <a:lnTo>
                  <a:pt x="1319686" y="1422539"/>
                </a:lnTo>
                <a:lnTo>
                  <a:pt x="1272072" y="1415017"/>
                </a:lnTo>
                <a:lnTo>
                  <a:pt x="1225003" y="1404563"/>
                </a:lnTo>
                <a:lnTo>
                  <a:pt x="1188253" y="1394104"/>
                </a:lnTo>
                <a:close/>
              </a:path>
              <a:path w="2010410" h="1720214">
                <a:moveTo>
                  <a:pt x="1422473" y="130718"/>
                </a:moveTo>
                <a:lnTo>
                  <a:pt x="1304620" y="130718"/>
                </a:lnTo>
                <a:lnTo>
                  <a:pt x="1352691" y="138967"/>
                </a:lnTo>
                <a:lnTo>
                  <a:pt x="1398368" y="157278"/>
                </a:lnTo>
                <a:lnTo>
                  <a:pt x="1440044" y="186665"/>
                </a:lnTo>
                <a:lnTo>
                  <a:pt x="1473077" y="224314"/>
                </a:lnTo>
                <a:lnTo>
                  <a:pt x="1497232" y="268187"/>
                </a:lnTo>
                <a:lnTo>
                  <a:pt x="1512270" y="316245"/>
                </a:lnTo>
                <a:lnTo>
                  <a:pt x="1517954" y="366449"/>
                </a:lnTo>
                <a:lnTo>
                  <a:pt x="1514046" y="416761"/>
                </a:lnTo>
                <a:lnTo>
                  <a:pt x="1512710" y="424487"/>
                </a:lnTo>
                <a:lnTo>
                  <a:pt x="1519923" y="430947"/>
                </a:lnTo>
                <a:lnTo>
                  <a:pt x="1578318" y="445849"/>
                </a:lnTo>
                <a:lnTo>
                  <a:pt x="1628514" y="463256"/>
                </a:lnTo>
                <a:lnTo>
                  <a:pt x="1676980" y="484721"/>
                </a:lnTo>
                <a:lnTo>
                  <a:pt x="1723304" y="510269"/>
                </a:lnTo>
                <a:lnTo>
                  <a:pt x="1767076" y="539922"/>
                </a:lnTo>
                <a:lnTo>
                  <a:pt x="1807884" y="573705"/>
                </a:lnTo>
                <a:lnTo>
                  <a:pt x="1845316" y="611639"/>
                </a:lnTo>
                <a:lnTo>
                  <a:pt x="1877377" y="651639"/>
                </a:lnTo>
                <a:lnTo>
                  <a:pt x="1905273" y="694708"/>
                </a:lnTo>
                <a:lnTo>
                  <a:pt x="1928674" y="740366"/>
                </a:lnTo>
                <a:lnTo>
                  <a:pt x="1947251" y="788136"/>
                </a:lnTo>
                <a:lnTo>
                  <a:pt x="1960675" y="837538"/>
                </a:lnTo>
                <a:lnTo>
                  <a:pt x="1968616" y="888093"/>
                </a:lnTo>
                <a:lnTo>
                  <a:pt x="1970745" y="939323"/>
                </a:lnTo>
                <a:lnTo>
                  <a:pt x="1966025" y="990768"/>
                </a:lnTo>
                <a:lnTo>
                  <a:pt x="1955429" y="1040867"/>
                </a:lnTo>
                <a:lnTo>
                  <a:pt x="1939342" y="1089289"/>
                </a:lnTo>
                <a:lnTo>
                  <a:pt x="1918149" y="1135701"/>
                </a:lnTo>
                <a:lnTo>
                  <a:pt x="1892234" y="1179770"/>
                </a:lnTo>
                <a:lnTo>
                  <a:pt x="1861984" y="1221164"/>
                </a:lnTo>
                <a:lnTo>
                  <a:pt x="1827783" y="1259551"/>
                </a:lnTo>
                <a:lnTo>
                  <a:pt x="1790015" y="1294600"/>
                </a:lnTo>
                <a:lnTo>
                  <a:pt x="1749524" y="1325619"/>
                </a:lnTo>
                <a:lnTo>
                  <a:pt x="1706811" y="1352431"/>
                </a:lnTo>
                <a:lnTo>
                  <a:pt x="1662140" y="1375091"/>
                </a:lnTo>
                <a:lnTo>
                  <a:pt x="1615775" y="1393654"/>
                </a:lnTo>
                <a:lnTo>
                  <a:pt x="1567976" y="1408176"/>
                </a:lnTo>
                <a:lnTo>
                  <a:pt x="1519008" y="1418711"/>
                </a:lnTo>
                <a:lnTo>
                  <a:pt x="1469133" y="1425315"/>
                </a:lnTo>
                <a:lnTo>
                  <a:pt x="1418614" y="1428044"/>
                </a:lnTo>
                <a:lnTo>
                  <a:pt x="1614920" y="1428044"/>
                </a:lnTo>
                <a:lnTo>
                  <a:pt x="1685645" y="1400399"/>
                </a:lnTo>
                <a:lnTo>
                  <a:pt x="1729238" y="1377542"/>
                </a:lnTo>
                <a:lnTo>
                  <a:pt x="1770783" y="1351256"/>
                </a:lnTo>
                <a:lnTo>
                  <a:pt x="1810027" y="1321705"/>
                </a:lnTo>
                <a:lnTo>
                  <a:pt x="1846719" y="1289049"/>
                </a:lnTo>
                <a:lnTo>
                  <a:pt x="1880605" y="1253452"/>
                </a:lnTo>
                <a:lnTo>
                  <a:pt x="1911434" y="1215073"/>
                </a:lnTo>
                <a:lnTo>
                  <a:pt x="1938953" y="1174076"/>
                </a:lnTo>
                <a:lnTo>
                  <a:pt x="1962671" y="1130482"/>
                </a:lnTo>
                <a:lnTo>
                  <a:pt x="1981945" y="1084842"/>
                </a:lnTo>
                <a:lnTo>
                  <a:pt x="1996500" y="1037550"/>
                </a:lnTo>
                <a:lnTo>
                  <a:pt x="2006060" y="989001"/>
                </a:lnTo>
                <a:lnTo>
                  <a:pt x="2010350" y="939589"/>
                </a:lnTo>
                <a:lnTo>
                  <a:pt x="2008778" y="892037"/>
                </a:lnTo>
                <a:lnTo>
                  <a:pt x="2002592" y="845205"/>
                </a:lnTo>
                <a:lnTo>
                  <a:pt x="1991996" y="799348"/>
                </a:lnTo>
                <a:lnTo>
                  <a:pt x="1977190" y="754718"/>
                </a:lnTo>
                <a:lnTo>
                  <a:pt x="1958377" y="711567"/>
                </a:lnTo>
                <a:lnTo>
                  <a:pt x="1935758" y="670149"/>
                </a:lnTo>
                <a:lnTo>
                  <a:pt x="1909536" y="630717"/>
                </a:lnTo>
                <a:lnTo>
                  <a:pt x="1879912" y="593523"/>
                </a:lnTo>
                <a:lnTo>
                  <a:pt x="1846970" y="558882"/>
                </a:lnTo>
                <a:lnTo>
                  <a:pt x="1811218" y="527429"/>
                </a:lnTo>
                <a:lnTo>
                  <a:pt x="1772968" y="499147"/>
                </a:lnTo>
                <a:lnTo>
                  <a:pt x="1732536" y="474022"/>
                </a:lnTo>
                <a:lnTo>
                  <a:pt x="1690234" y="452038"/>
                </a:lnTo>
                <a:lnTo>
                  <a:pt x="1646378" y="433178"/>
                </a:lnTo>
                <a:lnTo>
                  <a:pt x="1601280" y="417428"/>
                </a:lnTo>
                <a:lnTo>
                  <a:pt x="1555254" y="404772"/>
                </a:lnTo>
                <a:lnTo>
                  <a:pt x="1557408" y="357389"/>
                </a:lnTo>
                <a:lnTo>
                  <a:pt x="1551750" y="310449"/>
                </a:lnTo>
                <a:lnTo>
                  <a:pt x="1538566" y="265221"/>
                </a:lnTo>
                <a:lnTo>
                  <a:pt x="1518140" y="222971"/>
                </a:lnTo>
                <a:lnTo>
                  <a:pt x="1490759" y="184969"/>
                </a:lnTo>
                <a:lnTo>
                  <a:pt x="1456706" y="152481"/>
                </a:lnTo>
                <a:lnTo>
                  <a:pt x="1422473" y="130718"/>
                </a:lnTo>
                <a:close/>
              </a:path>
              <a:path w="2010410" h="1720214">
                <a:moveTo>
                  <a:pt x="1070039" y="0"/>
                </a:moveTo>
                <a:lnTo>
                  <a:pt x="1018436" y="0"/>
                </a:lnTo>
                <a:lnTo>
                  <a:pt x="1041207" y="25265"/>
                </a:lnTo>
                <a:lnTo>
                  <a:pt x="1068868" y="73117"/>
                </a:lnTo>
                <a:lnTo>
                  <a:pt x="1086110" y="125603"/>
                </a:lnTo>
                <a:lnTo>
                  <a:pt x="1091944" y="180655"/>
                </a:lnTo>
                <a:lnTo>
                  <a:pt x="1095457" y="190521"/>
                </a:lnTo>
                <a:lnTo>
                  <a:pt x="1104074" y="196090"/>
                </a:lnTo>
                <a:lnTo>
                  <a:pt x="1114757" y="196840"/>
                </a:lnTo>
                <a:lnTo>
                  <a:pt x="1124469" y="192244"/>
                </a:lnTo>
                <a:lnTo>
                  <a:pt x="1164081" y="163295"/>
                </a:lnTo>
                <a:lnTo>
                  <a:pt x="1202690" y="145822"/>
                </a:lnTo>
                <a:lnTo>
                  <a:pt x="1129345" y="145822"/>
                </a:lnTo>
                <a:lnTo>
                  <a:pt x="1118156" y="92591"/>
                </a:lnTo>
                <a:lnTo>
                  <a:pt x="1097537" y="42414"/>
                </a:lnTo>
                <a:lnTo>
                  <a:pt x="1070039" y="0"/>
                </a:lnTo>
                <a:close/>
              </a:path>
              <a:path w="2010410" h="1720214">
                <a:moveTo>
                  <a:pt x="1270402" y="98535"/>
                </a:moveTo>
                <a:lnTo>
                  <a:pt x="1220801" y="106162"/>
                </a:lnTo>
                <a:lnTo>
                  <a:pt x="1173269" y="121988"/>
                </a:lnTo>
                <a:lnTo>
                  <a:pt x="1129345" y="145822"/>
                </a:lnTo>
                <a:lnTo>
                  <a:pt x="1202690" y="145822"/>
                </a:lnTo>
                <a:lnTo>
                  <a:pt x="1208511" y="143188"/>
                </a:lnTo>
                <a:lnTo>
                  <a:pt x="1255959" y="132227"/>
                </a:lnTo>
                <a:lnTo>
                  <a:pt x="1304620" y="130718"/>
                </a:lnTo>
                <a:lnTo>
                  <a:pt x="1422473" y="130718"/>
                </a:lnTo>
                <a:lnTo>
                  <a:pt x="1416268" y="126774"/>
                </a:lnTo>
                <a:lnTo>
                  <a:pt x="1369672" y="108648"/>
                </a:lnTo>
                <a:lnTo>
                  <a:pt x="1320538" y="99299"/>
                </a:lnTo>
                <a:lnTo>
                  <a:pt x="1270402" y="98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9146" y="3091322"/>
            <a:ext cx="658495" cy="570865"/>
          </a:xfrm>
          <a:custGeom>
            <a:avLst/>
            <a:gdLst/>
            <a:ahLst/>
            <a:cxnLst/>
            <a:rect l="l" t="t" r="r" b="b"/>
            <a:pathLst>
              <a:path w="658494" h="570864">
                <a:moveTo>
                  <a:pt x="514177" y="0"/>
                </a:moveTo>
                <a:lnTo>
                  <a:pt x="470182" y="3760"/>
                </a:lnTo>
                <a:lnTo>
                  <a:pt x="428185" y="16104"/>
                </a:lnTo>
                <a:lnTo>
                  <a:pt x="390075" y="36585"/>
                </a:lnTo>
                <a:lnTo>
                  <a:pt x="357738" y="64755"/>
                </a:lnTo>
                <a:lnTo>
                  <a:pt x="333063" y="100167"/>
                </a:lnTo>
                <a:lnTo>
                  <a:pt x="301550" y="173618"/>
                </a:lnTo>
                <a:lnTo>
                  <a:pt x="281187" y="222846"/>
                </a:lnTo>
                <a:lnTo>
                  <a:pt x="257820" y="274970"/>
                </a:lnTo>
                <a:lnTo>
                  <a:pt x="231499" y="325909"/>
                </a:lnTo>
                <a:lnTo>
                  <a:pt x="202277" y="371584"/>
                </a:lnTo>
                <a:lnTo>
                  <a:pt x="170204" y="407916"/>
                </a:lnTo>
                <a:lnTo>
                  <a:pt x="114214" y="456941"/>
                </a:lnTo>
                <a:lnTo>
                  <a:pt x="59648" y="495191"/>
                </a:lnTo>
                <a:lnTo>
                  <a:pt x="17809" y="520270"/>
                </a:lnTo>
                <a:lnTo>
                  <a:pt x="0" y="529782"/>
                </a:lnTo>
                <a:lnTo>
                  <a:pt x="51552" y="547423"/>
                </a:lnTo>
                <a:lnTo>
                  <a:pt x="105173" y="562395"/>
                </a:lnTo>
                <a:lnTo>
                  <a:pt x="147338" y="570578"/>
                </a:lnTo>
                <a:lnTo>
                  <a:pt x="658226" y="64754"/>
                </a:lnTo>
                <a:lnTo>
                  <a:pt x="639280" y="44700"/>
                </a:lnTo>
                <a:lnTo>
                  <a:pt x="600614" y="20022"/>
                </a:lnTo>
                <a:lnTo>
                  <a:pt x="558284" y="5271"/>
                </a:lnTo>
                <a:lnTo>
                  <a:pt x="514177" y="0"/>
                </a:lnTo>
                <a:close/>
              </a:path>
            </a:pathLst>
          </a:custGeom>
          <a:solidFill>
            <a:srgbClr val="FF6B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22600" y="3323623"/>
            <a:ext cx="195354" cy="19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297048" y="698034"/>
            <a:ext cx="7632065" cy="359092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algn="ctr">
              <a:lnSpc>
                <a:spcPct val="98700"/>
              </a:lnSpc>
              <a:spcBef>
                <a:spcPts val="695"/>
              </a:spcBef>
            </a:pPr>
            <a:r>
              <a:rPr sz="7200" dirty="0">
                <a:solidFill>
                  <a:srgbClr val="342C2A"/>
                </a:solidFill>
              </a:rPr>
              <a:t>บิงโกพฤติกรรมเสี่ย</a:t>
            </a:r>
            <a:r>
              <a:rPr sz="7200" spc="-5" dirty="0">
                <a:solidFill>
                  <a:srgbClr val="342C2A"/>
                </a:solidFill>
              </a:rPr>
              <a:t>ง</a:t>
            </a:r>
            <a:r>
              <a:rPr sz="7200" dirty="0">
                <a:solidFill>
                  <a:srgbClr val="342C2A"/>
                </a:solidFill>
              </a:rPr>
              <a:t>ต่</a:t>
            </a:r>
            <a:r>
              <a:rPr sz="7200" spc="-5" dirty="0">
                <a:solidFill>
                  <a:srgbClr val="342C2A"/>
                </a:solidFill>
              </a:rPr>
              <a:t>อ</a:t>
            </a:r>
            <a:r>
              <a:rPr sz="7200" dirty="0">
                <a:solidFill>
                  <a:srgbClr val="342C2A"/>
                </a:solidFill>
              </a:rPr>
              <a:t>สุขภาพ  </a:t>
            </a:r>
            <a:r>
              <a:rPr sz="8000" b="0" spc="-5" dirty="0">
                <a:solidFill>
                  <a:srgbClr val="C00000"/>
                </a:solidFill>
                <a:latin typeface="Calibri"/>
                <a:cs typeface="Calibri"/>
              </a:rPr>
              <a:t>LET'S </a:t>
            </a:r>
            <a:r>
              <a:rPr sz="8000" b="0" spc="-140" dirty="0">
                <a:solidFill>
                  <a:srgbClr val="C00000"/>
                </a:solidFill>
                <a:latin typeface="Calibri"/>
                <a:cs typeface="Calibri"/>
              </a:rPr>
              <a:t>PLAY  </a:t>
            </a:r>
            <a:r>
              <a:rPr sz="8000" b="0" dirty="0">
                <a:solidFill>
                  <a:srgbClr val="C00000"/>
                </a:solidFill>
                <a:latin typeface="Calibri"/>
                <a:cs typeface="Calibri"/>
              </a:rPr>
              <a:t>BINGO!</a:t>
            </a:r>
            <a:endParaRPr sz="8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5325110"/>
          </a:xfrm>
          <a:custGeom>
            <a:avLst/>
            <a:gdLst/>
            <a:ahLst/>
            <a:cxnLst/>
            <a:rect l="l" t="t" r="r" b="b"/>
            <a:pathLst>
              <a:path w="12192000" h="5325110">
                <a:moveTo>
                  <a:pt x="0" y="5324856"/>
                </a:moveTo>
                <a:lnTo>
                  <a:pt x="12192000" y="5324856"/>
                </a:lnTo>
                <a:lnTo>
                  <a:pt x="12192000" y="0"/>
                </a:lnTo>
                <a:lnTo>
                  <a:pt x="0" y="0"/>
                </a:lnTo>
                <a:lnTo>
                  <a:pt x="0" y="5324856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324855"/>
            <a:ext cx="12192000" cy="1533525"/>
          </a:xfrm>
          <a:custGeom>
            <a:avLst/>
            <a:gdLst/>
            <a:ahLst/>
            <a:cxnLst/>
            <a:rect l="l" t="t" r="r" b="b"/>
            <a:pathLst>
              <a:path w="12192000" h="1533525">
                <a:moveTo>
                  <a:pt x="0" y="1533144"/>
                </a:moveTo>
                <a:lnTo>
                  <a:pt x="12192000" y="1533144"/>
                </a:lnTo>
                <a:lnTo>
                  <a:pt x="12192000" y="0"/>
                </a:lnTo>
                <a:lnTo>
                  <a:pt x="0" y="0"/>
                </a:lnTo>
                <a:lnTo>
                  <a:pt x="0" y="1533144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324855"/>
            <a:ext cx="12192000" cy="1533525"/>
          </a:xfrm>
          <a:custGeom>
            <a:avLst/>
            <a:gdLst/>
            <a:ahLst/>
            <a:cxnLst/>
            <a:rect l="l" t="t" r="r" b="b"/>
            <a:pathLst>
              <a:path w="12192000" h="1533525">
                <a:moveTo>
                  <a:pt x="0" y="1533144"/>
                </a:moveTo>
                <a:lnTo>
                  <a:pt x="12192000" y="1533144"/>
                </a:lnTo>
                <a:lnTo>
                  <a:pt x="12192000" y="0"/>
                </a:lnTo>
                <a:lnTo>
                  <a:pt x="0" y="0"/>
                </a:lnTo>
                <a:lnTo>
                  <a:pt x="0" y="1533144"/>
                </a:lnTo>
                <a:close/>
              </a:path>
            </a:pathLst>
          </a:custGeom>
          <a:ln w="12700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93926" y="5470652"/>
            <a:ext cx="88334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TH SarabunPSK"/>
                <a:cs typeface="TH SarabunPSK"/>
              </a:rPr>
              <a:t>เขียนพฤติกรรมเสี่ยงต่อสุขภาพในกระดาษบิงโก</a:t>
            </a:r>
            <a:endParaRPr sz="3600">
              <a:latin typeface="TH SarabunPSK"/>
              <a:cs typeface="TH SarabunPSK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6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H SarabunPSK"/>
                <a:cs typeface="TH SarabunPSK"/>
              </a:rPr>
              <a:t>กากบาททับลงบนข้อความ</a:t>
            </a:r>
            <a:r>
              <a:rPr sz="3600" b="1" spc="125" dirty="0">
                <a:solidFill>
                  <a:srgbClr val="C00000"/>
                </a:solidFill>
                <a:latin typeface="TH SarabunPSK"/>
                <a:cs typeface="TH SarabunPSK"/>
              </a:rPr>
              <a:t> </a:t>
            </a:r>
            <a:r>
              <a:rPr sz="3600" b="1" spc="-5" dirty="0">
                <a:latin typeface="TH SarabunPSK"/>
                <a:cs typeface="TH SarabunPSK"/>
              </a:rPr>
              <a:t>หากข้อความที่สุ่มตรงกับข้อความของตนเอง</a:t>
            </a:r>
            <a:endParaRPr sz="3600">
              <a:latin typeface="TH SarabunPSK"/>
              <a:cs typeface="TH SarabunPS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04615" y="1001649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5">
                <a:moveTo>
                  <a:pt x="0" y="1309497"/>
                </a:moveTo>
                <a:lnTo>
                  <a:pt x="1803273" y="1309497"/>
                </a:lnTo>
                <a:lnTo>
                  <a:pt x="1803273" y="0"/>
                </a:lnTo>
                <a:lnTo>
                  <a:pt x="0" y="0"/>
                </a:lnTo>
                <a:lnTo>
                  <a:pt x="0" y="1309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08015" y="1001649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5">
                <a:moveTo>
                  <a:pt x="0" y="1309497"/>
                </a:moveTo>
                <a:lnTo>
                  <a:pt x="1803272" y="1309497"/>
                </a:lnTo>
                <a:lnTo>
                  <a:pt x="1803272" y="0"/>
                </a:lnTo>
                <a:lnTo>
                  <a:pt x="0" y="0"/>
                </a:lnTo>
                <a:lnTo>
                  <a:pt x="0" y="1309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11289" y="1001649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5">
                <a:moveTo>
                  <a:pt x="0" y="1309497"/>
                </a:moveTo>
                <a:lnTo>
                  <a:pt x="1803273" y="1309497"/>
                </a:lnTo>
                <a:lnTo>
                  <a:pt x="1803273" y="0"/>
                </a:lnTo>
                <a:lnTo>
                  <a:pt x="0" y="0"/>
                </a:lnTo>
                <a:lnTo>
                  <a:pt x="0" y="1309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04615" y="2311145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4">
                <a:moveTo>
                  <a:pt x="0" y="1309496"/>
                </a:moveTo>
                <a:lnTo>
                  <a:pt x="1803273" y="1309496"/>
                </a:lnTo>
                <a:lnTo>
                  <a:pt x="1803273" y="0"/>
                </a:lnTo>
                <a:lnTo>
                  <a:pt x="0" y="0"/>
                </a:lnTo>
                <a:lnTo>
                  <a:pt x="0" y="13094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08015" y="2311145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4">
                <a:moveTo>
                  <a:pt x="0" y="1309496"/>
                </a:moveTo>
                <a:lnTo>
                  <a:pt x="1803272" y="1309496"/>
                </a:lnTo>
                <a:lnTo>
                  <a:pt x="1803272" y="0"/>
                </a:lnTo>
                <a:lnTo>
                  <a:pt x="0" y="0"/>
                </a:lnTo>
                <a:lnTo>
                  <a:pt x="0" y="13094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11289" y="2311145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4">
                <a:moveTo>
                  <a:pt x="0" y="1309496"/>
                </a:moveTo>
                <a:lnTo>
                  <a:pt x="1803273" y="1309496"/>
                </a:lnTo>
                <a:lnTo>
                  <a:pt x="1803273" y="0"/>
                </a:lnTo>
                <a:lnTo>
                  <a:pt x="0" y="0"/>
                </a:lnTo>
                <a:lnTo>
                  <a:pt x="0" y="13094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04615" y="3620642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4">
                <a:moveTo>
                  <a:pt x="0" y="1309497"/>
                </a:moveTo>
                <a:lnTo>
                  <a:pt x="1803273" y="1309497"/>
                </a:lnTo>
                <a:lnTo>
                  <a:pt x="1803273" y="0"/>
                </a:lnTo>
                <a:lnTo>
                  <a:pt x="0" y="0"/>
                </a:lnTo>
                <a:lnTo>
                  <a:pt x="0" y="1309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08015" y="3620642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4">
                <a:moveTo>
                  <a:pt x="0" y="1309497"/>
                </a:moveTo>
                <a:lnTo>
                  <a:pt x="1803272" y="1309497"/>
                </a:lnTo>
                <a:lnTo>
                  <a:pt x="1803272" y="0"/>
                </a:lnTo>
                <a:lnTo>
                  <a:pt x="0" y="0"/>
                </a:lnTo>
                <a:lnTo>
                  <a:pt x="0" y="1309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11289" y="3620642"/>
            <a:ext cx="1803400" cy="1310005"/>
          </a:xfrm>
          <a:custGeom>
            <a:avLst/>
            <a:gdLst/>
            <a:ahLst/>
            <a:cxnLst/>
            <a:rect l="l" t="t" r="r" b="b"/>
            <a:pathLst>
              <a:path w="1803400" h="1310004">
                <a:moveTo>
                  <a:pt x="0" y="1309497"/>
                </a:moveTo>
                <a:lnTo>
                  <a:pt x="1803273" y="1309497"/>
                </a:lnTo>
                <a:lnTo>
                  <a:pt x="1803273" y="0"/>
                </a:lnTo>
                <a:lnTo>
                  <a:pt x="0" y="0"/>
                </a:lnTo>
                <a:lnTo>
                  <a:pt x="0" y="1309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8015" y="987425"/>
            <a:ext cx="0" cy="3957320"/>
          </a:xfrm>
          <a:custGeom>
            <a:avLst/>
            <a:gdLst/>
            <a:ahLst/>
            <a:cxnLst/>
            <a:rect l="l" t="t" r="r" b="b"/>
            <a:pathLst>
              <a:path h="3957320">
                <a:moveTo>
                  <a:pt x="0" y="0"/>
                </a:moveTo>
                <a:lnTo>
                  <a:pt x="0" y="3956939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11289" y="987425"/>
            <a:ext cx="0" cy="3957320"/>
          </a:xfrm>
          <a:custGeom>
            <a:avLst/>
            <a:gdLst/>
            <a:ahLst/>
            <a:cxnLst/>
            <a:rect l="l" t="t" r="r" b="b"/>
            <a:pathLst>
              <a:path h="3957320">
                <a:moveTo>
                  <a:pt x="0" y="0"/>
                </a:moveTo>
                <a:lnTo>
                  <a:pt x="0" y="3956939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90391" y="2311145"/>
            <a:ext cx="5438775" cy="0"/>
          </a:xfrm>
          <a:custGeom>
            <a:avLst/>
            <a:gdLst/>
            <a:ahLst/>
            <a:cxnLst/>
            <a:rect l="l" t="t" r="r" b="b"/>
            <a:pathLst>
              <a:path w="5438775">
                <a:moveTo>
                  <a:pt x="0" y="0"/>
                </a:moveTo>
                <a:lnTo>
                  <a:pt x="543852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90391" y="3620642"/>
            <a:ext cx="5438775" cy="0"/>
          </a:xfrm>
          <a:custGeom>
            <a:avLst/>
            <a:gdLst/>
            <a:ahLst/>
            <a:cxnLst/>
            <a:rect l="l" t="t" r="r" b="b"/>
            <a:pathLst>
              <a:path w="5438775">
                <a:moveTo>
                  <a:pt x="0" y="0"/>
                </a:moveTo>
                <a:lnTo>
                  <a:pt x="543852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04615" y="987425"/>
            <a:ext cx="0" cy="3957320"/>
          </a:xfrm>
          <a:custGeom>
            <a:avLst/>
            <a:gdLst/>
            <a:ahLst/>
            <a:cxnLst/>
            <a:rect l="l" t="t" r="r" b="b"/>
            <a:pathLst>
              <a:path h="3957320">
                <a:moveTo>
                  <a:pt x="0" y="0"/>
                </a:moveTo>
                <a:lnTo>
                  <a:pt x="0" y="3956939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14561" y="987425"/>
            <a:ext cx="0" cy="3957320"/>
          </a:xfrm>
          <a:custGeom>
            <a:avLst/>
            <a:gdLst/>
            <a:ahLst/>
            <a:cxnLst/>
            <a:rect l="l" t="t" r="r" b="b"/>
            <a:pathLst>
              <a:path h="3957320">
                <a:moveTo>
                  <a:pt x="0" y="0"/>
                </a:moveTo>
                <a:lnTo>
                  <a:pt x="0" y="3956939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90391" y="1001775"/>
            <a:ext cx="5438775" cy="0"/>
          </a:xfrm>
          <a:custGeom>
            <a:avLst/>
            <a:gdLst/>
            <a:ahLst/>
            <a:cxnLst/>
            <a:rect l="l" t="t" r="r" b="b"/>
            <a:pathLst>
              <a:path w="5438775">
                <a:moveTo>
                  <a:pt x="0" y="0"/>
                </a:moveTo>
                <a:lnTo>
                  <a:pt x="543852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90391" y="4930140"/>
            <a:ext cx="5438775" cy="0"/>
          </a:xfrm>
          <a:custGeom>
            <a:avLst/>
            <a:gdLst/>
            <a:ahLst/>
            <a:cxnLst/>
            <a:rect l="l" t="t" r="r" b="b"/>
            <a:pathLst>
              <a:path w="5438775">
                <a:moveTo>
                  <a:pt x="0" y="0"/>
                </a:moveTo>
                <a:lnTo>
                  <a:pt x="543852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392551" y="272541"/>
            <a:ext cx="207581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000000"/>
                </a:solidFill>
              </a:rPr>
              <a:t>กระดาษบิงโก</a:t>
            </a:r>
            <a:endParaRPr sz="4400"/>
          </a:p>
        </p:txBody>
      </p:sp>
      <p:sp>
        <p:nvSpPr>
          <p:cNvPr id="24" name="object 24"/>
          <p:cNvSpPr txBox="1"/>
          <p:nvPr/>
        </p:nvSpPr>
        <p:spPr>
          <a:xfrm>
            <a:off x="3404615" y="1001775"/>
            <a:ext cx="1803400" cy="130937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23876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1880"/>
              </a:spcBef>
            </a:pPr>
            <a:r>
              <a:rPr sz="4400" b="1" dirty="0">
                <a:solidFill>
                  <a:srgbClr val="006FC0"/>
                </a:solidFill>
                <a:latin typeface="TH SarabunPSK"/>
                <a:cs typeface="TH SarabunPSK"/>
              </a:rPr>
              <a:t>ดื่มสุรา</a:t>
            </a:r>
            <a:endParaRPr sz="4400">
              <a:latin typeface="TH SarabunPSK"/>
              <a:cs typeface="TH SarabunPSK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811523" y="1124711"/>
            <a:ext cx="892175" cy="1047750"/>
          </a:xfrm>
          <a:custGeom>
            <a:avLst/>
            <a:gdLst/>
            <a:ahLst/>
            <a:cxnLst/>
            <a:rect l="l" t="t" r="r" b="b"/>
            <a:pathLst>
              <a:path w="892175" h="1047750">
                <a:moveTo>
                  <a:pt x="0" y="1047241"/>
                </a:moveTo>
                <a:lnTo>
                  <a:pt x="891921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11523" y="1115567"/>
            <a:ext cx="892175" cy="1057275"/>
          </a:xfrm>
          <a:custGeom>
            <a:avLst/>
            <a:gdLst/>
            <a:ahLst/>
            <a:cxnLst/>
            <a:rect l="l" t="t" r="r" b="b"/>
            <a:pathLst>
              <a:path w="892175" h="1057275">
                <a:moveTo>
                  <a:pt x="0" y="0"/>
                </a:moveTo>
                <a:lnTo>
                  <a:pt x="891921" y="1056894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96975"/>
            <a:ext cx="2789114" cy="6461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70920" y="4969455"/>
            <a:ext cx="5421079" cy="1888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84273" y="3840223"/>
            <a:ext cx="3245485" cy="3018155"/>
          </a:xfrm>
          <a:custGeom>
            <a:avLst/>
            <a:gdLst/>
            <a:ahLst/>
            <a:cxnLst/>
            <a:rect l="l" t="t" r="r" b="b"/>
            <a:pathLst>
              <a:path w="3245484" h="3018154">
                <a:moveTo>
                  <a:pt x="1686193" y="0"/>
                </a:moveTo>
                <a:lnTo>
                  <a:pt x="2445800" y="1007188"/>
                </a:lnTo>
                <a:lnTo>
                  <a:pt x="3011157" y="2287528"/>
                </a:lnTo>
                <a:lnTo>
                  <a:pt x="3245211" y="3017774"/>
                </a:lnTo>
                <a:lnTo>
                  <a:pt x="0" y="3017774"/>
                </a:lnTo>
                <a:lnTo>
                  <a:pt x="563852" y="2343839"/>
                </a:lnTo>
                <a:lnTo>
                  <a:pt x="1165157" y="1263169"/>
                </a:lnTo>
                <a:lnTo>
                  <a:pt x="1550379" y="371158"/>
                </a:lnTo>
                <a:lnTo>
                  <a:pt x="1686193" y="0"/>
                </a:lnTo>
                <a:close/>
              </a:path>
            </a:pathLst>
          </a:custGeom>
          <a:solidFill>
            <a:srgbClr val="E196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1088" y="5158322"/>
            <a:ext cx="1286510" cy="1699895"/>
          </a:xfrm>
          <a:custGeom>
            <a:avLst/>
            <a:gdLst/>
            <a:ahLst/>
            <a:cxnLst/>
            <a:rect l="l" t="t" r="r" b="b"/>
            <a:pathLst>
              <a:path w="1286509" h="1699895">
                <a:moveTo>
                  <a:pt x="1286006" y="0"/>
                </a:moveTo>
                <a:lnTo>
                  <a:pt x="1077039" y="1000852"/>
                </a:lnTo>
                <a:lnTo>
                  <a:pt x="713999" y="1642169"/>
                </a:lnTo>
                <a:lnTo>
                  <a:pt x="655949" y="1699674"/>
                </a:lnTo>
                <a:lnTo>
                  <a:pt x="32488" y="1699674"/>
                </a:lnTo>
                <a:lnTo>
                  <a:pt x="0" y="1631787"/>
                </a:lnTo>
                <a:lnTo>
                  <a:pt x="549384" y="1264672"/>
                </a:lnTo>
                <a:lnTo>
                  <a:pt x="952733" y="716206"/>
                </a:lnTo>
                <a:lnTo>
                  <a:pt x="1201216" y="217584"/>
                </a:lnTo>
                <a:lnTo>
                  <a:pt x="1286006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88989" y="5158322"/>
            <a:ext cx="712470" cy="1699895"/>
          </a:xfrm>
          <a:custGeom>
            <a:avLst/>
            <a:gdLst/>
            <a:ahLst/>
            <a:cxnLst/>
            <a:rect l="l" t="t" r="r" b="b"/>
            <a:pathLst>
              <a:path w="712470" h="1699895">
                <a:moveTo>
                  <a:pt x="8106" y="0"/>
                </a:moveTo>
                <a:lnTo>
                  <a:pt x="62077" y="260913"/>
                </a:lnTo>
                <a:lnTo>
                  <a:pt x="240044" y="866951"/>
                </a:lnTo>
                <a:lnTo>
                  <a:pt x="566089" y="1553060"/>
                </a:lnTo>
                <a:lnTo>
                  <a:pt x="711847" y="1699674"/>
                </a:lnTo>
                <a:lnTo>
                  <a:pt x="198353" y="1699674"/>
                </a:lnTo>
                <a:lnTo>
                  <a:pt x="0" y="1028518"/>
                </a:lnTo>
                <a:lnTo>
                  <a:pt x="8106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70466" y="3840223"/>
            <a:ext cx="1821814" cy="3018155"/>
          </a:xfrm>
          <a:custGeom>
            <a:avLst/>
            <a:gdLst/>
            <a:ahLst/>
            <a:cxnLst/>
            <a:rect l="l" t="t" r="r" b="b"/>
            <a:pathLst>
              <a:path w="1821815" h="3018154">
                <a:moveTo>
                  <a:pt x="1821533" y="89331"/>
                </a:moveTo>
                <a:lnTo>
                  <a:pt x="1821533" y="3017774"/>
                </a:lnTo>
                <a:lnTo>
                  <a:pt x="1152993" y="3017774"/>
                </a:lnTo>
                <a:lnTo>
                  <a:pt x="1022109" y="2848174"/>
                </a:lnTo>
                <a:lnTo>
                  <a:pt x="458709" y="1567886"/>
                </a:lnTo>
                <a:lnTo>
                  <a:pt x="115786" y="467479"/>
                </a:lnTo>
                <a:lnTo>
                  <a:pt x="24602" y="99328"/>
                </a:lnTo>
                <a:lnTo>
                  <a:pt x="1569772" y="99328"/>
                </a:lnTo>
                <a:lnTo>
                  <a:pt x="1821533" y="89331"/>
                </a:lnTo>
                <a:close/>
              </a:path>
              <a:path w="1821815" h="3018154">
                <a:moveTo>
                  <a:pt x="0" y="0"/>
                </a:moveTo>
                <a:lnTo>
                  <a:pt x="1569772" y="99328"/>
                </a:lnTo>
                <a:lnTo>
                  <a:pt x="24602" y="99328"/>
                </a:lnTo>
                <a:lnTo>
                  <a:pt x="0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106271" y="4801343"/>
            <a:ext cx="86360" cy="254635"/>
          </a:xfrm>
          <a:custGeom>
            <a:avLst/>
            <a:gdLst/>
            <a:ahLst/>
            <a:cxnLst/>
            <a:rect l="l" t="t" r="r" b="b"/>
            <a:pathLst>
              <a:path w="86359" h="254635">
                <a:moveTo>
                  <a:pt x="0" y="0"/>
                </a:moveTo>
                <a:lnTo>
                  <a:pt x="85728" y="40601"/>
                </a:lnTo>
                <a:lnTo>
                  <a:pt x="85728" y="254476"/>
                </a:lnTo>
                <a:lnTo>
                  <a:pt x="22202" y="79236"/>
                </a:lnTo>
                <a:lnTo>
                  <a:pt x="0" y="0"/>
                </a:lnTo>
                <a:close/>
              </a:path>
            </a:pathLst>
          </a:custGeom>
          <a:solidFill>
            <a:srgbClr val="E196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77340" y="5158322"/>
            <a:ext cx="1015365" cy="1699895"/>
          </a:xfrm>
          <a:custGeom>
            <a:avLst/>
            <a:gdLst/>
            <a:ahLst/>
            <a:cxnLst/>
            <a:rect l="l" t="t" r="r" b="b"/>
            <a:pathLst>
              <a:path w="1015365" h="1699895">
                <a:moveTo>
                  <a:pt x="719754" y="0"/>
                </a:moveTo>
                <a:lnTo>
                  <a:pt x="743420" y="273167"/>
                </a:lnTo>
                <a:lnTo>
                  <a:pt x="832620" y="923885"/>
                </a:lnTo>
                <a:lnTo>
                  <a:pt x="1014661" y="1698975"/>
                </a:lnTo>
                <a:lnTo>
                  <a:pt x="1014988" y="1699674"/>
                </a:lnTo>
                <a:lnTo>
                  <a:pt x="0" y="1699674"/>
                </a:lnTo>
                <a:lnTo>
                  <a:pt x="24576" y="1663729"/>
                </a:lnTo>
                <a:lnTo>
                  <a:pt x="47162" y="1629548"/>
                </a:lnTo>
                <a:lnTo>
                  <a:pt x="69956" y="1593965"/>
                </a:lnTo>
                <a:lnTo>
                  <a:pt x="92945" y="1556950"/>
                </a:lnTo>
                <a:lnTo>
                  <a:pt x="116117" y="1518476"/>
                </a:lnTo>
                <a:lnTo>
                  <a:pt x="139460" y="1478515"/>
                </a:lnTo>
                <a:lnTo>
                  <a:pt x="162962" y="1437038"/>
                </a:lnTo>
                <a:lnTo>
                  <a:pt x="186612" y="1394018"/>
                </a:lnTo>
                <a:lnTo>
                  <a:pt x="210396" y="1349425"/>
                </a:lnTo>
                <a:lnTo>
                  <a:pt x="234303" y="1303233"/>
                </a:lnTo>
                <a:lnTo>
                  <a:pt x="258322" y="1255412"/>
                </a:lnTo>
                <a:lnTo>
                  <a:pt x="282439" y="1205935"/>
                </a:lnTo>
                <a:lnTo>
                  <a:pt x="306644" y="1154774"/>
                </a:lnTo>
                <a:lnTo>
                  <a:pt x="330923" y="1101900"/>
                </a:lnTo>
                <a:lnTo>
                  <a:pt x="355265" y="1047284"/>
                </a:lnTo>
                <a:lnTo>
                  <a:pt x="379657" y="990900"/>
                </a:lnTo>
                <a:lnTo>
                  <a:pt x="404089" y="932719"/>
                </a:lnTo>
                <a:lnTo>
                  <a:pt x="428547" y="872712"/>
                </a:lnTo>
                <a:lnTo>
                  <a:pt x="453020" y="810852"/>
                </a:lnTo>
                <a:lnTo>
                  <a:pt x="477496" y="747110"/>
                </a:lnTo>
                <a:lnTo>
                  <a:pt x="501963" y="681458"/>
                </a:lnTo>
                <a:lnTo>
                  <a:pt x="526408" y="613868"/>
                </a:lnTo>
                <a:lnTo>
                  <a:pt x="550819" y="544312"/>
                </a:lnTo>
                <a:lnTo>
                  <a:pt x="575185" y="472762"/>
                </a:lnTo>
                <a:lnTo>
                  <a:pt x="599494" y="399189"/>
                </a:lnTo>
                <a:lnTo>
                  <a:pt x="623733" y="323565"/>
                </a:lnTo>
                <a:lnTo>
                  <a:pt x="647891" y="245862"/>
                </a:lnTo>
                <a:lnTo>
                  <a:pt x="671955" y="166053"/>
                </a:lnTo>
                <a:lnTo>
                  <a:pt x="695913" y="84108"/>
                </a:lnTo>
                <a:lnTo>
                  <a:pt x="719754" y="0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5049" y="3835397"/>
            <a:ext cx="3789045" cy="3022600"/>
          </a:xfrm>
          <a:custGeom>
            <a:avLst/>
            <a:gdLst/>
            <a:ahLst/>
            <a:cxnLst/>
            <a:rect l="l" t="t" r="r" b="b"/>
            <a:pathLst>
              <a:path w="3789045" h="3022600">
                <a:moveTo>
                  <a:pt x="2110715" y="0"/>
                </a:moveTo>
                <a:lnTo>
                  <a:pt x="2138454" y="0"/>
                </a:lnTo>
                <a:lnTo>
                  <a:pt x="2140396" y="12700"/>
                </a:lnTo>
                <a:lnTo>
                  <a:pt x="2145718" y="25400"/>
                </a:lnTo>
                <a:lnTo>
                  <a:pt x="2151545" y="38100"/>
                </a:lnTo>
                <a:lnTo>
                  <a:pt x="2155247" y="50800"/>
                </a:lnTo>
                <a:lnTo>
                  <a:pt x="2159476" y="63500"/>
                </a:lnTo>
                <a:lnTo>
                  <a:pt x="2164229" y="76200"/>
                </a:lnTo>
                <a:lnTo>
                  <a:pt x="2169507" y="101600"/>
                </a:lnTo>
                <a:lnTo>
                  <a:pt x="2175309" y="114300"/>
                </a:lnTo>
                <a:lnTo>
                  <a:pt x="2181634" y="127000"/>
                </a:lnTo>
                <a:lnTo>
                  <a:pt x="2188483" y="152400"/>
                </a:lnTo>
                <a:lnTo>
                  <a:pt x="2195853" y="177800"/>
                </a:lnTo>
                <a:lnTo>
                  <a:pt x="2203746" y="190500"/>
                </a:lnTo>
                <a:lnTo>
                  <a:pt x="2212160" y="215900"/>
                </a:lnTo>
                <a:lnTo>
                  <a:pt x="2221096" y="241300"/>
                </a:lnTo>
                <a:lnTo>
                  <a:pt x="2230551" y="266700"/>
                </a:lnTo>
                <a:lnTo>
                  <a:pt x="2240526" y="292100"/>
                </a:lnTo>
                <a:lnTo>
                  <a:pt x="2251021" y="330200"/>
                </a:lnTo>
                <a:lnTo>
                  <a:pt x="2262034" y="355600"/>
                </a:lnTo>
                <a:lnTo>
                  <a:pt x="2273566" y="381000"/>
                </a:lnTo>
                <a:lnTo>
                  <a:pt x="2285615" y="419100"/>
                </a:lnTo>
                <a:lnTo>
                  <a:pt x="2298182" y="444500"/>
                </a:lnTo>
                <a:lnTo>
                  <a:pt x="2311265" y="482600"/>
                </a:lnTo>
                <a:lnTo>
                  <a:pt x="2324864" y="520700"/>
                </a:lnTo>
                <a:lnTo>
                  <a:pt x="2338980" y="558800"/>
                </a:lnTo>
                <a:lnTo>
                  <a:pt x="2353610" y="596900"/>
                </a:lnTo>
                <a:lnTo>
                  <a:pt x="2368754" y="635000"/>
                </a:lnTo>
                <a:lnTo>
                  <a:pt x="2384413" y="673100"/>
                </a:lnTo>
                <a:lnTo>
                  <a:pt x="2400586" y="711200"/>
                </a:lnTo>
                <a:lnTo>
                  <a:pt x="2417271" y="749300"/>
                </a:lnTo>
                <a:lnTo>
                  <a:pt x="2434469" y="787400"/>
                </a:lnTo>
                <a:lnTo>
                  <a:pt x="2452179" y="825500"/>
                </a:lnTo>
                <a:lnTo>
                  <a:pt x="2470400" y="876300"/>
                </a:lnTo>
                <a:lnTo>
                  <a:pt x="2489132" y="914400"/>
                </a:lnTo>
                <a:lnTo>
                  <a:pt x="2508374" y="952500"/>
                </a:lnTo>
                <a:lnTo>
                  <a:pt x="2528127" y="1003300"/>
                </a:lnTo>
                <a:lnTo>
                  <a:pt x="2548389" y="1054100"/>
                </a:lnTo>
                <a:lnTo>
                  <a:pt x="2569159" y="1092200"/>
                </a:lnTo>
                <a:lnTo>
                  <a:pt x="2590438" y="1143000"/>
                </a:lnTo>
                <a:lnTo>
                  <a:pt x="2612225" y="1181100"/>
                </a:lnTo>
                <a:lnTo>
                  <a:pt x="2634518" y="1231900"/>
                </a:lnTo>
                <a:lnTo>
                  <a:pt x="2657319" y="1282700"/>
                </a:lnTo>
                <a:lnTo>
                  <a:pt x="2680626" y="1333500"/>
                </a:lnTo>
                <a:lnTo>
                  <a:pt x="2704438" y="1371600"/>
                </a:lnTo>
                <a:lnTo>
                  <a:pt x="2728756" y="1422400"/>
                </a:lnTo>
                <a:lnTo>
                  <a:pt x="2753578" y="1473200"/>
                </a:lnTo>
                <a:lnTo>
                  <a:pt x="2778904" y="1524000"/>
                </a:lnTo>
                <a:lnTo>
                  <a:pt x="2804734" y="1574800"/>
                </a:lnTo>
                <a:lnTo>
                  <a:pt x="2831067" y="1625600"/>
                </a:lnTo>
                <a:lnTo>
                  <a:pt x="2857902" y="1676400"/>
                </a:lnTo>
                <a:lnTo>
                  <a:pt x="2885239" y="1727200"/>
                </a:lnTo>
                <a:lnTo>
                  <a:pt x="2913078" y="1778000"/>
                </a:lnTo>
                <a:lnTo>
                  <a:pt x="2941418" y="1828800"/>
                </a:lnTo>
                <a:lnTo>
                  <a:pt x="2970258" y="1879600"/>
                </a:lnTo>
                <a:lnTo>
                  <a:pt x="2999598" y="1930400"/>
                </a:lnTo>
                <a:lnTo>
                  <a:pt x="3029438" y="1981200"/>
                </a:lnTo>
                <a:lnTo>
                  <a:pt x="3059776" y="2032000"/>
                </a:lnTo>
                <a:lnTo>
                  <a:pt x="3090613" y="2082800"/>
                </a:lnTo>
                <a:lnTo>
                  <a:pt x="3121947" y="2133600"/>
                </a:lnTo>
                <a:lnTo>
                  <a:pt x="3153779" y="2184400"/>
                </a:lnTo>
                <a:lnTo>
                  <a:pt x="3186107" y="2235200"/>
                </a:lnTo>
                <a:lnTo>
                  <a:pt x="3218932" y="2286000"/>
                </a:lnTo>
                <a:lnTo>
                  <a:pt x="3252252" y="2336800"/>
                </a:lnTo>
                <a:lnTo>
                  <a:pt x="3286067" y="2387600"/>
                </a:lnTo>
                <a:lnTo>
                  <a:pt x="3320378" y="2438400"/>
                </a:lnTo>
                <a:lnTo>
                  <a:pt x="3355182" y="2489200"/>
                </a:lnTo>
                <a:lnTo>
                  <a:pt x="3390480" y="2527300"/>
                </a:lnTo>
                <a:lnTo>
                  <a:pt x="3426271" y="2578100"/>
                </a:lnTo>
                <a:lnTo>
                  <a:pt x="3462554" y="2628900"/>
                </a:lnTo>
                <a:lnTo>
                  <a:pt x="3499330" y="2679700"/>
                </a:lnTo>
                <a:lnTo>
                  <a:pt x="3536596" y="2730500"/>
                </a:lnTo>
                <a:lnTo>
                  <a:pt x="3574354" y="2781300"/>
                </a:lnTo>
                <a:lnTo>
                  <a:pt x="3612603" y="2819400"/>
                </a:lnTo>
                <a:lnTo>
                  <a:pt x="3651341" y="2870200"/>
                </a:lnTo>
                <a:lnTo>
                  <a:pt x="3690569" y="2921000"/>
                </a:lnTo>
                <a:lnTo>
                  <a:pt x="3730285" y="2959100"/>
                </a:lnTo>
                <a:lnTo>
                  <a:pt x="3770490" y="3009900"/>
                </a:lnTo>
                <a:lnTo>
                  <a:pt x="3788449" y="3022600"/>
                </a:lnTo>
                <a:lnTo>
                  <a:pt x="3735353" y="3022600"/>
                </a:lnTo>
                <a:lnTo>
                  <a:pt x="3701546" y="2984500"/>
                </a:lnTo>
                <a:lnTo>
                  <a:pt x="3668135" y="2946400"/>
                </a:lnTo>
                <a:lnTo>
                  <a:pt x="3635118" y="2895600"/>
                </a:lnTo>
                <a:lnTo>
                  <a:pt x="3602499" y="2857500"/>
                </a:lnTo>
                <a:lnTo>
                  <a:pt x="3570277" y="2819400"/>
                </a:lnTo>
                <a:lnTo>
                  <a:pt x="3538453" y="2781300"/>
                </a:lnTo>
                <a:lnTo>
                  <a:pt x="3507028" y="2743200"/>
                </a:lnTo>
                <a:lnTo>
                  <a:pt x="3476004" y="2705100"/>
                </a:lnTo>
                <a:lnTo>
                  <a:pt x="3445380" y="2667000"/>
                </a:lnTo>
                <a:lnTo>
                  <a:pt x="3415159" y="2628900"/>
                </a:lnTo>
                <a:lnTo>
                  <a:pt x="3385340" y="2578100"/>
                </a:lnTo>
                <a:lnTo>
                  <a:pt x="3355925" y="2540000"/>
                </a:lnTo>
                <a:lnTo>
                  <a:pt x="3326915" y="2501900"/>
                </a:lnTo>
                <a:lnTo>
                  <a:pt x="3298310" y="2463800"/>
                </a:lnTo>
                <a:lnTo>
                  <a:pt x="3270112" y="2425700"/>
                </a:lnTo>
                <a:lnTo>
                  <a:pt x="3242320" y="2374900"/>
                </a:lnTo>
                <a:lnTo>
                  <a:pt x="3214937" y="2336800"/>
                </a:lnTo>
                <a:lnTo>
                  <a:pt x="3187964" y="2298700"/>
                </a:lnTo>
                <a:lnTo>
                  <a:pt x="3161400" y="2260600"/>
                </a:lnTo>
                <a:lnTo>
                  <a:pt x="3135247" y="2209800"/>
                </a:lnTo>
                <a:lnTo>
                  <a:pt x="3109505" y="2171700"/>
                </a:lnTo>
                <a:lnTo>
                  <a:pt x="3084177" y="2133600"/>
                </a:lnTo>
                <a:lnTo>
                  <a:pt x="3059262" y="2095500"/>
                </a:lnTo>
                <a:lnTo>
                  <a:pt x="3034761" y="2057400"/>
                </a:lnTo>
                <a:lnTo>
                  <a:pt x="3010676" y="2019300"/>
                </a:lnTo>
                <a:lnTo>
                  <a:pt x="2987007" y="1968500"/>
                </a:lnTo>
                <a:lnTo>
                  <a:pt x="2963755" y="1930400"/>
                </a:lnTo>
                <a:lnTo>
                  <a:pt x="2940921" y="1892300"/>
                </a:lnTo>
                <a:lnTo>
                  <a:pt x="2918506" y="1854200"/>
                </a:lnTo>
                <a:lnTo>
                  <a:pt x="2896511" y="1816100"/>
                </a:lnTo>
                <a:lnTo>
                  <a:pt x="2874937" y="1778000"/>
                </a:lnTo>
                <a:lnTo>
                  <a:pt x="2853784" y="1739900"/>
                </a:lnTo>
                <a:lnTo>
                  <a:pt x="2833054" y="1701800"/>
                </a:lnTo>
                <a:lnTo>
                  <a:pt x="2808960" y="1651000"/>
                </a:lnTo>
                <a:lnTo>
                  <a:pt x="2785088" y="1612900"/>
                </a:lnTo>
                <a:lnTo>
                  <a:pt x="2761438" y="1562100"/>
                </a:lnTo>
                <a:lnTo>
                  <a:pt x="2738010" y="1524000"/>
                </a:lnTo>
                <a:lnTo>
                  <a:pt x="2714805" y="1473200"/>
                </a:lnTo>
                <a:lnTo>
                  <a:pt x="2691824" y="1422400"/>
                </a:lnTo>
                <a:lnTo>
                  <a:pt x="2669065" y="1384300"/>
                </a:lnTo>
                <a:lnTo>
                  <a:pt x="2646531" y="1333500"/>
                </a:lnTo>
                <a:lnTo>
                  <a:pt x="2624220" y="1295400"/>
                </a:lnTo>
                <a:lnTo>
                  <a:pt x="2602134" y="1244600"/>
                </a:lnTo>
                <a:lnTo>
                  <a:pt x="2580273" y="1193800"/>
                </a:lnTo>
                <a:lnTo>
                  <a:pt x="2558637" y="1155700"/>
                </a:lnTo>
                <a:lnTo>
                  <a:pt x="2537226" y="1104900"/>
                </a:lnTo>
                <a:lnTo>
                  <a:pt x="2516041" y="1054100"/>
                </a:lnTo>
                <a:lnTo>
                  <a:pt x="2495083" y="1016000"/>
                </a:lnTo>
                <a:lnTo>
                  <a:pt x="2474350" y="965200"/>
                </a:lnTo>
                <a:lnTo>
                  <a:pt x="2453844" y="914400"/>
                </a:lnTo>
                <a:lnTo>
                  <a:pt x="2433566" y="876300"/>
                </a:lnTo>
                <a:lnTo>
                  <a:pt x="2413515" y="825500"/>
                </a:lnTo>
                <a:lnTo>
                  <a:pt x="2393691" y="774700"/>
                </a:lnTo>
                <a:lnTo>
                  <a:pt x="2374096" y="723900"/>
                </a:lnTo>
                <a:lnTo>
                  <a:pt x="2354729" y="685800"/>
                </a:lnTo>
                <a:lnTo>
                  <a:pt x="2335590" y="635000"/>
                </a:lnTo>
                <a:lnTo>
                  <a:pt x="2316681" y="584200"/>
                </a:lnTo>
                <a:lnTo>
                  <a:pt x="2298001" y="533400"/>
                </a:lnTo>
                <a:lnTo>
                  <a:pt x="2279551" y="495300"/>
                </a:lnTo>
                <a:lnTo>
                  <a:pt x="2261331" y="444500"/>
                </a:lnTo>
                <a:lnTo>
                  <a:pt x="2243341" y="393700"/>
                </a:lnTo>
                <a:lnTo>
                  <a:pt x="2225582" y="342900"/>
                </a:lnTo>
                <a:lnTo>
                  <a:pt x="2208054" y="304800"/>
                </a:lnTo>
                <a:lnTo>
                  <a:pt x="2190757" y="254000"/>
                </a:lnTo>
                <a:lnTo>
                  <a:pt x="2173692" y="203200"/>
                </a:lnTo>
                <a:lnTo>
                  <a:pt x="2156859" y="152400"/>
                </a:lnTo>
                <a:lnTo>
                  <a:pt x="2140259" y="101600"/>
                </a:lnTo>
                <a:lnTo>
                  <a:pt x="2123891" y="63500"/>
                </a:lnTo>
                <a:lnTo>
                  <a:pt x="2089206" y="63500"/>
                </a:lnTo>
                <a:lnTo>
                  <a:pt x="2094623" y="50800"/>
                </a:lnTo>
                <a:lnTo>
                  <a:pt x="2099264" y="38100"/>
                </a:lnTo>
                <a:lnTo>
                  <a:pt x="2103125" y="25400"/>
                </a:lnTo>
                <a:lnTo>
                  <a:pt x="2106204" y="12700"/>
                </a:lnTo>
                <a:lnTo>
                  <a:pt x="2110715" y="0"/>
                </a:lnTo>
                <a:close/>
              </a:path>
              <a:path w="3789045" h="3022600">
                <a:moveTo>
                  <a:pt x="2089206" y="63500"/>
                </a:moveTo>
                <a:lnTo>
                  <a:pt x="2123891" y="63500"/>
                </a:lnTo>
                <a:lnTo>
                  <a:pt x="2118876" y="76200"/>
                </a:lnTo>
                <a:lnTo>
                  <a:pt x="2113199" y="88900"/>
                </a:lnTo>
                <a:lnTo>
                  <a:pt x="2106862" y="101600"/>
                </a:lnTo>
                <a:lnTo>
                  <a:pt x="2099866" y="114300"/>
                </a:lnTo>
                <a:lnTo>
                  <a:pt x="2092216" y="139700"/>
                </a:lnTo>
                <a:lnTo>
                  <a:pt x="2083912" y="152400"/>
                </a:lnTo>
                <a:lnTo>
                  <a:pt x="2074958" y="177800"/>
                </a:lnTo>
                <a:lnTo>
                  <a:pt x="2065355" y="203200"/>
                </a:lnTo>
                <a:lnTo>
                  <a:pt x="2055107" y="228600"/>
                </a:lnTo>
                <a:lnTo>
                  <a:pt x="2044215" y="241300"/>
                </a:lnTo>
                <a:lnTo>
                  <a:pt x="2032683" y="279400"/>
                </a:lnTo>
                <a:lnTo>
                  <a:pt x="2020512" y="304800"/>
                </a:lnTo>
                <a:lnTo>
                  <a:pt x="2007705" y="330200"/>
                </a:lnTo>
                <a:lnTo>
                  <a:pt x="1994264" y="355600"/>
                </a:lnTo>
                <a:lnTo>
                  <a:pt x="1980192" y="393700"/>
                </a:lnTo>
                <a:lnTo>
                  <a:pt x="1965491" y="419100"/>
                </a:lnTo>
                <a:lnTo>
                  <a:pt x="1950164" y="457200"/>
                </a:lnTo>
                <a:lnTo>
                  <a:pt x="1934213" y="495300"/>
                </a:lnTo>
                <a:lnTo>
                  <a:pt x="1917641" y="520700"/>
                </a:lnTo>
                <a:lnTo>
                  <a:pt x="1900449" y="558800"/>
                </a:lnTo>
                <a:lnTo>
                  <a:pt x="1882640" y="596900"/>
                </a:lnTo>
                <a:lnTo>
                  <a:pt x="1864218" y="635000"/>
                </a:lnTo>
                <a:lnTo>
                  <a:pt x="1845183" y="673100"/>
                </a:lnTo>
                <a:lnTo>
                  <a:pt x="1825539" y="711200"/>
                </a:lnTo>
                <a:lnTo>
                  <a:pt x="1805288" y="749300"/>
                </a:lnTo>
                <a:lnTo>
                  <a:pt x="1784433" y="787400"/>
                </a:lnTo>
                <a:lnTo>
                  <a:pt x="1762975" y="838200"/>
                </a:lnTo>
                <a:lnTo>
                  <a:pt x="1740917" y="876300"/>
                </a:lnTo>
                <a:lnTo>
                  <a:pt x="1718262" y="914400"/>
                </a:lnTo>
                <a:lnTo>
                  <a:pt x="1695012" y="965200"/>
                </a:lnTo>
                <a:lnTo>
                  <a:pt x="1671170" y="1003300"/>
                </a:lnTo>
                <a:lnTo>
                  <a:pt x="1646738" y="1054100"/>
                </a:lnTo>
                <a:lnTo>
                  <a:pt x="1621718" y="1092200"/>
                </a:lnTo>
                <a:lnTo>
                  <a:pt x="1596112" y="1143000"/>
                </a:lnTo>
                <a:lnTo>
                  <a:pt x="1569924" y="1193800"/>
                </a:lnTo>
                <a:lnTo>
                  <a:pt x="1543156" y="1231900"/>
                </a:lnTo>
                <a:lnTo>
                  <a:pt x="1515809" y="1282700"/>
                </a:lnTo>
                <a:lnTo>
                  <a:pt x="1487887" y="1333500"/>
                </a:lnTo>
                <a:lnTo>
                  <a:pt x="1459392" y="1371600"/>
                </a:lnTo>
                <a:lnTo>
                  <a:pt x="1430326" y="1422400"/>
                </a:lnTo>
                <a:lnTo>
                  <a:pt x="1400692" y="1473200"/>
                </a:lnTo>
                <a:lnTo>
                  <a:pt x="1370492" y="1524000"/>
                </a:lnTo>
                <a:lnTo>
                  <a:pt x="1339728" y="1574800"/>
                </a:lnTo>
                <a:lnTo>
                  <a:pt x="1308404" y="1612900"/>
                </a:lnTo>
                <a:lnTo>
                  <a:pt x="1276521" y="1663700"/>
                </a:lnTo>
                <a:lnTo>
                  <a:pt x="1244081" y="1714500"/>
                </a:lnTo>
                <a:lnTo>
                  <a:pt x="1211088" y="1765300"/>
                </a:lnTo>
                <a:lnTo>
                  <a:pt x="1177544" y="1816100"/>
                </a:lnTo>
                <a:lnTo>
                  <a:pt x="1143451" y="1866900"/>
                </a:lnTo>
                <a:lnTo>
                  <a:pt x="1108811" y="1905000"/>
                </a:lnTo>
                <a:lnTo>
                  <a:pt x="1073627" y="1955800"/>
                </a:lnTo>
                <a:lnTo>
                  <a:pt x="1037901" y="2006600"/>
                </a:lnTo>
                <a:lnTo>
                  <a:pt x="1001636" y="2057400"/>
                </a:lnTo>
                <a:lnTo>
                  <a:pt x="964834" y="2108200"/>
                </a:lnTo>
                <a:lnTo>
                  <a:pt x="927498" y="2146300"/>
                </a:lnTo>
                <a:lnTo>
                  <a:pt x="889630" y="2197100"/>
                </a:lnTo>
                <a:lnTo>
                  <a:pt x="851232" y="2247900"/>
                </a:lnTo>
                <a:lnTo>
                  <a:pt x="812308" y="2298700"/>
                </a:lnTo>
                <a:lnTo>
                  <a:pt x="772858" y="2336800"/>
                </a:lnTo>
                <a:lnTo>
                  <a:pt x="732886" y="2387600"/>
                </a:lnTo>
                <a:lnTo>
                  <a:pt x="692394" y="2438400"/>
                </a:lnTo>
                <a:lnTo>
                  <a:pt x="651385" y="2476500"/>
                </a:lnTo>
                <a:lnTo>
                  <a:pt x="609861" y="2527300"/>
                </a:lnTo>
                <a:lnTo>
                  <a:pt x="567824" y="2565400"/>
                </a:lnTo>
                <a:lnTo>
                  <a:pt x="525277" y="2616200"/>
                </a:lnTo>
                <a:lnTo>
                  <a:pt x="482222" y="2654300"/>
                </a:lnTo>
                <a:lnTo>
                  <a:pt x="438662" y="2692400"/>
                </a:lnTo>
                <a:lnTo>
                  <a:pt x="394599" y="2743200"/>
                </a:lnTo>
                <a:lnTo>
                  <a:pt x="350035" y="2781300"/>
                </a:lnTo>
                <a:lnTo>
                  <a:pt x="259416" y="2857500"/>
                </a:lnTo>
                <a:lnTo>
                  <a:pt x="166823" y="2933700"/>
                </a:lnTo>
                <a:lnTo>
                  <a:pt x="72277" y="3009900"/>
                </a:lnTo>
                <a:lnTo>
                  <a:pt x="52282" y="3022600"/>
                </a:lnTo>
                <a:lnTo>
                  <a:pt x="0" y="3022600"/>
                </a:lnTo>
                <a:lnTo>
                  <a:pt x="18510" y="3009900"/>
                </a:lnTo>
                <a:lnTo>
                  <a:pt x="120890" y="2933700"/>
                </a:lnTo>
                <a:lnTo>
                  <a:pt x="221010" y="2857500"/>
                </a:lnTo>
                <a:lnTo>
                  <a:pt x="270215" y="2806700"/>
                </a:lnTo>
                <a:lnTo>
                  <a:pt x="318845" y="2768600"/>
                </a:lnTo>
                <a:lnTo>
                  <a:pt x="366899" y="2717800"/>
                </a:lnTo>
                <a:lnTo>
                  <a:pt x="414372" y="2679700"/>
                </a:lnTo>
                <a:lnTo>
                  <a:pt x="461261" y="2628900"/>
                </a:lnTo>
                <a:lnTo>
                  <a:pt x="507564" y="2590800"/>
                </a:lnTo>
                <a:lnTo>
                  <a:pt x="553277" y="2540000"/>
                </a:lnTo>
                <a:lnTo>
                  <a:pt x="598397" y="2489200"/>
                </a:lnTo>
                <a:lnTo>
                  <a:pt x="642921" y="2438400"/>
                </a:lnTo>
                <a:lnTo>
                  <a:pt x="686846" y="2387600"/>
                </a:lnTo>
                <a:lnTo>
                  <a:pt x="730169" y="2336800"/>
                </a:lnTo>
                <a:lnTo>
                  <a:pt x="772886" y="2286000"/>
                </a:lnTo>
                <a:lnTo>
                  <a:pt x="814995" y="2235200"/>
                </a:lnTo>
                <a:lnTo>
                  <a:pt x="856493" y="2184400"/>
                </a:lnTo>
                <a:lnTo>
                  <a:pt x="897376" y="2133600"/>
                </a:lnTo>
                <a:lnTo>
                  <a:pt x="937641" y="2082800"/>
                </a:lnTo>
                <a:lnTo>
                  <a:pt x="977286" y="2032000"/>
                </a:lnTo>
                <a:lnTo>
                  <a:pt x="1016306" y="1981200"/>
                </a:lnTo>
                <a:lnTo>
                  <a:pt x="1054700" y="1930400"/>
                </a:lnTo>
                <a:lnTo>
                  <a:pt x="1092463" y="1879600"/>
                </a:lnTo>
                <a:lnTo>
                  <a:pt x="1129593" y="1828800"/>
                </a:lnTo>
                <a:lnTo>
                  <a:pt x="1166086" y="1778000"/>
                </a:lnTo>
                <a:lnTo>
                  <a:pt x="1201941" y="1727200"/>
                </a:lnTo>
                <a:lnTo>
                  <a:pt x="1237152" y="1663700"/>
                </a:lnTo>
                <a:lnTo>
                  <a:pt x="1271718" y="1612900"/>
                </a:lnTo>
                <a:lnTo>
                  <a:pt x="1305635" y="1562100"/>
                </a:lnTo>
                <a:lnTo>
                  <a:pt x="1338900" y="1511300"/>
                </a:lnTo>
                <a:lnTo>
                  <a:pt x="1371510" y="1460500"/>
                </a:lnTo>
                <a:lnTo>
                  <a:pt x="1403462" y="1409700"/>
                </a:lnTo>
                <a:lnTo>
                  <a:pt x="1434753" y="1358900"/>
                </a:lnTo>
                <a:lnTo>
                  <a:pt x="1465379" y="1308100"/>
                </a:lnTo>
                <a:lnTo>
                  <a:pt x="1495338" y="1257300"/>
                </a:lnTo>
                <a:lnTo>
                  <a:pt x="1524626" y="1206500"/>
                </a:lnTo>
                <a:lnTo>
                  <a:pt x="1553241" y="1155700"/>
                </a:lnTo>
                <a:lnTo>
                  <a:pt x="1581179" y="1104900"/>
                </a:lnTo>
                <a:lnTo>
                  <a:pt x="1608437" y="1054100"/>
                </a:lnTo>
                <a:lnTo>
                  <a:pt x="1635012" y="1003300"/>
                </a:lnTo>
                <a:lnTo>
                  <a:pt x="1660901" y="965200"/>
                </a:lnTo>
                <a:lnTo>
                  <a:pt x="1686101" y="914400"/>
                </a:lnTo>
                <a:lnTo>
                  <a:pt x="1710609" y="863600"/>
                </a:lnTo>
                <a:lnTo>
                  <a:pt x="1734421" y="825500"/>
                </a:lnTo>
                <a:lnTo>
                  <a:pt x="1757534" y="774700"/>
                </a:lnTo>
                <a:lnTo>
                  <a:pt x="1779946" y="736600"/>
                </a:lnTo>
                <a:lnTo>
                  <a:pt x="1801653" y="685800"/>
                </a:lnTo>
                <a:lnTo>
                  <a:pt x="1822653" y="647700"/>
                </a:lnTo>
                <a:lnTo>
                  <a:pt x="1842941" y="609600"/>
                </a:lnTo>
                <a:lnTo>
                  <a:pt x="1862515" y="571500"/>
                </a:lnTo>
                <a:lnTo>
                  <a:pt x="1881372" y="533400"/>
                </a:lnTo>
                <a:lnTo>
                  <a:pt x="1899509" y="495300"/>
                </a:lnTo>
                <a:lnTo>
                  <a:pt x="1916923" y="457200"/>
                </a:lnTo>
                <a:lnTo>
                  <a:pt x="1933610" y="419100"/>
                </a:lnTo>
                <a:lnTo>
                  <a:pt x="1949567" y="381000"/>
                </a:lnTo>
                <a:lnTo>
                  <a:pt x="1964792" y="342900"/>
                </a:lnTo>
                <a:lnTo>
                  <a:pt x="1979281" y="317500"/>
                </a:lnTo>
                <a:lnTo>
                  <a:pt x="1993031" y="279400"/>
                </a:lnTo>
                <a:lnTo>
                  <a:pt x="2006039" y="254000"/>
                </a:lnTo>
                <a:lnTo>
                  <a:pt x="2018301" y="228600"/>
                </a:lnTo>
                <a:lnTo>
                  <a:pt x="2029816" y="203200"/>
                </a:lnTo>
                <a:lnTo>
                  <a:pt x="2040579" y="177800"/>
                </a:lnTo>
                <a:lnTo>
                  <a:pt x="2050588" y="152400"/>
                </a:lnTo>
                <a:lnTo>
                  <a:pt x="2059839" y="127000"/>
                </a:lnTo>
                <a:lnTo>
                  <a:pt x="2068330" y="114300"/>
                </a:lnTo>
                <a:lnTo>
                  <a:pt x="2076057" y="88900"/>
                </a:lnTo>
                <a:lnTo>
                  <a:pt x="2083016" y="76200"/>
                </a:lnTo>
                <a:lnTo>
                  <a:pt x="2089206" y="63500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106271" y="4801066"/>
            <a:ext cx="86360" cy="201295"/>
          </a:xfrm>
          <a:custGeom>
            <a:avLst/>
            <a:gdLst/>
            <a:ahLst/>
            <a:cxnLst/>
            <a:rect l="l" t="t" r="r" b="b"/>
            <a:pathLst>
              <a:path w="86359" h="201295">
                <a:moveTo>
                  <a:pt x="0" y="0"/>
                </a:moveTo>
                <a:lnTo>
                  <a:pt x="85728" y="1107"/>
                </a:lnTo>
                <a:lnTo>
                  <a:pt x="85728" y="200833"/>
                </a:lnTo>
                <a:lnTo>
                  <a:pt x="40554" y="99724"/>
                </a:lnTo>
                <a:lnTo>
                  <a:pt x="0" y="0"/>
                </a:lnTo>
                <a:close/>
              </a:path>
            </a:pathLst>
          </a:custGeom>
          <a:solidFill>
            <a:srgbClr val="FFC2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4008434"/>
            <a:ext cx="3553794" cy="28495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75104" y="3370283"/>
            <a:ext cx="64135" cy="46990"/>
          </a:xfrm>
          <a:custGeom>
            <a:avLst/>
            <a:gdLst/>
            <a:ahLst/>
            <a:cxnLst/>
            <a:rect l="l" t="t" r="r" b="b"/>
            <a:pathLst>
              <a:path w="64134" h="46989">
                <a:moveTo>
                  <a:pt x="63539" y="0"/>
                </a:moveTo>
                <a:lnTo>
                  <a:pt x="50951" y="46737"/>
                </a:lnTo>
                <a:lnTo>
                  <a:pt x="0" y="8764"/>
                </a:lnTo>
                <a:lnTo>
                  <a:pt x="63539" y="0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81695" y="3733922"/>
            <a:ext cx="62865" cy="212725"/>
          </a:xfrm>
          <a:custGeom>
            <a:avLst/>
            <a:gdLst/>
            <a:ahLst/>
            <a:cxnLst/>
            <a:rect l="l" t="t" r="r" b="b"/>
            <a:pathLst>
              <a:path w="62865" h="212725">
                <a:moveTo>
                  <a:pt x="4675" y="200999"/>
                </a:moveTo>
                <a:lnTo>
                  <a:pt x="31286" y="200999"/>
                </a:lnTo>
                <a:lnTo>
                  <a:pt x="18896" y="204202"/>
                </a:lnTo>
                <a:lnTo>
                  <a:pt x="8330" y="212181"/>
                </a:lnTo>
                <a:lnTo>
                  <a:pt x="0" y="204801"/>
                </a:lnTo>
                <a:lnTo>
                  <a:pt x="4675" y="200999"/>
                </a:lnTo>
                <a:close/>
              </a:path>
              <a:path w="62865" h="212725">
                <a:moveTo>
                  <a:pt x="51692" y="0"/>
                </a:moveTo>
                <a:lnTo>
                  <a:pt x="62798" y="0"/>
                </a:lnTo>
                <a:lnTo>
                  <a:pt x="62799" y="205670"/>
                </a:lnTo>
                <a:lnTo>
                  <a:pt x="55440" y="209294"/>
                </a:lnTo>
                <a:lnTo>
                  <a:pt x="43976" y="202666"/>
                </a:lnTo>
                <a:lnTo>
                  <a:pt x="31286" y="200999"/>
                </a:lnTo>
                <a:lnTo>
                  <a:pt x="4675" y="200999"/>
                </a:lnTo>
                <a:lnTo>
                  <a:pt x="11223" y="195675"/>
                </a:lnTo>
                <a:lnTo>
                  <a:pt x="16294" y="193765"/>
                </a:lnTo>
                <a:lnTo>
                  <a:pt x="51692" y="193765"/>
                </a:lnTo>
                <a:lnTo>
                  <a:pt x="51692" y="0"/>
                </a:lnTo>
                <a:close/>
              </a:path>
              <a:path w="62865" h="212725">
                <a:moveTo>
                  <a:pt x="38165" y="190084"/>
                </a:moveTo>
                <a:lnTo>
                  <a:pt x="51692" y="193765"/>
                </a:lnTo>
                <a:lnTo>
                  <a:pt x="16294" y="193765"/>
                </a:lnTo>
                <a:lnTo>
                  <a:pt x="24310" y="190745"/>
                </a:lnTo>
                <a:lnTo>
                  <a:pt x="38165" y="190084"/>
                </a:lnTo>
                <a:close/>
              </a:path>
            </a:pathLst>
          </a:custGeom>
          <a:solidFill>
            <a:srgbClr val="736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97251" y="3733922"/>
            <a:ext cx="62865" cy="212725"/>
          </a:xfrm>
          <a:custGeom>
            <a:avLst/>
            <a:gdLst/>
            <a:ahLst/>
            <a:cxnLst/>
            <a:rect l="l" t="t" r="r" b="b"/>
            <a:pathLst>
              <a:path w="62865" h="212725">
                <a:moveTo>
                  <a:pt x="4675" y="200999"/>
                </a:moveTo>
                <a:lnTo>
                  <a:pt x="31286" y="200999"/>
                </a:lnTo>
                <a:lnTo>
                  <a:pt x="18896" y="204202"/>
                </a:lnTo>
                <a:lnTo>
                  <a:pt x="8330" y="212181"/>
                </a:lnTo>
                <a:lnTo>
                  <a:pt x="0" y="204801"/>
                </a:lnTo>
                <a:lnTo>
                  <a:pt x="4675" y="200999"/>
                </a:lnTo>
                <a:close/>
              </a:path>
              <a:path w="62865" h="212725">
                <a:moveTo>
                  <a:pt x="51692" y="0"/>
                </a:moveTo>
                <a:lnTo>
                  <a:pt x="62798" y="0"/>
                </a:lnTo>
                <a:lnTo>
                  <a:pt x="62799" y="205670"/>
                </a:lnTo>
                <a:lnTo>
                  <a:pt x="55440" y="209294"/>
                </a:lnTo>
                <a:lnTo>
                  <a:pt x="43976" y="202666"/>
                </a:lnTo>
                <a:lnTo>
                  <a:pt x="31286" y="200999"/>
                </a:lnTo>
                <a:lnTo>
                  <a:pt x="4675" y="200999"/>
                </a:lnTo>
                <a:lnTo>
                  <a:pt x="11223" y="195675"/>
                </a:lnTo>
                <a:lnTo>
                  <a:pt x="16294" y="193765"/>
                </a:lnTo>
                <a:lnTo>
                  <a:pt x="51692" y="193765"/>
                </a:lnTo>
                <a:lnTo>
                  <a:pt x="51692" y="0"/>
                </a:lnTo>
                <a:close/>
              </a:path>
              <a:path w="62865" h="212725">
                <a:moveTo>
                  <a:pt x="38165" y="190084"/>
                </a:moveTo>
                <a:lnTo>
                  <a:pt x="51692" y="193765"/>
                </a:lnTo>
                <a:lnTo>
                  <a:pt x="16294" y="193765"/>
                </a:lnTo>
                <a:lnTo>
                  <a:pt x="24310" y="190745"/>
                </a:lnTo>
                <a:lnTo>
                  <a:pt x="38165" y="190084"/>
                </a:lnTo>
                <a:close/>
              </a:path>
            </a:pathLst>
          </a:custGeom>
          <a:solidFill>
            <a:srgbClr val="736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18242" y="3229914"/>
            <a:ext cx="723265" cy="582295"/>
          </a:xfrm>
          <a:custGeom>
            <a:avLst/>
            <a:gdLst/>
            <a:ahLst/>
            <a:cxnLst/>
            <a:rect l="l" t="t" r="r" b="b"/>
            <a:pathLst>
              <a:path w="723265" h="582295">
                <a:moveTo>
                  <a:pt x="208468" y="0"/>
                </a:moveTo>
                <a:lnTo>
                  <a:pt x="252463" y="3752"/>
                </a:lnTo>
                <a:lnTo>
                  <a:pt x="294460" y="16072"/>
                </a:lnTo>
                <a:lnTo>
                  <a:pt x="332570" y="36512"/>
                </a:lnTo>
                <a:lnTo>
                  <a:pt x="364907" y="64626"/>
                </a:lnTo>
                <a:lnTo>
                  <a:pt x="389582" y="99967"/>
                </a:lnTo>
                <a:lnTo>
                  <a:pt x="421095" y="173272"/>
                </a:lnTo>
                <a:lnTo>
                  <a:pt x="441458" y="222402"/>
                </a:lnTo>
                <a:lnTo>
                  <a:pt x="464826" y="274422"/>
                </a:lnTo>
                <a:lnTo>
                  <a:pt x="491146" y="325260"/>
                </a:lnTo>
                <a:lnTo>
                  <a:pt x="520368" y="370844"/>
                </a:lnTo>
                <a:lnTo>
                  <a:pt x="552441" y="407103"/>
                </a:lnTo>
                <a:lnTo>
                  <a:pt x="608432" y="456031"/>
                </a:lnTo>
                <a:lnTo>
                  <a:pt x="662997" y="494205"/>
                </a:lnTo>
                <a:lnTo>
                  <a:pt x="704836" y="519234"/>
                </a:lnTo>
                <a:lnTo>
                  <a:pt x="722646" y="528727"/>
                </a:lnTo>
                <a:lnTo>
                  <a:pt x="671094" y="546332"/>
                </a:lnTo>
                <a:lnTo>
                  <a:pt x="617472" y="561275"/>
                </a:lnTo>
                <a:lnTo>
                  <a:pt x="549988" y="574345"/>
                </a:lnTo>
                <a:lnTo>
                  <a:pt x="472165" y="581068"/>
                </a:lnTo>
                <a:lnTo>
                  <a:pt x="418926" y="582159"/>
                </a:lnTo>
                <a:lnTo>
                  <a:pt x="364585" y="578920"/>
                </a:lnTo>
                <a:lnTo>
                  <a:pt x="310706" y="571763"/>
                </a:lnTo>
                <a:lnTo>
                  <a:pt x="258853" y="561102"/>
                </a:lnTo>
                <a:lnTo>
                  <a:pt x="210591" y="547351"/>
                </a:lnTo>
                <a:lnTo>
                  <a:pt x="167482" y="530923"/>
                </a:lnTo>
                <a:lnTo>
                  <a:pt x="131092" y="512231"/>
                </a:lnTo>
                <a:lnTo>
                  <a:pt x="68468" y="454634"/>
                </a:lnTo>
                <a:lnTo>
                  <a:pt x="41335" y="413872"/>
                </a:lnTo>
                <a:lnTo>
                  <a:pt x="21254" y="370447"/>
                </a:lnTo>
                <a:lnTo>
                  <a:pt x="7892" y="325402"/>
                </a:lnTo>
                <a:lnTo>
                  <a:pt x="918" y="279782"/>
                </a:lnTo>
                <a:lnTo>
                  <a:pt x="0" y="234631"/>
                </a:lnTo>
                <a:lnTo>
                  <a:pt x="4805" y="190992"/>
                </a:lnTo>
                <a:lnTo>
                  <a:pt x="15004" y="149910"/>
                </a:lnTo>
                <a:lnTo>
                  <a:pt x="30262" y="112429"/>
                </a:lnTo>
                <a:lnTo>
                  <a:pt x="50250" y="79593"/>
                </a:lnTo>
                <a:lnTo>
                  <a:pt x="83365" y="44611"/>
                </a:lnTo>
                <a:lnTo>
                  <a:pt x="122031" y="19982"/>
                </a:lnTo>
                <a:lnTo>
                  <a:pt x="164361" y="5260"/>
                </a:lnTo>
                <a:lnTo>
                  <a:pt x="208468" y="0"/>
                </a:lnTo>
                <a:close/>
              </a:path>
            </a:pathLst>
          </a:custGeom>
          <a:solidFill>
            <a:srgbClr val="FF6B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33134" y="3461752"/>
            <a:ext cx="224300" cy="200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95426" y="3349123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21010" y="0"/>
                </a:moveTo>
                <a:lnTo>
                  <a:pt x="29173" y="1651"/>
                </a:lnTo>
                <a:lnTo>
                  <a:pt x="35853" y="6154"/>
                </a:lnTo>
                <a:lnTo>
                  <a:pt x="40364" y="12829"/>
                </a:lnTo>
                <a:lnTo>
                  <a:pt x="42020" y="20998"/>
                </a:lnTo>
                <a:lnTo>
                  <a:pt x="40364" y="29157"/>
                </a:lnTo>
                <a:lnTo>
                  <a:pt x="35853" y="35833"/>
                </a:lnTo>
                <a:lnTo>
                  <a:pt x="29173" y="40341"/>
                </a:lnTo>
                <a:lnTo>
                  <a:pt x="21010" y="41996"/>
                </a:lnTo>
                <a:lnTo>
                  <a:pt x="12836" y="40341"/>
                </a:lnTo>
                <a:lnTo>
                  <a:pt x="6157" y="35833"/>
                </a:lnTo>
                <a:lnTo>
                  <a:pt x="1652" y="29157"/>
                </a:lnTo>
                <a:lnTo>
                  <a:pt x="0" y="20998"/>
                </a:lnTo>
                <a:lnTo>
                  <a:pt x="1652" y="12829"/>
                </a:lnTo>
                <a:lnTo>
                  <a:pt x="6157" y="6154"/>
                </a:lnTo>
                <a:lnTo>
                  <a:pt x="12836" y="1651"/>
                </a:lnTo>
                <a:lnTo>
                  <a:pt x="21010" y="0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38571" y="1395047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7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38571" y="1949783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7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38571" y="2506043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5" y="428"/>
                </a:moveTo>
                <a:lnTo>
                  <a:pt x="114542" y="1922"/>
                </a:lnTo>
                <a:lnTo>
                  <a:pt x="76485" y="6857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8" y="271457"/>
                </a:lnTo>
                <a:lnTo>
                  <a:pt x="5606" y="346169"/>
                </a:lnTo>
                <a:lnTo>
                  <a:pt x="12827" y="395446"/>
                </a:lnTo>
                <a:lnTo>
                  <a:pt x="36806" y="441329"/>
                </a:lnTo>
                <a:lnTo>
                  <a:pt x="72578" y="454610"/>
                </a:lnTo>
                <a:lnTo>
                  <a:pt x="118088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90259" y="1395047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7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90259" y="1949783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7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90259" y="2506043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5" y="428"/>
                </a:moveTo>
                <a:lnTo>
                  <a:pt x="114542" y="1922"/>
                </a:lnTo>
                <a:lnTo>
                  <a:pt x="76485" y="6857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8" y="271457"/>
                </a:lnTo>
                <a:lnTo>
                  <a:pt x="5606" y="346169"/>
                </a:lnTo>
                <a:lnTo>
                  <a:pt x="12827" y="395446"/>
                </a:lnTo>
                <a:lnTo>
                  <a:pt x="36806" y="441329"/>
                </a:lnTo>
                <a:lnTo>
                  <a:pt x="72578" y="454610"/>
                </a:lnTo>
                <a:lnTo>
                  <a:pt x="118088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41947" y="1395047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41947" y="1949783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41947" y="2506043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5" y="428"/>
                </a:moveTo>
                <a:lnTo>
                  <a:pt x="114542" y="1922"/>
                </a:lnTo>
                <a:lnTo>
                  <a:pt x="76485" y="6857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7" y="271457"/>
                </a:lnTo>
                <a:lnTo>
                  <a:pt x="5602" y="346169"/>
                </a:lnTo>
                <a:lnTo>
                  <a:pt x="12811" y="395446"/>
                </a:lnTo>
                <a:lnTo>
                  <a:pt x="36732" y="441329"/>
                </a:lnTo>
                <a:lnTo>
                  <a:pt x="72524" y="454610"/>
                </a:lnTo>
                <a:lnTo>
                  <a:pt x="118086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42276" y="1391999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5" y="428"/>
                </a:moveTo>
                <a:lnTo>
                  <a:pt x="114542" y="1922"/>
                </a:lnTo>
                <a:lnTo>
                  <a:pt x="76485" y="6858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7" y="271457"/>
                </a:lnTo>
                <a:lnTo>
                  <a:pt x="5602" y="346169"/>
                </a:lnTo>
                <a:lnTo>
                  <a:pt x="12811" y="395446"/>
                </a:lnTo>
                <a:lnTo>
                  <a:pt x="36732" y="441329"/>
                </a:lnTo>
                <a:lnTo>
                  <a:pt x="72524" y="454610"/>
                </a:lnTo>
                <a:lnTo>
                  <a:pt x="118086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42276" y="1946735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90916" y="2502995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5" y="428"/>
                </a:moveTo>
                <a:lnTo>
                  <a:pt x="114542" y="1922"/>
                </a:lnTo>
                <a:lnTo>
                  <a:pt x="76485" y="6857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7" y="271457"/>
                </a:lnTo>
                <a:lnTo>
                  <a:pt x="5602" y="346169"/>
                </a:lnTo>
                <a:lnTo>
                  <a:pt x="12811" y="395446"/>
                </a:lnTo>
                <a:lnTo>
                  <a:pt x="36732" y="441329"/>
                </a:lnTo>
                <a:lnTo>
                  <a:pt x="72524" y="454610"/>
                </a:lnTo>
                <a:lnTo>
                  <a:pt x="118086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79180" y="1388951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93964" y="1946735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2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7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4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42276" y="2539571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12252" y="1391999"/>
            <a:ext cx="462280" cy="462915"/>
          </a:xfrm>
          <a:custGeom>
            <a:avLst/>
            <a:gdLst/>
            <a:ahLst/>
            <a:cxnLst/>
            <a:rect l="l" t="t" r="r" b="b"/>
            <a:pathLst>
              <a:path w="462279" h="462914">
                <a:moveTo>
                  <a:pt x="155448" y="428"/>
                </a:moveTo>
                <a:lnTo>
                  <a:pt x="114149" y="1922"/>
                </a:lnTo>
                <a:lnTo>
                  <a:pt x="76231" y="6858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7" y="271457"/>
                </a:lnTo>
                <a:lnTo>
                  <a:pt x="5597" y="346169"/>
                </a:lnTo>
                <a:lnTo>
                  <a:pt x="12795" y="395446"/>
                </a:lnTo>
                <a:lnTo>
                  <a:pt x="36659" y="441329"/>
                </a:lnTo>
                <a:lnTo>
                  <a:pt x="94011" y="457835"/>
                </a:lnTo>
                <a:lnTo>
                  <a:pt x="142240" y="461057"/>
                </a:lnTo>
                <a:lnTo>
                  <a:pt x="218186" y="462327"/>
                </a:lnTo>
                <a:lnTo>
                  <a:pt x="262993" y="462309"/>
                </a:lnTo>
                <a:lnTo>
                  <a:pt x="336930" y="461184"/>
                </a:lnTo>
                <a:lnTo>
                  <a:pt x="393178" y="450437"/>
                </a:lnTo>
                <a:lnTo>
                  <a:pt x="432101" y="410638"/>
                </a:lnTo>
                <a:lnTo>
                  <a:pt x="445383" y="373713"/>
                </a:lnTo>
                <a:lnTo>
                  <a:pt x="454713" y="322167"/>
                </a:lnTo>
                <a:lnTo>
                  <a:pt x="460218" y="253547"/>
                </a:lnTo>
                <a:lnTo>
                  <a:pt x="462025" y="165401"/>
                </a:lnTo>
                <a:lnTo>
                  <a:pt x="461748" y="99734"/>
                </a:lnTo>
                <a:lnTo>
                  <a:pt x="458374" y="60309"/>
                </a:lnTo>
                <a:lnTo>
                  <a:pt x="438530" y="27225"/>
                </a:lnTo>
                <a:lnTo>
                  <a:pt x="384556" y="8064"/>
                </a:lnTo>
                <a:lnTo>
                  <a:pt x="321089" y="910"/>
                </a:lnTo>
                <a:lnTo>
                  <a:pt x="202328" y="910"/>
                </a:lnTo>
                <a:lnTo>
                  <a:pt x="182673" y="857"/>
                </a:lnTo>
                <a:lnTo>
                  <a:pt x="155448" y="428"/>
                </a:lnTo>
                <a:close/>
              </a:path>
              <a:path w="462279" h="462914">
                <a:moveTo>
                  <a:pt x="244855" y="0"/>
                </a:moveTo>
                <a:lnTo>
                  <a:pt x="213232" y="428"/>
                </a:lnTo>
                <a:lnTo>
                  <a:pt x="202328" y="910"/>
                </a:lnTo>
                <a:lnTo>
                  <a:pt x="321089" y="910"/>
                </a:lnTo>
                <a:lnTo>
                  <a:pt x="313436" y="428"/>
                </a:lnTo>
                <a:lnTo>
                  <a:pt x="244855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45652" y="1946735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5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45652" y="2502995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5" y="428"/>
                </a:moveTo>
                <a:lnTo>
                  <a:pt x="114542" y="1922"/>
                </a:lnTo>
                <a:lnTo>
                  <a:pt x="76485" y="6857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7" y="271457"/>
                </a:lnTo>
                <a:lnTo>
                  <a:pt x="5602" y="346169"/>
                </a:lnTo>
                <a:lnTo>
                  <a:pt x="12811" y="395446"/>
                </a:lnTo>
                <a:lnTo>
                  <a:pt x="36732" y="441329"/>
                </a:lnTo>
                <a:lnTo>
                  <a:pt x="72524" y="454610"/>
                </a:lnTo>
                <a:lnTo>
                  <a:pt x="118086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0" y="857"/>
                </a:lnTo>
                <a:lnTo>
                  <a:pt x="155955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83051" y="1393523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6" y="428"/>
                </a:moveTo>
                <a:lnTo>
                  <a:pt x="114542" y="1922"/>
                </a:lnTo>
                <a:lnTo>
                  <a:pt x="76485" y="6857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8" y="271457"/>
                </a:lnTo>
                <a:lnTo>
                  <a:pt x="5606" y="346169"/>
                </a:lnTo>
                <a:lnTo>
                  <a:pt x="12826" y="395446"/>
                </a:lnTo>
                <a:lnTo>
                  <a:pt x="36806" y="441329"/>
                </a:lnTo>
                <a:lnTo>
                  <a:pt x="72578" y="454610"/>
                </a:lnTo>
                <a:lnTo>
                  <a:pt x="118088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4740" y="1393523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6" y="428"/>
                </a:moveTo>
                <a:lnTo>
                  <a:pt x="114542" y="1922"/>
                </a:lnTo>
                <a:lnTo>
                  <a:pt x="76485" y="6857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8" y="271457"/>
                </a:lnTo>
                <a:lnTo>
                  <a:pt x="5606" y="346169"/>
                </a:lnTo>
                <a:lnTo>
                  <a:pt x="12826" y="395446"/>
                </a:lnTo>
                <a:lnTo>
                  <a:pt x="36806" y="441329"/>
                </a:lnTo>
                <a:lnTo>
                  <a:pt x="72578" y="454610"/>
                </a:lnTo>
                <a:lnTo>
                  <a:pt x="118088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34740" y="1948259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6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6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34740" y="2502995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6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6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86428" y="2502995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6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6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83379" y="1948259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6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7" y="272296"/>
                </a:lnTo>
                <a:lnTo>
                  <a:pt x="5602" y="347246"/>
                </a:lnTo>
                <a:lnTo>
                  <a:pt x="12811" y="396684"/>
                </a:lnTo>
                <a:lnTo>
                  <a:pt x="36732" y="442713"/>
                </a:lnTo>
                <a:lnTo>
                  <a:pt x="72524" y="456080"/>
                </a:lnTo>
                <a:lnTo>
                  <a:pt x="118086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8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2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083051" y="1948259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6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6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F4C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083051" y="2502995"/>
            <a:ext cx="463550" cy="464184"/>
          </a:xfrm>
          <a:custGeom>
            <a:avLst/>
            <a:gdLst/>
            <a:ahLst/>
            <a:cxnLst/>
            <a:rect l="l" t="t" r="r" b="b"/>
            <a:pathLst>
              <a:path w="463550" h="464185">
                <a:moveTo>
                  <a:pt x="155956" y="428"/>
                </a:moveTo>
                <a:lnTo>
                  <a:pt x="114542" y="1924"/>
                </a:lnTo>
                <a:lnTo>
                  <a:pt x="76485" y="6873"/>
                </a:lnTo>
                <a:lnTo>
                  <a:pt x="18923" y="29892"/>
                </a:lnTo>
                <a:lnTo>
                  <a:pt x="1420" y="101115"/>
                </a:lnTo>
                <a:lnTo>
                  <a:pt x="0" y="165909"/>
                </a:lnTo>
                <a:lnTo>
                  <a:pt x="1378" y="272296"/>
                </a:lnTo>
                <a:lnTo>
                  <a:pt x="5606" y="347246"/>
                </a:lnTo>
                <a:lnTo>
                  <a:pt x="12826" y="396684"/>
                </a:lnTo>
                <a:lnTo>
                  <a:pt x="36806" y="442713"/>
                </a:lnTo>
                <a:lnTo>
                  <a:pt x="72578" y="456080"/>
                </a:lnTo>
                <a:lnTo>
                  <a:pt x="118088" y="461367"/>
                </a:lnTo>
                <a:lnTo>
                  <a:pt x="218948" y="463851"/>
                </a:lnTo>
                <a:lnTo>
                  <a:pt x="263921" y="463833"/>
                </a:lnTo>
                <a:lnTo>
                  <a:pt x="338074" y="462708"/>
                </a:lnTo>
                <a:lnTo>
                  <a:pt x="394487" y="451873"/>
                </a:lnTo>
                <a:lnTo>
                  <a:pt x="433530" y="411940"/>
                </a:lnTo>
                <a:lnTo>
                  <a:pt x="446853" y="374900"/>
                </a:lnTo>
                <a:lnTo>
                  <a:pt x="456213" y="323191"/>
                </a:lnTo>
                <a:lnTo>
                  <a:pt x="461737" y="254349"/>
                </a:lnTo>
                <a:lnTo>
                  <a:pt x="463550" y="165909"/>
                </a:lnTo>
                <a:lnTo>
                  <a:pt x="463270" y="100022"/>
                </a:lnTo>
                <a:lnTo>
                  <a:pt x="459882" y="60483"/>
                </a:lnTo>
                <a:lnTo>
                  <a:pt x="439927" y="27352"/>
                </a:lnTo>
                <a:lnTo>
                  <a:pt x="385857" y="8080"/>
                </a:lnTo>
                <a:lnTo>
                  <a:pt x="322133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4185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3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86428" y="1390475"/>
            <a:ext cx="463550" cy="462915"/>
          </a:xfrm>
          <a:custGeom>
            <a:avLst/>
            <a:gdLst/>
            <a:ahLst/>
            <a:cxnLst/>
            <a:rect l="l" t="t" r="r" b="b"/>
            <a:pathLst>
              <a:path w="463550" h="462914">
                <a:moveTo>
                  <a:pt x="155956" y="428"/>
                </a:moveTo>
                <a:lnTo>
                  <a:pt x="114542" y="1922"/>
                </a:lnTo>
                <a:lnTo>
                  <a:pt x="76485" y="6858"/>
                </a:lnTo>
                <a:lnTo>
                  <a:pt x="18923" y="29765"/>
                </a:lnTo>
                <a:lnTo>
                  <a:pt x="1420" y="100828"/>
                </a:lnTo>
                <a:lnTo>
                  <a:pt x="0" y="165401"/>
                </a:lnTo>
                <a:lnTo>
                  <a:pt x="1378" y="271457"/>
                </a:lnTo>
                <a:lnTo>
                  <a:pt x="5606" y="346169"/>
                </a:lnTo>
                <a:lnTo>
                  <a:pt x="12826" y="395446"/>
                </a:lnTo>
                <a:lnTo>
                  <a:pt x="36806" y="441329"/>
                </a:lnTo>
                <a:lnTo>
                  <a:pt x="72578" y="454610"/>
                </a:lnTo>
                <a:lnTo>
                  <a:pt x="118088" y="459845"/>
                </a:lnTo>
                <a:lnTo>
                  <a:pt x="218948" y="462327"/>
                </a:lnTo>
                <a:lnTo>
                  <a:pt x="263921" y="462309"/>
                </a:lnTo>
                <a:lnTo>
                  <a:pt x="338074" y="461184"/>
                </a:lnTo>
                <a:lnTo>
                  <a:pt x="394487" y="450437"/>
                </a:lnTo>
                <a:lnTo>
                  <a:pt x="433530" y="410638"/>
                </a:lnTo>
                <a:lnTo>
                  <a:pt x="446853" y="373713"/>
                </a:lnTo>
                <a:lnTo>
                  <a:pt x="456213" y="322167"/>
                </a:lnTo>
                <a:lnTo>
                  <a:pt x="461737" y="253547"/>
                </a:lnTo>
                <a:lnTo>
                  <a:pt x="463550" y="165401"/>
                </a:lnTo>
                <a:lnTo>
                  <a:pt x="463270" y="99734"/>
                </a:lnTo>
                <a:lnTo>
                  <a:pt x="459882" y="60309"/>
                </a:lnTo>
                <a:lnTo>
                  <a:pt x="439927" y="27225"/>
                </a:lnTo>
                <a:lnTo>
                  <a:pt x="385857" y="8064"/>
                </a:lnTo>
                <a:lnTo>
                  <a:pt x="322139" y="910"/>
                </a:lnTo>
                <a:lnTo>
                  <a:pt x="202997" y="910"/>
                </a:lnTo>
                <a:lnTo>
                  <a:pt x="183261" y="857"/>
                </a:lnTo>
                <a:lnTo>
                  <a:pt x="155956" y="428"/>
                </a:lnTo>
                <a:close/>
              </a:path>
              <a:path w="463550" h="462914">
                <a:moveTo>
                  <a:pt x="245657" y="0"/>
                </a:moveTo>
                <a:lnTo>
                  <a:pt x="213995" y="428"/>
                </a:lnTo>
                <a:lnTo>
                  <a:pt x="202997" y="910"/>
                </a:lnTo>
                <a:lnTo>
                  <a:pt x="322139" y="910"/>
                </a:lnTo>
                <a:lnTo>
                  <a:pt x="314451" y="428"/>
                </a:lnTo>
                <a:lnTo>
                  <a:pt x="245657" y="0"/>
                </a:lnTo>
                <a:close/>
              </a:path>
            </a:pathLst>
          </a:custGeom>
          <a:solidFill>
            <a:srgbClr val="75924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09318"/>
            <a:ext cx="1990725" cy="2479040"/>
          </a:xfrm>
          <a:custGeom>
            <a:avLst/>
            <a:gdLst/>
            <a:ahLst/>
            <a:cxnLst/>
            <a:rect l="l" t="t" r="r" b="b"/>
            <a:pathLst>
              <a:path w="1990725" h="2479040">
                <a:moveTo>
                  <a:pt x="40974" y="0"/>
                </a:moveTo>
                <a:lnTo>
                  <a:pt x="0" y="817"/>
                </a:lnTo>
                <a:lnTo>
                  <a:pt x="0" y="2478501"/>
                </a:lnTo>
                <a:lnTo>
                  <a:pt x="47792" y="2473912"/>
                </a:lnTo>
                <a:lnTo>
                  <a:pt x="97300" y="2468181"/>
                </a:lnTo>
                <a:lnTo>
                  <a:pt x="146627" y="2461295"/>
                </a:lnTo>
                <a:lnTo>
                  <a:pt x="195686" y="2453074"/>
                </a:lnTo>
                <a:lnTo>
                  <a:pt x="244386" y="2443334"/>
                </a:lnTo>
                <a:lnTo>
                  <a:pt x="292638" y="2431891"/>
                </a:lnTo>
                <a:lnTo>
                  <a:pt x="340352" y="2418562"/>
                </a:lnTo>
                <a:lnTo>
                  <a:pt x="387440" y="2403165"/>
                </a:lnTo>
                <a:lnTo>
                  <a:pt x="433811" y="2385516"/>
                </a:lnTo>
                <a:lnTo>
                  <a:pt x="476752" y="2366593"/>
                </a:lnTo>
                <a:lnTo>
                  <a:pt x="518725" y="2345305"/>
                </a:lnTo>
                <a:lnTo>
                  <a:pt x="559466" y="2321673"/>
                </a:lnTo>
                <a:lnTo>
                  <a:pt x="598713" y="2295716"/>
                </a:lnTo>
                <a:lnTo>
                  <a:pt x="636199" y="2267457"/>
                </a:lnTo>
                <a:lnTo>
                  <a:pt x="671663" y="2236916"/>
                </a:lnTo>
                <a:lnTo>
                  <a:pt x="704838" y="2204114"/>
                </a:lnTo>
                <a:lnTo>
                  <a:pt x="1039177" y="2204114"/>
                </a:lnTo>
                <a:lnTo>
                  <a:pt x="1052649" y="2188855"/>
                </a:lnTo>
                <a:lnTo>
                  <a:pt x="1076850" y="2146443"/>
                </a:lnTo>
                <a:lnTo>
                  <a:pt x="1706660" y="2146443"/>
                </a:lnTo>
                <a:lnTo>
                  <a:pt x="1774648" y="2103307"/>
                </a:lnTo>
                <a:lnTo>
                  <a:pt x="1810884" y="2074075"/>
                </a:lnTo>
                <a:lnTo>
                  <a:pt x="1844604" y="2042111"/>
                </a:lnTo>
                <a:lnTo>
                  <a:pt x="1875530" y="2007638"/>
                </a:lnTo>
                <a:lnTo>
                  <a:pt x="1903383" y="1970879"/>
                </a:lnTo>
                <a:lnTo>
                  <a:pt x="1927887" y="1932058"/>
                </a:lnTo>
                <a:lnTo>
                  <a:pt x="1948764" y="1891396"/>
                </a:lnTo>
                <a:lnTo>
                  <a:pt x="1965736" y="1849117"/>
                </a:lnTo>
                <a:lnTo>
                  <a:pt x="1978526" y="1805443"/>
                </a:lnTo>
                <a:lnTo>
                  <a:pt x="1986855" y="1760598"/>
                </a:lnTo>
                <a:lnTo>
                  <a:pt x="1990447" y="1714805"/>
                </a:lnTo>
                <a:lnTo>
                  <a:pt x="1988990" y="1666645"/>
                </a:lnTo>
                <a:lnTo>
                  <a:pt x="1982397" y="1619017"/>
                </a:lnTo>
                <a:lnTo>
                  <a:pt x="1970948" y="1572282"/>
                </a:lnTo>
                <a:lnTo>
                  <a:pt x="1954918" y="1526805"/>
                </a:lnTo>
                <a:lnTo>
                  <a:pt x="1934587" y="1482949"/>
                </a:lnTo>
                <a:lnTo>
                  <a:pt x="1910232" y="1441076"/>
                </a:lnTo>
                <a:lnTo>
                  <a:pt x="1882130" y="1401550"/>
                </a:lnTo>
                <a:lnTo>
                  <a:pt x="1850559" y="1364735"/>
                </a:lnTo>
                <a:lnTo>
                  <a:pt x="1815796" y="1330993"/>
                </a:lnTo>
                <a:lnTo>
                  <a:pt x="1774552" y="1297906"/>
                </a:lnTo>
                <a:lnTo>
                  <a:pt x="1730490" y="1268807"/>
                </a:lnTo>
                <a:lnTo>
                  <a:pt x="1683997" y="1243702"/>
                </a:lnTo>
                <a:lnTo>
                  <a:pt x="1635462" y="1222596"/>
                </a:lnTo>
                <a:lnTo>
                  <a:pt x="1585272" y="1205496"/>
                </a:lnTo>
                <a:lnTo>
                  <a:pt x="1533815" y="1192405"/>
                </a:lnTo>
                <a:lnTo>
                  <a:pt x="1538229" y="1144923"/>
                </a:lnTo>
                <a:lnTo>
                  <a:pt x="1534058" y="1097265"/>
                </a:lnTo>
                <a:lnTo>
                  <a:pt x="1521635" y="1051031"/>
                </a:lnTo>
                <a:lnTo>
                  <a:pt x="1501292" y="1007819"/>
                </a:lnTo>
                <a:lnTo>
                  <a:pt x="1473361" y="969231"/>
                </a:lnTo>
                <a:lnTo>
                  <a:pt x="1111646" y="956367"/>
                </a:lnTo>
                <a:lnTo>
                  <a:pt x="1107820" y="908153"/>
                </a:lnTo>
                <a:lnTo>
                  <a:pt x="1095350" y="861387"/>
                </a:lnTo>
                <a:lnTo>
                  <a:pt x="1074954" y="817405"/>
                </a:lnTo>
                <a:lnTo>
                  <a:pt x="1047351" y="777545"/>
                </a:lnTo>
                <a:lnTo>
                  <a:pt x="1013259" y="743143"/>
                </a:lnTo>
                <a:lnTo>
                  <a:pt x="973394" y="715537"/>
                </a:lnTo>
                <a:lnTo>
                  <a:pt x="925992" y="695118"/>
                </a:lnTo>
                <a:lnTo>
                  <a:pt x="772629" y="690774"/>
                </a:lnTo>
                <a:lnTo>
                  <a:pt x="767607" y="642426"/>
                </a:lnTo>
                <a:lnTo>
                  <a:pt x="759384" y="594498"/>
                </a:lnTo>
                <a:lnTo>
                  <a:pt x="748048" y="547177"/>
                </a:lnTo>
                <a:lnTo>
                  <a:pt x="733689" y="500651"/>
                </a:lnTo>
                <a:lnTo>
                  <a:pt x="716395" y="455106"/>
                </a:lnTo>
                <a:lnTo>
                  <a:pt x="696254" y="410727"/>
                </a:lnTo>
                <a:lnTo>
                  <a:pt x="673356" y="367703"/>
                </a:lnTo>
                <a:lnTo>
                  <a:pt x="647788" y="326219"/>
                </a:lnTo>
                <a:lnTo>
                  <a:pt x="619640" y="286463"/>
                </a:lnTo>
                <a:lnTo>
                  <a:pt x="589000" y="248620"/>
                </a:lnTo>
                <a:lnTo>
                  <a:pt x="555957" y="212877"/>
                </a:lnTo>
                <a:lnTo>
                  <a:pt x="520600" y="179421"/>
                </a:lnTo>
                <a:lnTo>
                  <a:pt x="483016" y="148438"/>
                </a:lnTo>
                <a:lnTo>
                  <a:pt x="443295" y="120116"/>
                </a:lnTo>
                <a:lnTo>
                  <a:pt x="402969" y="95432"/>
                </a:lnTo>
                <a:lnTo>
                  <a:pt x="361109" y="73564"/>
                </a:lnTo>
                <a:lnTo>
                  <a:pt x="317902" y="54520"/>
                </a:lnTo>
                <a:lnTo>
                  <a:pt x="273539" y="38308"/>
                </a:lnTo>
                <a:lnTo>
                  <a:pt x="228207" y="24935"/>
                </a:lnTo>
                <a:lnTo>
                  <a:pt x="182096" y="14410"/>
                </a:lnTo>
                <a:lnTo>
                  <a:pt x="135394" y="6741"/>
                </a:lnTo>
                <a:lnTo>
                  <a:pt x="88290" y="1934"/>
                </a:lnTo>
                <a:lnTo>
                  <a:pt x="40974" y="0"/>
                </a:lnTo>
                <a:close/>
              </a:path>
              <a:path w="1990725" h="2479040">
                <a:moveTo>
                  <a:pt x="1039177" y="2204114"/>
                </a:moveTo>
                <a:lnTo>
                  <a:pt x="704838" y="2204114"/>
                </a:lnTo>
                <a:lnTo>
                  <a:pt x="742718" y="2237827"/>
                </a:lnTo>
                <a:lnTo>
                  <a:pt x="787154" y="2262652"/>
                </a:lnTo>
                <a:lnTo>
                  <a:pt x="835805" y="2277563"/>
                </a:lnTo>
                <a:lnTo>
                  <a:pt x="886332" y="2281530"/>
                </a:lnTo>
                <a:lnTo>
                  <a:pt x="936394" y="2273528"/>
                </a:lnTo>
                <a:lnTo>
                  <a:pt x="981181" y="2254300"/>
                </a:lnTo>
                <a:lnTo>
                  <a:pt x="1020347" y="2225442"/>
                </a:lnTo>
                <a:lnTo>
                  <a:pt x="1039177" y="2204114"/>
                </a:lnTo>
                <a:close/>
              </a:path>
              <a:path w="1990725" h="2479040">
                <a:moveTo>
                  <a:pt x="1706660" y="2146443"/>
                </a:moveTo>
                <a:lnTo>
                  <a:pt x="1076850" y="2146443"/>
                </a:lnTo>
                <a:lnTo>
                  <a:pt x="1123197" y="2165391"/>
                </a:lnTo>
                <a:lnTo>
                  <a:pt x="1170530" y="2181714"/>
                </a:lnTo>
                <a:lnTo>
                  <a:pt x="1218663" y="2195279"/>
                </a:lnTo>
                <a:lnTo>
                  <a:pt x="1267408" y="2205952"/>
                </a:lnTo>
                <a:lnTo>
                  <a:pt x="1316578" y="2213599"/>
                </a:lnTo>
                <a:lnTo>
                  <a:pt x="1365988" y="2218086"/>
                </a:lnTo>
                <a:lnTo>
                  <a:pt x="1415449" y="2219281"/>
                </a:lnTo>
                <a:lnTo>
                  <a:pt x="1464777" y="2217049"/>
                </a:lnTo>
                <a:lnTo>
                  <a:pt x="1513784" y="2211257"/>
                </a:lnTo>
                <a:lnTo>
                  <a:pt x="1562283" y="2201771"/>
                </a:lnTo>
                <a:lnTo>
                  <a:pt x="1610088" y="2188458"/>
                </a:lnTo>
                <a:lnTo>
                  <a:pt x="1653615" y="2172383"/>
                </a:lnTo>
                <a:lnTo>
                  <a:pt x="1695735" y="2152683"/>
                </a:lnTo>
                <a:lnTo>
                  <a:pt x="1706660" y="2146443"/>
                </a:lnTo>
                <a:close/>
              </a:path>
              <a:path w="1990725" h="2479040">
                <a:moveTo>
                  <a:pt x="1271604" y="890127"/>
                </a:moveTo>
                <a:lnTo>
                  <a:pt x="1227782" y="896378"/>
                </a:lnTo>
                <a:lnTo>
                  <a:pt x="1185658" y="909578"/>
                </a:lnTo>
                <a:lnTo>
                  <a:pt x="1146518" y="929612"/>
                </a:lnTo>
                <a:lnTo>
                  <a:pt x="1111646" y="956367"/>
                </a:lnTo>
                <a:lnTo>
                  <a:pt x="1459377" y="956367"/>
                </a:lnTo>
                <a:lnTo>
                  <a:pt x="1400410" y="914192"/>
                </a:lnTo>
                <a:lnTo>
                  <a:pt x="1359203" y="898921"/>
                </a:lnTo>
                <a:lnTo>
                  <a:pt x="1315840" y="890937"/>
                </a:lnTo>
                <a:lnTo>
                  <a:pt x="1271604" y="890127"/>
                </a:lnTo>
                <a:close/>
              </a:path>
              <a:path w="1990725" h="2479040">
                <a:moveTo>
                  <a:pt x="823750" y="682812"/>
                </a:moveTo>
                <a:lnTo>
                  <a:pt x="772629" y="690774"/>
                </a:lnTo>
                <a:lnTo>
                  <a:pt x="905838" y="690774"/>
                </a:lnTo>
                <a:lnTo>
                  <a:pt x="875491" y="684235"/>
                </a:lnTo>
                <a:lnTo>
                  <a:pt x="823750" y="6828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93412"/>
            <a:ext cx="2010410" cy="2510790"/>
          </a:xfrm>
          <a:custGeom>
            <a:avLst/>
            <a:gdLst/>
            <a:ahLst/>
            <a:cxnLst/>
            <a:rect l="l" t="t" r="r" b="b"/>
            <a:pathLst>
              <a:path w="2010410" h="2510790">
                <a:moveTo>
                  <a:pt x="703937" y="2203996"/>
                </a:moveTo>
                <a:lnTo>
                  <a:pt x="695432" y="2206935"/>
                </a:lnTo>
                <a:lnTo>
                  <a:pt x="688742" y="2211873"/>
                </a:lnTo>
                <a:lnTo>
                  <a:pt x="652906" y="2246779"/>
                </a:lnTo>
                <a:lnTo>
                  <a:pt x="614998" y="2278596"/>
                </a:lnTo>
                <a:lnTo>
                  <a:pt x="575198" y="2307468"/>
                </a:lnTo>
                <a:lnTo>
                  <a:pt x="533689" y="2333540"/>
                </a:lnTo>
                <a:lnTo>
                  <a:pt x="490649" y="2356956"/>
                </a:lnTo>
                <a:lnTo>
                  <a:pt x="446261" y="2377860"/>
                </a:lnTo>
                <a:lnTo>
                  <a:pt x="400705" y="2396396"/>
                </a:lnTo>
                <a:lnTo>
                  <a:pt x="354161" y="2412708"/>
                </a:lnTo>
                <a:lnTo>
                  <a:pt x="306811" y="2426942"/>
                </a:lnTo>
                <a:lnTo>
                  <a:pt x="258835" y="2439240"/>
                </a:lnTo>
                <a:lnTo>
                  <a:pt x="210414" y="2449747"/>
                </a:lnTo>
                <a:lnTo>
                  <a:pt x="161729" y="2458608"/>
                </a:lnTo>
                <a:lnTo>
                  <a:pt x="112960" y="2465966"/>
                </a:lnTo>
                <a:lnTo>
                  <a:pt x="66125" y="2471959"/>
                </a:lnTo>
                <a:lnTo>
                  <a:pt x="19084" y="2477158"/>
                </a:lnTo>
                <a:lnTo>
                  <a:pt x="0" y="2478910"/>
                </a:lnTo>
                <a:lnTo>
                  <a:pt x="0" y="2510683"/>
                </a:lnTo>
                <a:lnTo>
                  <a:pt x="76026" y="2502709"/>
                </a:lnTo>
                <a:lnTo>
                  <a:pt x="125432" y="2496407"/>
                </a:lnTo>
                <a:lnTo>
                  <a:pt x="174666" y="2488827"/>
                </a:lnTo>
                <a:lnTo>
                  <a:pt x="223638" y="2479805"/>
                </a:lnTo>
                <a:lnTo>
                  <a:pt x="272259" y="2469177"/>
                </a:lnTo>
                <a:lnTo>
                  <a:pt x="320437" y="2456780"/>
                </a:lnTo>
                <a:lnTo>
                  <a:pt x="368085" y="2442451"/>
                </a:lnTo>
                <a:lnTo>
                  <a:pt x="415111" y="2426025"/>
                </a:lnTo>
                <a:lnTo>
                  <a:pt x="460612" y="2407562"/>
                </a:lnTo>
                <a:lnTo>
                  <a:pt x="505001" y="2386675"/>
                </a:lnTo>
                <a:lnTo>
                  <a:pt x="548095" y="2363355"/>
                </a:lnTo>
                <a:lnTo>
                  <a:pt x="589713" y="2337594"/>
                </a:lnTo>
                <a:lnTo>
                  <a:pt x="629674" y="2309384"/>
                </a:lnTo>
                <a:lnTo>
                  <a:pt x="667798" y="2278716"/>
                </a:lnTo>
                <a:lnTo>
                  <a:pt x="703903" y="2245582"/>
                </a:lnTo>
                <a:lnTo>
                  <a:pt x="765050" y="2245582"/>
                </a:lnTo>
                <a:lnTo>
                  <a:pt x="758651" y="2242120"/>
                </a:lnTo>
                <a:lnTo>
                  <a:pt x="720133" y="2208519"/>
                </a:lnTo>
                <a:lnTo>
                  <a:pt x="712692" y="2204157"/>
                </a:lnTo>
                <a:lnTo>
                  <a:pt x="703937" y="2203996"/>
                </a:lnTo>
                <a:close/>
              </a:path>
              <a:path w="2010410" h="2510790">
                <a:moveTo>
                  <a:pt x="765050" y="2245582"/>
                </a:moveTo>
                <a:lnTo>
                  <a:pt x="703903" y="2245582"/>
                </a:lnTo>
                <a:lnTo>
                  <a:pt x="739374" y="2272968"/>
                </a:lnTo>
                <a:lnTo>
                  <a:pt x="778967" y="2293672"/>
                </a:lnTo>
                <a:lnTo>
                  <a:pt x="821516" y="2307240"/>
                </a:lnTo>
                <a:lnTo>
                  <a:pt x="865854" y="2313221"/>
                </a:lnTo>
                <a:lnTo>
                  <a:pt x="910814" y="2311161"/>
                </a:lnTo>
                <a:lnTo>
                  <a:pt x="954546" y="2300299"/>
                </a:lnTo>
                <a:lnTo>
                  <a:pt x="994681" y="2281062"/>
                </a:lnTo>
                <a:lnTo>
                  <a:pt x="996216" y="2279929"/>
                </a:lnTo>
                <a:lnTo>
                  <a:pt x="904135" y="2279929"/>
                </a:lnTo>
                <a:lnTo>
                  <a:pt x="852843" y="2279667"/>
                </a:lnTo>
                <a:lnTo>
                  <a:pt x="803618" y="2266450"/>
                </a:lnTo>
                <a:lnTo>
                  <a:pt x="765050" y="2245582"/>
                </a:lnTo>
                <a:close/>
              </a:path>
              <a:path w="2010410" h="2510790">
                <a:moveTo>
                  <a:pt x="1080025" y="2146399"/>
                </a:moveTo>
                <a:lnTo>
                  <a:pt x="1071365" y="2147332"/>
                </a:lnTo>
                <a:lnTo>
                  <a:pt x="1063693" y="2151202"/>
                </a:lnTo>
                <a:lnTo>
                  <a:pt x="1058282" y="2158036"/>
                </a:lnTo>
                <a:lnTo>
                  <a:pt x="1031999" y="2202131"/>
                </a:lnTo>
                <a:lnTo>
                  <a:pt x="996737" y="2238932"/>
                </a:lnTo>
                <a:lnTo>
                  <a:pt x="953711" y="2265758"/>
                </a:lnTo>
                <a:lnTo>
                  <a:pt x="904135" y="2279929"/>
                </a:lnTo>
                <a:lnTo>
                  <a:pt x="996216" y="2279929"/>
                </a:lnTo>
                <a:lnTo>
                  <a:pt x="1030475" y="2254644"/>
                </a:lnTo>
                <a:lnTo>
                  <a:pt x="1061185" y="2222238"/>
                </a:lnTo>
                <a:lnTo>
                  <a:pt x="1086066" y="2185035"/>
                </a:lnTo>
                <a:lnTo>
                  <a:pt x="1188253" y="2185035"/>
                </a:lnTo>
                <a:lnTo>
                  <a:pt x="1178613" y="2182292"/>
                </a:lnTo>
                <a:lnTo>
                  <a:pt x="1133035" y="2166526"/>
                </a:lnTo>
                <a:lnTo>
                  <a:pt x="1088404" y="2148371"/>
                </a:lnTo>
                <a:lnTo>
                  <a:pt x="1080025" y="2146399"/>
                </a:lnTo>
                <a:close/>
              </a:path>
              <a:path w="2010410" h="2510790">
                <a:moveTo>
                  <a:pt x="1188253" y="2185035"/>
                </a:moveTo>
                <a:lnTo>
                  <a:pt x="1086066" y="2185035"/>
                </a:lnTo>
                <a:lnTo>
                  <a:pt x="1134501" y="2203354"/>
                </a:lnTo>
                <a:lnTo>
                  <a:pt x="1183979" y="2218988"/>
                </a:lnTo>
                <a:lnTo>
                  <a:pt x="1234298" y="2231761"/>
                </a:lnTo>
                <a:lnTo>
                  <a:pt x="1285260" y="2241493"/>
                </a:lnTo>
                <a:lnTo>
                  <a:pt x="1336665" y="2248008"/>
                </a:lnTo>
                <a:lnTo>
                  <a:pt x="1388311" y="2251127"/>
                </a:lnTo>
                <a:lnTo>
                  <a:pt x="1440001" y="2250673"/>
                </a:lnTo>
                <a:lnTo>
                  <a:pt x="1491532" y="2246468"/>
                </a:lnTo>
                <a:lnTo>
                  <a:pt x="1542707" y="2238333"/>
                </a:lnTo>
                <a:lnTo>
                  <a:pt x="1593324" y="2226092"/>
                </a:lnTo>
                <a:lnTo>
                  <a:pt x="1614920" y="2218956"/>
                </a:lnTo>
                <a:lnTo>
                  <a:pt x="1418614" y="2218956"/>
                </a:lnTo>
                <a:lnTo>
                  <a:pt x="1367713" y="2217864"/>
                </a:lnTo>
                <a:lnTo>
                  <a:pt x="1319686" y="2213454"/>
                </a:lnTo>
                <a:lnTo>
                  <a:pt x="1272072" y="2205936"/>
                </a:lnTo>
                <a:lnTo>
                  <a:pt x="1225003" y="2195489"/>
                </a:lnTo>
                <a:lnTo>
                  <a:pt x="1188253" y="2185035"/>
                </a:lnTo>
                <a:close/>
              </a:path>
              <a:path w="2010410" h="2510790">
                <a:moveTo>
                  <a:pt x="1422473" y="922365"/>
                </a:moveTo>
                <a:lnTo>
                  <a:pt x="1304620" y="922365"/>
                </a:lnTo>
                <a:lnTo>
                  <a:pt x="1352691" y="930609"/>
                </a:lnTo>
                <a:lnTo>
                  <a:pt x="1398369" y="948910"/>
                </a:lnTo>
                <a:lnTo>
                  <a:pt x="1440044" y="978280"/>
                </a:lnTo>
                <a:lnTo>
                  <a:pt x="1473077" y="1015908"/>
                </a:lnTo>
                <a:lnTo>
                  <a:pt x="1497232" y="1059757"/>
                </a:lnTo>
                <a:lnTo>
                  <a:pt x="1512270" y="1107787"/>
                </a:lnTo>
                <a:lnTo>
                  <a:pt x="1517954" y="1157963"/>
                </a:lnTo>
                <a:lnTo>
                  <a:pt x="1514046" y="1208246"/>
                </a:lnTo>
                <a:lnTo>
                  <a:pt x="1512710" y="1215967"/>
                </a:lnTo>
                <a:lnTo>
                  <a:pt x="1519923" y="1222424"/>
                </a:lnTo>
                <a:lnTo>
                  <a:pt x="1578318" y="1237318"/>
                </a:lnTo>
                <a:lnTo>
                  <a:pt x="1628514" y="1254714"/>
                </a:lnTo>
                <a:lnTo>
                  <a:pt x="1676980" y="1276168"/>
                </a:lnTo>
                <a:lnTo>
                  <a:pt x="1723304" y="1301701"/>
                </a:lnTo>
                <a:lnTo>
                  <a:pt x="1767076" y="1331337"/>
                </a:lnTo>
                <a:lnTo>
                  <a:pt x="1807884" y="1365101"/>
                </a:lnTo>
                <a:lnTo>
                  <a:pt x="1845316" y="1403014"/>
                </a:lnTo>
                <a:lnTo>
                  <a:pt x="1877377" y="1442991"/>
                </a:lnTo>
                <a:lnTo>
                  <a:pt x="1905273" y="1486035"/>
                </a:lnTo>
                <a:lnTo>
                  <a:pt x="1928674" y="1531668"/>
                </a:lnTo>
                <a:lnTo>
                  <a:pt x="1947251" y="1579410"/>
                </a:lnTo>
                <a:lnTo>
                  <a:pt x="1960675" y="1628784"/>
                </a:lnTo>
                <a:lnTo>
                  <a:pt x="1968616" y="1679311"/>
                </a:lnTo>
                <a:lnTo>
                  <a:pt x="1970745" y="1730512"/>
                </a:lnTo>
                <a:lnTo>
                  <a:pt x="1966025" y="1781928"/>
                </a:lnTo>
                <a:lnTo>
                  <a:pt x="1955429" y="1831999"/>
                </a:lnTo>
                <a:lnTo>
                  <a:pt x="1939342" y="1880393"/>
                </a:lnTo>
                <a:lnTo>
                  <a:pt x="1918149" y="1926778"/>
                </a:lnTo>
                <a:lnTo>
                  <a:pt x="1892234" y="1970822"/>
                </a:lnTo>
                <a:lnTo>
                  <a:pt x="1861984" y="2012193"/>
                </a:lnTo>
                <a:lnTo>
                  <a:pt x="1827783" y="2050559"/>
                </a:lnTo>
                <a:lnTo>
                  <a:pt x="1790015" y="2085587"/>
                </a:lnTo>
                <a:lnTo>
                  <a:pt x="1749524" y="2116589"/>
                </a:lnTo>
                <a:lnTo>
                  <a:pt x="1706811" y="2143386"/>
                </a:lnTo>
                <a:lnTo>
                  <a:pt x="1662141" y="2166033"/>
                </a:lnTo>
                <a:lnTo>
                  <a:pt x="1615775" y="2184585"/>
                </a:lnTo>
                <a:lnTo>
                  <a:pt x="1567976" y="2199099"/>
                </a:lnTo>
                <a:lnTo>
                  <a:pt x="1519008" y="2209628"/>
                </a:lnTo>
                <a:lnTo>
                  <a:pt x="1469133" y="2216229"/>
                </a:lnTo>
                <a:lnTo>
                  <a:pt x="1418614" y="2218956"/>
                </a:lnTo>
                <a:lnTo>
                  <a:pt x="1614920" y="2218956"/>
                </a:lnTo>
                <a:lnTo>
                  <a:pt x="1685645" y="2191327"/>
                </a:lnTo>
                <a:lnTo>
                  <a:pt x="1729238" y="2168482"/>
                </a:lnTo>
                <a:lnTo>
                  <a:pt x="1770783" y="2142212"/>
                </a:lnTo>
                <a:lnTo>
                  <a:pt x="1810027" y="2112677"/>
                </a:lnTo>
                <a:lnTo>
                  <a:pt x="1846719" y="2080040"/>
                </a:lnTo>
                <a:lnTo>
                  <a:pt x="1880605" y="2044462"/>
                </a:lnTo>
                <a:lnTo>
                  <a:pt x="1911434" y="2006106"/>
                </a:lnTo>
                <a:lnTo>
                  <a:pt x="1938953" y="1965132"/>
                </a:lnTo>
                <a:lnTo>
                  <a:pt x="1962671" y="1921563"/>
                </a:lnTo>
                <a:lnTo>
                  <a:pt x="1981945" y="1875949"/>
                </a:lnTo>
                <a:lnTo>
                  <a:pt x="1996500" y="1828684"/>
                </a:lnTo>
                <a:lnTo>
                  <a:pt x="2006060" y="1780162"/>
                </a:lnTo>
                <a:lnTo>
                  <a:pt x="2010350" y="1730778"/>
                </a:lnTo>
                <a:lnTo>
                  <a:pt x="2008778" y="1683252"/>
                </a:lnTo>
                <a:lnTo>
                  <a:pt x="2002592" y="1636447"/>
                </a:lnTo>
                <a:lnTo>
                  <a:pt x="1991996" y="1590616"/>
                </a:lnTo>
                <a:lnTo>
                  <a:pt x="1977190" y="1546011"/>
                </a:lnTo>
                <a:lnTo>
                  <a:pt x="1958377" y="1502885"/>
                </a:lnTo>
                <a:lnTo>
                  <a:pt x="1935758" y="1461491"/>
                </a:lnTo>
                <a:lnTo>
                  <a:pt x="1909536" y="1422081"/>
                </a:lnTo>
                <a:lnTo>
                  <a:pt x="1879913" y="1384908"/>
                </a:lnTo>
                <a:lnTo>
                  <a:pt x="1846970" y="1350287"/>
                </a:lnTo>
                <a:lnTo>
                  <a:pt x="1811218" y="1318851"/>
                </a:lnTo>
                <a:lnTo>
                  <a:pt x="1772968" y="1290586"/>
                </a:lnTo>
                <a:lnTo>
                  <a:pt x="1732536" y="1265475"/>
                </a:lnTo>
                <a:lnTo>
                  <a:pt x="1690234" y="1243503"/>
                </a:lnTo>
                <a:lnTo>
                  <a:pt x="1646378" y="1224654"/>
                </a:lnTo>
                <a:lnTo>
                  <a:pt x="1601280" y="1208913"/>
                </a:lnTo>
                <a:lnTo>
                  <a:pt x="1555254" y="1196264"/>
                </a:lnTo>
                <a:lnTo>
                  <a:pt x="1557408" y="1148907"/>
                </a:lnTo>
                <a:lnTo>
                  <a:pt x="1551750" y="1101994"/>
                </a:lnTo>
                <a:lnTo>
                  <a:pt x="1538566" y="1056792"/>
                </a:lnTo>
                <a:lnTo>
                  <a:pt x="1518140" y="1014566"/>
                </a:lnTo>
                <a:lnTo>
                  <a:pt x="1490759" y="976585"/>
                </a:lnTo>
                <a:lnTo>
                  <a:pt x="1456706" y="944115"/>
                </a:lnTo>
                <a:lnTo>
                  <a:pt x="1422473" y="922365"/>
                </a:lnTo>
                <a:close/>
              </a:path>
              <a:path w="2010410" h="2510790">
                <a:moveTo>
                  <a:pt x="978159" y="715258"/>
                </a:moveTo>
                <a:lnTo>
                  <a:pt x="824654" y="715258"/>
                </a:lnTo>
                <a:lnTo>
                  <a:pt x="873126" y="716935"/>
                </a:lnTo>
                <a:lnTo>
                  <a:pt x="920124" y="727523"/>
                </a:lnTo>
                <a:lnTo>
                  <a:pt x="964252" y="747125"/>
                </a:lnTo>
                <a:lnTo>
                  <a:pt x="1004117" y="775842"/>
                </a:lnTo>
                <a:lnTo>
                  <a:pt x="1041207" y="816972"/>
                </a:lnTo>
                <a:lnTo>
                  <a:pt x="1068868" y="864797"/>
                </a:lnTo>
                <a:lnTo>
                  <a:pt x="1086110" y="917253"/>
                </a:lnTo>
                <a:lnTo>
                  <a:pt x="1091944" y="972274"/>
                </a:lnTo>
                <a:lnTo>
                  <a:pt x="1095457" y="982134"/>
                </a:lnTo>
                <a:lnTo>
                  <a:pt x="1104074" y="987700"/>
                </a:lnTo>
                <a:lnTo>
                  <a:pt x="1114757" y="988449"/>
                </a:lnTo>
                <a:lnTo>
                  <a:pt x="1124470" y="983856"/>
                </a:lnTo>
                <a:lnTo>
                  <a:pt x="1164081" y="954924"/>
                </a:lnTo>
                <a:lnTo>
                  <a:pt x="1202690" y="937461"/>
                </a:lnTo>
                <a:lnTo>
                  <a:pt x="1129345" y="937461"/>
                </a:lnTo>
                <a:lnTo>
                  <a:pt x="1118156" y="884260"/>
                </a:lnTo>
                <a:lnTo>
                  <a:pt x="1097537" y="834111"/>
                </a:lnTo>
                <a:lnTo>
                  <a:pt x="1067977" y="788542"/>
                </a:lnTo>
                <a:lnTo>
                  <a:pt x="1029964" y="749083"/>
                </a:lnTo>
                <a:lnTo>
                  <a:pt x="987907" y="719644"/>
                </a:lnTo>
                <a:lnTo>
                  <a:pt x="978159" y="715258"/>
                </a:lnTo>
                <a:close/>
              </a:path>
              <a:path w="2010410" h="2510790">
                <a:moveTo>
                  <a:pt x="1270402" y="890200"/>
                </a:moveTo>
                <a:lnTo>
                  <a:pt x="1220801" y="897823"/>
                </a:lnTo>
                <a:lnTo>
                  <a:pt x="1173270" y="913641"/>
                </a:lnTo>
                <a:lnTo>
                  <a:pt x="1129345" y="937461"/>
                </a:lnTo>
                <a:lnTo>
                  <a:pt x="1202690" y="937461"/>
                </a:lnTo>
                <a:lnTo>
                  <a:pt x="1208512" y="934828"/>
                </a:lnTo>
                <a:lnTo>
                  <a:pt x="1255959" y="923873"/>
                </a:lnTo>
                <a:lnTo>
                  <a:pt x="1304620" y="922365"/>
                </a:lnTo>
                <a:lnTo>
                  <a:pt x="1422473" y="922365"/>
                </a:lnTo>
                <a:lnTo>
                  <a:pt x="1416268" y="918423"/>
                </a:lnTo>
                <a:lnTo>
                  <a:pt x="1369672" y="900308"/>
                </a:lnTo>
                <a:lnTo>
                  <a:pt x="1320538" y="890964"/>
                </a:lnTo>
                <a:lnTo>
                  <a:pt x="1270402" y="890200"/>
                </a:lnTo>
                <a:close/>
              </a:path>
              <a:path w="2010410" h="2510790">
                <a:moveTo>
                  <a:pt x="257176" y="31929"/>
                </a:moveTo>
                <a:lnTo>
                  <a:pt x="33865" y="31929"/>
                </a:lnTo>
                <a:lnTo>
                  <a:pt x="81840" y="33719"/>
                </a:lnTo>
                <a:lnTo>
                  <a:pt x="129415" y="38623"/>
                </a:lnTo>
                <a:lnTo>
                  <a:pt x="176426" y="46589"/>
                </a:lnTo>
                <a:lnTo>
                  <a:pt x="222710" y="57563"/>
                </a:lnTo>
                <a:lnTo>
                  <a:pt x="268103" y="71491"/>
                </a:lnTo>
                <a:lnTo>
                  <a:pt x="312440" y="88321"/>
                </a:lnTo>
                <a:lnTo>
                  <a:pt x="355558" y="107999"/>
                </a:lnTo>
                <a:lnTo>
                  <a:pt x="397292" y="130471"/>
                </a:lnTo>
                <a:lnTo>
                  <a:pt x="437479" y="155685"/>
                </a:lnTo>
                <a:lnTo>
                  <a:pt x="475955" y="183586"/>
                </a:lnTo>
                <a:lnTo>
                  <a:pt x="512555" y="214123"/>
                </a:lnTo>
                <a:lnTo>
                  <a:pt x="547116" y="247240"/>
                </a:lnTo>
                <a:lnTo>
                  <a:pt x="579474" y="282886"/>
                </a:lnTo>
                <a:lnTo>
                  <a:pt x="609465" y="321006"/>
                </a:lnTo>
                <a:lnTo>
                  <a:pt x="639100" y="364700"/>
                </a:lnTo>
                <a:lnTo>
                  <a:pt x="665546" y="410229"/>
                </a:lnTo>
                <a:lnTo>
                  <a:pt x="688729" y="457398"/>
                </a:lnTo>
                <a:lnTo>
                  <a:pt x="708578" y="506006"/>
                </a:lnTo>
                <a:lnTo>
                  <a:pt x="725021" y="555855"/>
                </a:lnTo>
                <a:lnTo>
                  <a:pt x="737986" y="606749"/>
                </a:lnTo>
                <a:lnTo>
                  <a:pt x="747401" y="658488"/>
                </a:lnTo>
                <a:lnTo>
                  <a:pt x="753193" y="710875"/>
                </a:lnTo>
                <a:lnTo>
                  <a:pt x="755984" y="717139"/>
                </a:lnTo>
                <a:lnTo>
                  <a:pt x="762043" y="721051"/>
                </a:lnTo>
                <a:lnTo>
                  <a:pt x="769404" y="722753"/>
                </a:lnTo>
                <a:lnTo>
                  <a:pt x="776101" y="722390"/>
                </a:lnTo>
                <a:lnTo>
                  <a:pt x="824654" y="715258"/>
                </a:lnTo>
                <a:lnTo>
                  <a:pt x="978159" y="715258"/>
                </a:lnTo>
                <a:lnTo>
                  <a:pt x="941637" y="698826"/>
                </a:lnTo>
                <a:lnTo>
                  <a:pt x="894075" y="686912"/>
                </a:lnTo>
                <a:lnTo>
                  <a:pt x="790728" y="686912"/>
                </a:lnTo>
                <a:lnTo>
                  <a:pt x="784445" y="638168"/>
                </a:lnTo>
                <a:lnTo>
                  <a:pt x="775019" y="590002"/>
                </a:lnTo>
                <a:lnTo>
                  <a:pt x="762540" y="542580"/>
                </a:lnTo>
                <a:lnTo>
                  <a:pt x="747094" y="496073"/>
                </a:lnTo>
                <a:lnTo>
                  <a:pt x="728770" y="450649"/>
                </a:lnTo>
                <a:lnTo>
                  <a:pt x="707655" y="406478"/>
                </a:lnTo>
                <a:lnTo>
                  <a:pt x="683836" y="363729"/>
                </a:lnTo>
                <a:lnTo>
                  <a:pt x="657402" y="322570"/>
                </a:lnTo>
                <a:lnTo>
                  <a:pt x="628439" y="283171"/>
                </a:lnTo>
                <a:lnTo>
                  <a:pt x="597037" y="245701"/>
                </a:lnTo>
                <a:lnTo>
                  <a:pt x="563281" y="210329"/>
                </a:lnTo>
                <a:lnTo>
                  <a:pt x="527261" y="177224"/>
                </a:lnTo>
                <a:lnTo>
                  <a:pt x="489063" y="146555"/>
                </a:lnTo>
                <a:lnTo>
                  <a:pt x="448775" y="118492"/>
                </a:lnTo>
                <a:lnTo>
                  <a:pt x="406485" y="93202"/>
                </a:lnTo>
                <a:lnTo>
                  <a:pt x="362281" y="70856"/>
                </a:lnTo>
                <a:lnTo>
                  <a:pt x="318061" y="52148"/>
                </a:lnTo>
                <a:lnTo>
                  <a:pt x="272719" y="36294"/>
                </a:lnTo>
                <a:lnTo>
                  <a:pt x="257176" y="31929"/>
                </a:lnTo>
                <a:close/>
              </a:path>
              <a:path w="2010410" h="2510790">
                <a:moveTo>
                  <a:pt x="841730" y="682578"/>
                </a:moveTo>
                <a:lnTo>
                  <a:pt x="790728" y="686912"/>
                </a:lnTo>
                <a:lnTo>
                  <a:pt x="894075" y="686912"/>
                </a:lnTo>
                <a:lnTo>
                  <a:pt x="892472" y="686510"/>
                </a:lnTo>
                <a:lnTo>
                  <a:pt x="841730" y="682578"/>
                </a:lnTo>
                <a:close/>
              </a:path>
              <a:path w="2010410" h="2510790">
                <a:moveTo>
                  <a:pt x="35761" y="0"/>
                </a:moveTo>
                <a:lnTo>
                  <a:pt x="0" y="1017"/>
                </a:lnTo>
                <a:lnTo>
                  <a:pt x="0" y="32897"/>
                </a:lnTo>
                <a:lnTo>
                  <a:pt x="33865" y="31929"/>
                </a:lnTo>
                <a:lnTo>
                  <a:pt x="257176" y="31929"/>
                </a:lnTo>
                <a:lnTo>
                  <a:pt x="226444" y="23299"/>
                </a:lnTo>
                <a:lnTo>
                  <a:pt x="179423" y="13167"/>
                </a:lnTo>
                <a:lnTo>
                  <a:pt x="131844" y="5904"/>
                </a:lnTo>
                <a:lnTo>
                  <a:pt x="83894" y="1513"/>
                </a:lnTo>
                <a:lnTo>
                  <a:pt x="357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93804" y="711419"/>
            <a:ext cx="4298195" cy="6146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5987" y="716280"/>
            <a:ext cx="3468624" cy="2307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1895" y="886967"/>
            <a:ext cx="3366770" cy="809625"/>
          </a:xfrm>
          <a:custGeom>
            <a:avLst/>
            <a:gdLst/>
            <a:ahLst/>
            <a:cxnLst/>
            <a:rect l="l" t="t" r="r" b="b"/>
            <a:pathLst>
              <a:path w="3366770" h="809625">
                <a:moveTo>
                  <a:pt x="2988310" y="0"/>
                </a:moveTo>
                <a:lnTo>
                  <a:pt x="378193" y="0"/>
                </a:lnTo>
                <a:lnTo>
                  <a:pt x="326876" y="2988"/>
                </a:lnTo>
                <a:lnTo>
                  <a:pt x="277656" y="11693"/>
                </a:lnTo>
                <a:lnTo>
                  <a:pt x="230986" y="25727"/>
                </a:lnTo>
                <a:lnTo>
                  <a:pt x="187314" y="44699"/>
                </a:lnTo>
                <a:lnTo>
                  <a:pt x="147093" y="68220"/>
                </a:lnTo>
                <a:lnTo>
                  <a:pt x="110772" y="95900"/>
                </a:lnTo>
                <a:lnTo>
                  <a:pt x="78803" y="127351"/>
                </a:lnTo>
                <a:lnTo>
                  <a:pt x="51635" y="162183"/>
                </a:lnTo>
                <a:lnTo>
                  <a:pt x="29721" y="200007"/>
                </a:lnTo>
                <a:lnTo>
                  <a:pt x="13509" y="240432"/>
                </a:lnTo>
                <a:lnTo>
                  <a:pt x="3452" y="283071"/>
                </a:lnTo>
                <a:lnTo>
                  <a:pt x="0" y="327533"/>
                </a:lnTo>
                <a:lnTo>
                  <a:pt x="0" y="481711"/>
                </a:lnTo>
                <a:lnTo>
                  <a:pt x="4710" y="533258"/>
                </a:lnTo>
                <a:lnTo>
                  <a:pt x="18563" y="583075"/>
                </a:lnTo>
                <a:lnTo>
                  <a:pt x="41137" y="630282"/>
                </a:lnTo>
                <a:lnTo>
                  <a:pt x="72012" y="674003"/>
                </a:lnTo>
                <a:lnTo>
                  <a:pt x="110769" y="713359"/>
                </a:lnTo>
                <a:lnTo>
                  <a:pt x="148241" y="741760"/>
                </a:lnTo>
                <a:lnTo>
                  <a:pt x="189335" y="765480"/>
                </a:lnTo>
                <a:lnTo>
                  <a:pt x="233465" y="784304"/>
                </a:lnTo>
                <a:lnTo>
                  <a:pt x="280043" y="798016"/>
                </a:lnTo>
                <a:lnTo>
                  <a:pt x="328481" y="806401"/>
                </a:lnTo>
                <a:lnTo>
                  <a:pt x="378193" y="809244"/>
                </a:lnTo>
                <a:lnTo>
                  <a:pt x="2988310" y="809244"/>
                </a:lnTo>
                <a:lnTo>
                  <a:pt x="3038028" y="806401"/>
                </a:lnTo>
                <a:lnTo>
                  <a:pt x="3086466" y="798016"/>
                </a:lnTo>
                <a:lnTo>
                  <a:pt x="3133042" y="784304"/>
                </a:lnTo>
                <a:lnTo>
                  <a:pt x="3177173" y="765480"/>
                </a:lnTo>
                <a:lnTo>
                  <a:pt x="3218277" y="741760"/>
                </a:lnTo>
                <a:lnTo>
                  <a:pt x="3255771" y="713359"/>
                </a:lnTo>
                <a:lnTo>
                  <a:pt x="3294501" y="674003"/>
                </a:lnTo>
                <a:lnTo>
                  <a:pt x="3325367" y="630282"/>
                </a:lnTo>
                <a:lnTo>
                  <a:pt x="3347943" y="583075"/>
                </a:lnTo>
                <a:lnTo>
                  <a:pt x="3361801" y="533258"/>
                </a:lnTo>
                <a:lnTo>
                  <a:pt x="3366516" y="481711"/>
                </a:lnTo>
                <a:lnTo>
                  <a:pt x="3366516" y="327533"/>
                </a:lnTo>
                <a:lnTo>
                  <a:pt x="3363064" y="283071"/>
                </a:lnTo>
                <a:lnTo>
                  <a:pt x="3353008" y="240432"/>
                </a:lnTo>
                <a:lnTo>
                  <a:pt x="3336799" y="200007"/>
                </a:lnTo>
                <a:lnTo>
                  <a:pt x="3314888" y="162183"/>
                </a:lnTo>
                <a:lnTo>
                  <a:pt x="3287723" y="127351"/>
                </a:lnTo>
                <a:lnTo>
                  <a:pt x="3255756" y="95900"/>
                </a:lnTo>
                <a:lnTo>
                  <a:pt x="3219436" y="68220"/>
                </a:lnTo>
                <a:lnTo>
                  <a:pt x="3179214" y="44699"/>
                </a:lnTo>
                <a:lnTo>
                  <a:pt x="3135540" y="25727"/>
                </a:lnTo>
                <a:lnTo>
                  <a:pt x="3088865" y="11693"/>
                </a:lnTo>
                <a:lnTo>
                  <a:pt x="3039638" y="2988"/>
                </a:lnTo>
                <a:lnTo>
                  <a:pt x="2988310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4568" y="395428"/>
            <a:ext cx="496570" cy="429259"/>
          </a:xfrm>
          <a:custGeom>
            <a:avLst/>
            <a:gdLst/>
            <a:ahLst/>
            <a:cxnLst/>
            <a:rect l="l" t="t" r="r" b="b"/>
            <a:pathLst>
              <a:path w="496569" h="429259">
                <a:moveTo>
                  <a:pt x="392704" y="0"/>
                </a:moveTo>
                <a:lnTo>
                  <a:pt x="350078" y="3623"/>
                </a:lnTo>
                <a:lnTo>
                  <a:pt x="310281" y="17839"/>
                </a:lnTo>
                <a:lnTo>
                  <a:pt x="276339" y="41931"/>
                </a:lnTo>
                <a:lnTo>
                  <a:pt x="251280" y="75183"/>
                </a:lnTo>
                <a:lnTo>
                  <a:pt x="235620" y="110529"/>
                </a:lnTo>
                <a:lnTo>
                  <a:pt x="215397" y="159763"/>
                </a:lnTo>
                <a:lnTo>
                  <a:pt x="190718" y="214467"/>
                </a:lnTo>
                <a:lnTo>
                  <a:pt x="161688" y="266223"/>
                </a:lnTo>
                <a:lnTo>
                  <a:pt x="128411" y="306612"/>
                </a:lnTo>
                <a:lnTo>
                  <a:pt x="86169" y="343480"/>
                </a:lnTo>
                <a:lnTo>
                  <a:pt x="45002" y="372244"/>
                </a:lnTo>
                <a:lnTo>
                  <a:pt x="0" y="398257"/>
                </a:lnTo>
                <a:lnTo>
                  <a:pt x="17016" y="404180"/>
                </a:lnTo>
                <a:lnTo>
                  <a:pt x="57647" y="417118"/>
                </a:lnTo>
                <a:lnTo>
                  <a:pt x="110916" y="429176"/>
                </a:lnTo>
                <a:lnTo>
                  <a:pt x="496219" y="48931"/>
                </a:lnTo>
                <a:lnTo>
                  <a:pt x="474337" y="27388"/>
                </a:lnTo>
                <a:lnTo>
                  <a:pt x="435132" y="7683"/>
                </a:lnTo>
                <a:lnTo>
                  <a:pt x="392704" y="0"/>
                </a:lnTo>
                <a:close/>
              </a:path>
            </a:pathLst>
          </a:custGeom>
          <a:solidFill>
            <a:srgbClr val="FF6B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8420" y="569977"/>
            <a:ext cx="147387" cy="149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95299" y="935177"/>
            <a:ext cx="29610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000000"/>
                </a:solidFill>
              </a:rPr>
              <a:t>รับประทานอาหารดิบ</a:t>
            </a:r>
            <a:endParaRPr sz="4000"/>
          </a:p>
        </p:txBody>
      </p:sp>
      <p:sp>
        <p:nvSpPr>
          <p:cNvPr id="11" name="object 11"/>
          <p:cNvSpPr/>
          <p:nvPr/>
        </p:nvSpPr>
        <p:spPr>
          <a:xfrm>
            <a:off x="4387596" y="716280"/>
            <a:ext cx="3467100" cy="23073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13503" y="886967"/>
            <a:ext cx="3365500" cy="809625"/>
          </a:xfrm>
          <a:custGeom>
            <a:avLst/>
            <a:gdLst/>
            <a:ahLst/>
            <a:cxnLst/>
            <a:rect l="l" t="t" r="r" b="b"/>
            <a:pathLst>
              <a:path w="3365500" h="809625">
                <a:moveTo>
                  <a:pt x="2986913" y="0"/>
                </a:moveTo>
                <a:lnTo>
                  <a:pt x="378079" y="0"/>
                </a:lnTo>
                <a:lnTo>
                  <a:pt x="326779" y="2988"/>
                </a:lnTo>
                <a:lnTo>
                  <a:pt x="277577" y="11693"/>
                </a:lnTo>
                <a:lnTo>
                  <a:pt x="230921" y="25727"/>
                </a:lnTo>
                <a:lnTo>
                  <a:pt x="187263" y="44699"/>
                </a:lnTo>
                <a:lnTo>
                  <a:pt x="147054" y="68220"/>
                </a:lnTo>
                <a:lnTo>
                  <a:pt x="110744" y="95900"/>
                </a:lnTo>
                <a:lnTo>
                  <a:pt x="78783" y="127351"/>
                </a:lnTo>
                <a:lnTo>
                  <a:pt x="51623" y="162183"/>
                </a:lnTo>
                <a:lnTo>
                  <a:pt x="29714" y="200007"/>
                </a:lnTo>
                <a:lnTo>
                  <a:pt x="13506" y="240432"/>
                </a:lnTo>
                <a:lnTo>
                  <a:pt x="3451" y="283071"/>
                </a:lnTo>
                <a:lnTo>
                  <a:pt x="0" y="327533"/>
                </a:lnTo>
                <a:lnTo>
                  <a:pt x="0" y="481711"/>
                </a:lnTo>
                <a:lnTo>
                  <a:pt x="4714" y="533258"/>
                </a:lnTo>
                <a:lnTo>
                  <a:pt x="18572" y="583075"/>
                </a:lnTo>
                <a:lnTo>
                  <a:pt x="41148" y="630282"/>
                </a:lnTo>
                <a:lnTo>
                  <a:pt x="72014" y="674003"/>
                </a:lnTo>
                <a:lnTo>
                  <a:pt x="110744" y="713359"/>
                </a:lnTo>
                <a:lnTo>
                  <a:pt x="148185" y="741760"/>
                </a:lnTo>
                <a:lnTo>
                  <a:pt x="189253" y="765480"/>
                </a:lnTo>
                <a:lnTo>
                  <a:pt x="233362" y="784304"/>
                </a:lnTo>
                <a:lnTo>
                  <a:pt x="279926" y="798016"/>
                </a:lnTo>
                <a:lnTo>
                  <a:pt x="328360" y="806401"/>
                </a:lnTo>
                <a:lnTo>
                  <a:pt x="378079" y="809244"/>
                </a:lnTo>
                <a:lnTo>
                  <a:pt x="2986913" y="809244"/>
                </a:lnTo>
                <a:lnTo>
                  <a:pt x="3036631" y="806401"/>
                </a:lnTo>
                <a:lnTo>
                  <a:pt x="3085065" y="798016"/>
                </a:lnTo>
                <a:lnTo>
                  <a:pt x="3131629" y="784304"/>
                </a:lnTo>
                <a:lnTo>
                  <a:pt x="3175738" y="765480"/>
                </a:lnTo>
                <a:lnTo>
                  <a:pt x="3216806" y="741760"/>
                </a:lnTo>
                <a:lnTo>
                  <a:pt x="3254248" y="713359"/>
                </a:lnTo>
                <a:lnTo>
                  <a:pt x="3292977" y="674003"/>
                </a:lnTo>
                <a:lnTo>
                  <a:pt x="3323844" y="630282"/>
                </a:lnTo>
                <a:lnTo>
                  <a:pt x="3346419" y="583075"/>
                </a:lnTo>
                <a:lnTo>
                  <a:pt x="3360277" y="533258"/>
                </a:lnTo>
                <a:lnTo>
                  <a:pt x="3364992" y="481711"/>
                </a:lnTo>
                <a:lnTo>
                  <a:pt x="3364992" y="327533"/>
                </a:lnTo>
                <a:lnTo>
                  <a:pt x="3361540" y="283071"/>
                </a:lnTo>
                <a:lnTo>
                  <a:pt x="3351485" y="240432"/>
                </a:lnTo>
                <a:lnTo>
                  <a:pt x="3335277" y="200007"/>
                </a:lnTo>
                <a:lnTo>
                  <a:pt x="3313368" y="162183"/>
                </a:lnTo>
                <a:lnTo>
                  <a:pt x="3286208" y="127351"/>
                </a:lnTo>
                <a:lnTo>
                  <a:pt x="3254247" y="95900"/>
                </a:lnTo>
                <a:lnTo>
                  <a:pt x="3217937" y="68220"/>
                </a:lnTo>
                <a:lnTo>
                  <a:pt x="3177728" y="44699"/>
                </a:lnTo>
                <a:lnTo>
                  <a:pt x="3134070" y="25727"/>
                </a:lnTo>
                <a:lnTo>
                  <a:pt x="3087414" y="11693"/>
                </a:lnTo>
                <a:lnTo>
                  <a:pt x="3038212" y="2988"/>
                </a:lnTo>
                <a:lnTo>
                  <a:pt x="2986913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136007" y="935177"/>
            <a:ext cx="19215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ออกก</a:t>
            </a:r>
            <a:r>
              <a:rPr sz="4000" b="1" spc="-160" dirty="0">
                <a:latin typeface="TH SarabunPSK"/>
                <a:cs typeface="TH SarabunPSK"/>
              </a:rPr>
              <a:t> </a:t>
            </a:r>
            <a:r>
              <a:rPr sz="4000" b="1" spc="-120" dirty="0">
                <a:latin typeface="TH SarabunPSK"/>
                <a:cs typeface="TH SarabunPSK"/>
              </a:rPr>
              <a:t>าลังกาย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107680" y="716280"/>
            <a:ext cx="3468624" cy="2307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33588" y="886967"/>
            <a:ext cx="3366770" cy="809625"/>
          </a:xfrm>
          <a:custGeom>
            <a:avLst/>
            <a:gdLst/>
            <a:ahLst/>
            <a:cxnLst/>
            <a:rect l="l" t="t" r="r" b="b"/>
            <a:pathLst>
              <a:path w="3366770" h="809625">
                <a:moveTo>
                  <a:pt x="2988309" y="0"/>
                </a:moveTo>
                <a:lnTo>
                  <a:pt x="378205" y="0"/>
                </a:lnTo>
                <a:lnTo>
                  <a:pt x="326877" y="2988"/>
                </a:lnTo>
                <a:lnTo>
                  <a:pt x="277650" y="11693"/>
                </a:lnTo>
                <a:lnTo>
                  <a:pt x="230975" y="25727"/>
                </a:lnTo>
                <a:lnTo>
                  <a:pt x="187301" y="44699"/>
                </a:lnTo>
                <a:lnTo>
                  <a:pt x="147079" y="68220"/>
                </a:lnTo>
                <a:lnTo>
                  <a:pt x="110759" y="95900"/>
                </a:lnTo>
                <a:lnTo>
                  <a:pt x="78792" y="127351"/>
                </a:lnTo>
                <a:lnTo>
                  <a:pt x="51627" y="162183"/>
                </a:lnTo>
                <a:lnTo>
                  <a:pt x="29716" y="200007"/>
                </a:lnTo>
                <a:lnTo>
                  <a:pt x="13507" y="240432"/>
                </a:lnTo>
                <a:lnTo>
                  <a:pt x="3451" y="283071"/>
                </a:lnTo>
                <a:lnTo>
                  <a:pt x="0" y="327533"/>
                </a:lnTo>
                <a:lnTo>
                  <a:pt x="0" y="481711"/>
                </a:lnTo>
                <a:lnTo>
                  <a:pt x="4714" y="533258"/>
                </a:lnTo>
                <a:lnTo>
                  <a:pt x="18572" y="583075"/>
                </a:lnTo>
                <a:lnTo>
                  <a:pt x="41148" y="630282"/>
                </a:lnTo>
                <a:lnTo>
                  <a:pt x="72014" y="674003"/>
                </a:lnTo>
                <a:lnTo>
                  <a:pt x="110743" y="713359"/>
                </a:lnTo>
                <a:lnTo>
                  <a:pt x="148238" y="741760"/>
                </a:lnTo>
                <a:lnTo>
                  <a:pt x="189342" y="765480"/>
                </a:lnTo>
                <a:lnTo>
                  <a:pt x="233473" y="784304"/>
                </a:lnTo>
                <a:lnTo>
                  <a:pt x="280049" y="798016"/>
                </a:lnTo>
                <a:lnTo>
                  <a:pt x="328487" y="806401"/>
                </a:lnTo>
                <a:lnTo>
                  <a:pt x="378205" y="809244"/>
                </a:lnTo>
                <a:lnTo>
                  <a:pt x="2988309" y="809244"/>
                </a:lnTo>
                <a:lnTo>
                  <a:pt x="3038028" y="806401"/>
                </a:lnTo>
                <a:lnTo>
                  <a:pt x="3086466" y="798016"/>
                </a:lnTo>
                <a:lnTo>
                  <a:pt x="3133042" y="784304"/>
                </a:lnTo>
                <a:lnTo>
                  <a:pt x="3177173" y="765480"/>
                </a:lnTo>
                <a:lnTo>
                  <a:pt x="3218277" y="741760"/>
                </a:lnTo>
                <a:lnTo>
                  <a:pt x="3255771" y="713359"/>
                </a:lnTo>
                <a:lnTo>
                  <a:pt x="3294501" y="674003"/>
                </a:lnTo>
                <a:lnTo>
                  <a:pt x="3325367" y="630282"/>
                </a:lnTo>
                <a:lnTo>
                  <a:pt x="3347943" y="583075"/>
                </a:lnTo>
                <a:lnTo>
                  <a:pt x="3361801" y="533258"/>
                </a:lnTo>
                <a:lnTo>
                  <a:pt x="3366515" y="481711"/>
                </a:lnTo>
                <a:lnTo>
                  <a:pt x="3366515" y="327533"/>
                </a:lnTo>
                <a:lnTo>
                  <a:pt x="3363064" y="283071"/>
                </a:lnTo>
                <a:lnTo>
                  <a:pt x="3353008" y="240432"/>
                </a:lnTo>
                <a:lnTo>
                  <a:pt x="3336799" y="200007"/>
                </a:lnTo>
                <a:lnTo>
                  <a:pt x="3314888" y="162183"/>
                </a:lnTo>
                <a:lnTo>
                  <a:pt x="3287723" y="127351"/>
                </a:lnTo>
                <a:lnTo>
                  <a:pt x="3255756" y="95900"/>
                </a:lnTo>
                <a:lnTo>
                  <a:pt x="3219436" y="68220"/>
                </a:lnTo>
                <a:lnTo>
                  <a:pt x="3179214" y="44699"/>
                </a:lnTo>
                <a:lnTo>
                  <a:pt x="3135540" y="25727"/>
                </a:lnTo>
                <a:lnTo>
                  <a:pt x="3088865" y="11693"/>
                </a:lnTo>
                <a:lnTo>
                  <a:pt x="3039638" y="2988"/>
                </a:lnTo>
                <a:lnTo>
                  <a:pt x="2988309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5987" y="2144267"/>
            <a:ext cx="3468624" cy="2307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1895" y="2314955"/>
            <a:ext cx="3366770" cy="810895"/>
          </a:xfrm>
          <a:custGeom>
            <a:avLst/>
            <a:gdLst/>
            <a:ahLst/>
            <a:cxnLst/>
            <a:rect l="l" t="t" r="r" b="b"/>
            <a:pathLst>
              <a:path w="3366770" h="810894">
                <a:moveTo>
                  <a:pt x="2988310" y="0"/>
                </a:moveTo>
                <a:lnTo>
                  <a:pt x="378193" y="0"/>
                </a:lnTo>
                <a:lnTo>
                  <a:pt x="326876" y="2995"/>
                </a:lnTo>
                <a:lnTo>
                  <a:pt x="277656" y="11722"/>
                </a:lnTo>
                <a:lnTo>
                  <a:pt x="230986" y="25788"/>
                </a:lnTo>
                <a:lnTo>
                  <a:pt x="187314" y="44802"/>
                </a:lnTo>
                <a:lnTo>
                  <a:pt x="147093" y="68372"/>
                </a:lnTo>
                <a:lnTo>
                  <a:pt x="110772" y="96107"/>
                </a:lnTo>
                <a:lnTo>
                  <a:pt x="78803" y="127614"/>
                </a:lnTo>
                <a:lnTo>
                  <a:pt x="51635" y="162503"/>
                </a:lnTo>
                <a:lnTo>
                  <a:pt x="29721" y="200382"/>
                </a:lnTo>
                <a:lnTo>
                  <a:pt x="13509" y="240859"/>
                </a:lnTo>
                <a:lnTo>
                  <a:pt x="3452" y="283542"/>
                </a:lnTo>
                <a:lnTo>
                  <a:pt x="0" y="328041"/>
                </a:lnTo>
                <a:lnTo>
                  <a:pt x="0" y="482727"/>
                </a:lnTo>
                <a:lnTo>
                  <a:pt x="4710" y="534349"/>
                </a:lnTo>
                <a:lnTo>
                  <a:pt x="18563" y="584235"/>
                </a:lnTo>
                <a:lnTo>
                  <a:pt x="41137" y="631499"/>
                </a:lnTo>
                <a:lnTo>
                  <a:pt x="72012" y="675259"/>
                </a:lnTo>
                <a:lnTo>
                  <a:pt x="110769" y="714629"/>
                </a:lnTo>
                <a:lnTo>
                  <a:pt x="148241" y="743137"/>
                </a:lnTo>
                <a:lnTo>
                  <a:pt x="189335" y="766929"/>
                </a:lnTo>
                <a:lnTo>
                  <a:pt x="233465" y="785796"/>
                </a:lnTo>
                <a:lnTo>
                  <a:pt x="280043" y="799530"/>
                </a:lnTo>
                <a:lnTo>
                  <a:pt x="328481" y="807924"/>
                </a:lnTo>
                <a:lnTo>
                  <a:pt x="378193" y="810768"/>
                </a:lnTo>
                <a:lnTo>
                  <a:pt x="2988310" y="810768"/>
                </a:lnTo>
                <a:lnTo>
                  <a:pt x="3038028" y="807924"/>
                </a:lnTo>
                <a:lnTo>
                  <a:pt x="3086466" y="799530"/>
                </a:lnTo>
                <a:lnTo>
                  <a:pt x="3133042" y="785796"/>
                </a:lnTo>
                <a:lnTo>
                  <a:pt x="3177173" y="766929"/>
                </a:lnTo>
                <a:lnTo>
                  <a:pt x="3218277" y="743137"/>
                </a:lnTo>
                <a:lnTo>
                  <a:pt x="3255771" y="714629"/>
                </a:lnTo>
                <a:lnTo>
                  <a:pt x="3294501" y="675259"/>
                </a:lnTo>
                <a:lnTo>
                  <a:pt x="3325367" y="631499"/>
                </a:lnTo>
                <a:lnTo>
                  <a:pt x="3347943" y="584235"/>
                </a:lnTo>
                <a:lnTo>
                  <a:pt x="3361801" y="534349"/>
                </a:lnTo>
                <a:lnTo>
                  <a:pt x="3366516" y="482727"/>
                </a:lnTo>
                <a:lnTo>
                  <a:pt x="3366516" y="328041"/>
                </a:lnTo>
                <a:lnTo>
                  <a:pt x="3363064" y="283542"/>
                </a:lnTo>
                <a:lnTo>
                  <a:pt x="3353008" y="240859"/>
                </a:lnTo>
                <a:lnTo>
                  <a:pt x="3336799" y="200382"/>
                </a:lnTo>
                <a:lnTo>
                  <a:pt x="3314888" y="162503"/>
                </a:lnTo>
                <a:lnTo>
                  <a:pt x="3287723" y="127614"/>
                </a:lnTo>
                <a:lnTo>
                  <a:pt x="3255756" y="96107"/>
                </a:lnTo>
                <a:lnTo>
                  <a:pt x="3219436" y="68372"/>
                </a:lnTo>
                <a:lnTo>
                  <a:pt x="3179214" y="44802"/>
                </a:lnTo>
                <a:lnTo>
                  <a:pt x="3135540" y="25788"/>
                </a:lnTo>
                <a:lnTo>
                  <a:pt x="3088865" y="11722"/>
                </a:lnTo>
                <a:lnTo>
                  <a:pt x="3039638" y="2995"/>
                </a:lnTo>
                <a:lnTo>
                  <a:pt x="2988310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87596" y="2144267"/>
            <a:ext cx="3467100" cy="23073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13503" y="2314955"/>
            <a:ext cx="3365500" cy="810895"/>
          </a:xfrm>
          <a:custGeom>
            <a:avLst/>
            <a:gdLst/>
            <a:ahLst/>
            <a:cxnLst/>
            <a:rect l="l" t="t" r="r" b="b"/>
            <a:pathLst>
              <a:path w="3365500" h="810894">
                <a:moveTo>
                  <a:pt x="2986913" y="0"/>
                </a:moveTo>
                <a:lnTo>
                  <a:pt x="378079" y="0"/>
                </a:lnTo>
                <a:lnTo>
                  <a:pt x="326779" y="2995"/>
                </a:lnTo>
                <a:lnTo>
                  <a:pt x="277577" y="11722"/>
                </a:lnTo>
                <a:lnTo>
                  <a:pt x="230921" y="25788"/>
                </a:lnTo>
                <a:lnTo>
                  <a:pt x="187263" y="44802"/>
                </a:lnTo>
                <a:lnTo>
                  <a:pt x="147054" y="68372"/>
                </a:lnTo>
                <a:lnTo>
                  <a:pt x="110744" y="96107"/>
                </a:lnTo>
                <a:lnTo>
                  <a:pt x="78783" y="127614"/>
                </a:lnTo>
                <a:lnTo>
                  <a:pt x="51623" y="162503"/>
                </a:lnTo>
                <a:lnTo>
                  <a:pt x="29714" y="200382"/>
                </a:lnTo>
                <a:lnTo>
                  <a:pt x="13506" y="240859"/>
                </a:lnTo>
                <a:lnTo>
                  <a:pt x="3451" y="283542"/>
                </a:lnTo>
                <a:lnTo>
                  <a:pt x="0" y="328041"/>
                </a:lnTo>
                <a:lnTo>
                  <a:pt x="0" y="482727"/>
                </a:lnTo>
                <a:lnTo>
                  <a:pt x="4714" y="534349"/>
                </a:lnTo>
                <a:lnTo>
                  <a:pt x="18572" y="584235"/>
                </a:lnTo>
                <a:lnTo>
                  <a:pt x="41148" y="631499"/>
                </a:lnTo>
                <a:lnTo>
                  <a:pt x="72014" y="675259"/>
                </a:lnTo>
                <a:lnTo>
                  <a:pt x="110744" y="714629"/>
                </a:lnTo>
                <a:lnTo>
                  <a:pt x="148185" y="743137"/>
                </a:lnTo>
                <a:lnTo>
                  <a:pt x="189253" y="766929"/>
                </a:lnTo>
                <a:lnTo>
                  <a:pt x="233362" y="785796"/>
                </a:lnTo>
                <a:lnTo>
                  <a:pt x="279926" y="799530"/>
                </a:lnTo>
                <a:lnTo>
                  <a:pt x="328360" y="807924"/>
                </a:lnTo>
                <a:lnTo>
                  <a:pt x="378079" y="810768"/>
                </a:lnTo>
                <a:lnTo>
                  <a:pt x="2986913" y="810768"/>
                </a:lnTo>
                <a:lnTo>
                  <a:pt x="3036631" y="807924"/>
                </a:lnTo>
                <a:lnTo>
                  <a:pt x="3085065" y="799530"/>
                </a:lnTo>
                <a:lnTo>
                  <a:pt x="3131629" y="785796"/>
                </a:lnTo>
                <a:lnTo>
                  <a:pt x="3175738" y="766929"/>
                </a:lnTo>
                <a:lnTo>
                  <a:pt x="3216806" y="743137"/>
                </a:lnTo>
                <a:lnTo>
                  <a:pt x="3254248" y="714629"/>
                </a:lnTo>
                <a:lnTo>
                  <a:pt x="3292977" y="675259"/>
                </a:lnTo>
                <a:lnTo>
                  <a:pt x="3323844" y="631499"/>
                </a:lnTo>
                <a:lnTo>
                  <a:pt x="3346419" y="584235"/>
                </a:lnTo>
                <a:lnTo>
                  <a:pt x="3360277" y="534349"/>
                </a:lnTo>
                <a:lnTo>
                  <a:pt x="3364992" y="482727"/>
                </a:lnTo>
                <a:lnTo>
                  <a:pt x="3364992" y="328041"/>
                </a:lnTo>
                <a:lnTo>
                  <a:pt x="3361540" y="283542"/>
                </a:lnTo>
                <a:lnTo>
                  <a:pt x="3351485" y="240859"/>
                </a:lnTo>
                <a:lnTo>
                  <a:pt x="3335277" y="200382"/>
                </a:lnTo>
                <a:lnTo>
                  <a:pt x="3313368" y="162503"/>
                </a:lnTo>
                <a:lnTo>
                  <a:pt x="3286208" y="127614"/>
                </a:lnTo>
                <a:lnTo>
                  <a:pt x="3254248" y="96107"/>
                </a:lnTo>
                <a:lnTo>
                  <a:pt x="3217937" y="68372"/>
                </a:lnTo>
                <a:lnTo>
                  <a:pt x="3177728" y="44802"/>
                </a:lnTo>
                <a:lnTo>
                  <a:pt x="3134070" y="25788"/>
                </a:lnTo>
                <a:lnTo>
                  <a:pt x="3087414" y="11722"/>
                </a:lnTo>
                <a:lnTo>
                  <a:pt x="3038212" y="2995"/>
                </a:lnTo>
                <a:lnTo>
                  <a:pt x="2986913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795773" y="2317191"/>
            <a:ext cx="25990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ไม่ใช้ถุงยางอนามัย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07680" y="2144267"/>
            <a:ext cx="3468624" cy="2307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33588" y="2314955"/>
            <a:ext cx="3366770" cy="810895"/>
          </a:xfrm>
          <a:custGeom>
            <a:avLst/>
            <a:gdLst/>
            <a:ahLst/>
            <a:cxnLst/>
            <a:rect l="l" t="t" r="r" b="b"/>
            <a:pathLst>
              <a:path w="3366770" h="810894">
                <a:moveTo>
                  <a:pt x="2988309" y="0"/>
                </a:moveTo>
                <a:lnTo>
                  <a:pt x="378205" y="0"/>
                </a:lnTo>
                <a:lnTo>
                  <a:pt x="326877" y="2995"/>
                </a:lnTo>
                <a:lnTo>
                  <a:pt x="277650" y="11722"/>
                </a:lnTo>
                <a:lnTo>
                  <a:pt x="230975" y="25788"/>
                </a:lnTo>
                <a:lnTo>
                  <a:pt x="187301" y="44802"/>
                </a:lnTo>
                <a:lnTo>
                  <a:pt x="147079" y="68372"/>
                </a:lnTo>
                <a:lnTo>
                  <a:pt x="110759" y="96107"/>
                </a:lnTo>
                <a:lnTo>
                  <a:pt x="78792" y="127614"/>
                </a:lnTo>
                <a:lnTo>
                  <a:pt x="51627" y="162503"/>
                </a:lnTo>
                <a:lnTo>
                  <a:pt x="29716" y="200382"/>
                </a:lnTo>
                <a:lnTo>
                  <a:pt x="13507" y="240859"/>
                </a:lnTo>
                <a:lnTo>
                  <a:pt x="3451" y="283542"/>
                </a:lnTo>
                <a:lnTo>
                  <a:pt x="0" y="328041"/>
                </a:lnTo>
                <a:lnTo>
                  <a:pt x="0" y="482727"/>
                </a:lnTo>
                <a:lnTo>
                  <a:pt x="4714" y="534349"/>
                </a:lnTo>
                <a:lnTo>
                  <a:pt x="18572" y="584235"/>
                </a:lnTo>
                <a:lnTo>
                  <a:pt x="41148" y="631499"/>
                </a:lnTo>
                <a:lnTo>
                  <a:pt x="72014" y="675259"/>
                </a:lnTo>
                <a:lnTo>
                  <a:pt x="110743" y="714629"/>
                </a:lnTo>
                <a:lnTo>
                  <a:pt x="148238" y="743137"/>
                </a:lnTo>
                <a:lnTo>
                  <a:pt x="189342" y="766929"/>
                </a:lnTo>
                <a:lnTo>
                  <a:pt x="233473" y="785796"/>
                </a:lnTo>
                <a:lnTo>
                  <a:pt x="280049" y="799530"/>
                </a:lnTo>
                <a:lnTo>
                  <a:pt x="328487" y="807924"/>
                </a:lnTo>
                <a:lnTo>
                  <a:pt x="378205" y="810768"/>
                </a:lnTo>
                <a:lnTo>
                  <a:pt x="2988309" y="810768"/>
                </a:lnTo>
                <a:lnTo>
                  <a:pt x="3038028" y="807924"/>
                </a:lnTo>
                <a:lnTo>
                  <a:pt x="3086466" y="799530"/>
                </a:lnTo>
                <a:lnTo>
                  <a:pt x="3133042" y="785796"/>
                </a:lnTo>
                <a:lnTo>
                  <a:pt x="3177173" y="766929"/>
                </a:lnTo>
                <a:lnTo>
                  <a:pt x="3218277" y="743137"/>
                </a:lnTo>
                <a:lnTo>
                  <a:pt x="3255771" y="714629"/>
                </a:lnTo>
                <a:lnTo>
                  <a:pt x="3294501" y="675259"/>
                </a:lnTo>
                <a:lnTo>
                  <a:pt x="3325367" y="631499"/>
                </a:lnTo>
                <a:lnTo>
                  <a:pt x="3347943" y="584235"/>
                </a:lnTo>
                <a:lnTo>
                  <a:pt x="3361801" y="534349"/>
                </a:lnTo>
                <a:lnTo>
                  <a:pt x="3366515" y="482727"/>
                </a:lnTo>
                <a:lnTo>
                  <a:pt x="3366515" y="328041"/>
                </a:lnTo>
                <a:lnTo>
                  <a:pt x="3363064" y="283542"/>
                </a:lnTo>
                <a:lnTo>
                  <a:pt x="3353008" y="240859"/>
                </a:lnTo>
                <a:lnTo>
                  <a:pt x="3336799" y="200382"/>
                </a:lnTo>
                <a:lnTo>
                  <a:pt x="3314888" y="162503"/>
                </a:lnTo>
                <a:lnTo>
                  <a:pt x="3287723" y="127614"/>
                </a:lnTo>
                <a:lnTo>
                  <a:pt x="3255756" y="96107"/>
                </a:lnTo>
                <a:lnTo>
                  <a:pt x="3219436" y="68372"/>
                </a:lnTo>
                <a:lnTo>
                  <a:pt x="3179214" y="44802"/>
                </a:lnTo>
                <a:lnTo>
                  <a:pt x="3135540" y="25788"/>
                </a:lnTo>
                <a:lnTo>
                  <a:pt x="3088865" y="11722"/>
                </a:lnTo>
                <a:lnTo>
                  <a:pt x="3039638" y="2995"/>
                </a:lnTo>
                <a:lnTo>
                  <a:pt x="2988309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736330" y="2364486"/>
            <a:ext cx="21615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อาหารจานด่วน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65987" y="3575303"/>
            <a:ext cx="3468624" cy="23073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1895" y="3745991"/>
            <a:ext cx="3366770" cy="810895"/>
          </a:xfrm>
          <a:custGeom>
            <a:avLst/>
            <a:gdLst/>
            <a:ahLst/>
            <a:cxnLst/>
            <a:rect l="l" t="t" r="r" b="b"/>
            <a:pathLst>
              <a:path w="3366770" h="810895">
                <a:moveTo>
                  <a:pt x="2988310" y="0"/>
                </a:moveTo>
                <a:lnTo>
                  <a:pt x="378193" y="0"/>
                </a:lnTo>
                <a:lnTo>
                  <a:pt x="326876" y="2995"/>
                </a:lnTo>
                <a:lnTo>
                  <a:pt x="277656" y="11722"/>
                </a:lnTo>
                <a:lnTo>
                  <a:pt x="230986" y="25788"/>
                </a:lnTo>
                <a:lnTo>
                  <a:pt x="187314" y="44802"/>
                </a:lnTo>
                <a:lnTo>
                  <a:pt x="147093" y="68372"/>
                </a:lnTo>
                <a:lnTo>
                  <a:pt x="110772" y="96107"/>
                </a:lnTo>
                <a:lnTo>
                  <a:pt x="78803" y="127614"/>
                </a:lnTo>
                <a:lnTo>
                  <a:pt x="51635" y="162503"/>
                </a:lnTo>
                <a:lnTo>
                  <a:pt x="29721" y="200382"/>
                </a:lnTo>
                <a:lnTo>
                  <a:pt x="13509" y="240859"/>
                </a:lnTo>
                <a:lnTo>
                  <a:pt x="3452" y="283542"/>
                </a:lnTo>
                <a:lnTo>
                  <a:pt x="0" y="328040"/>
                </a:lnTo>
                <a:lnTo>
                  <a:pt x="0" y="482726"/>
                </a:lnTo>
                <a:lnTo>
                  <a:pt x="4710" y="534349"/>
                </a:lnTo>
                <a:lnTo>
                  <a:pt x="18563" y="584235"/>
                </a:lnTo>
                <a:lnTo>
                  <a:pt x="41137" y="631499"/>
                </a:lnTo>
                <a:lnTo>
                  <a:pt x="72012" y="675258"/>
                </a:lnTo>
                <a:lnTo>
                  <a:pt x="110769" y="714628"/>
                </a:lnTo>
                <a:lnTo>
                  <a:pt x="148241" y="743137"/>
                </a:lnTo>
                <a:lnTo>
                  <a:pt x="189335" y="766929"/>
                </a:lnTo>
                <a:lnTo>
                  <a:pt x="233465" y="785796"/>
                </a:lnTo>
                <a:lnTo>
                  <a:pt x="280043" y="799530"/>
                </a:lnTo>
                <a:lnTo>
                  <a:pt x="328481" y="807924"/>
                </a:lnTo>
                <a:lnTo>
                  <a:pt x="378193" y="810767"/>
                </a:lnTo>
                <a:lnTo>
                  <a:pt x="2988310" y="810767"/>
                </a:lnTo>
                <a:lnTo>
                  <a:pt x="3038028" y="807924"/>
                </a:lnTo>
                <a:lnTo>
                  <a:pt x="3086466" y="799530"/>
                </a:lnTo>
                <a:lnTo>
                  <a:pt x="3133042" y="785796"/>
                </a:lnTo>
                <a:lnTo>
                  <a:pt x="3177173" y="766929"/>
                </a:lnTo>
                <a:lnTo>
                  <a:pt x="3218277" y="743137"/>
                </a:lnTo>
                <a:lnTo>
                  <a:pt x="3255771" y="714628"/>
                </a:lnTo>
                <a:lnTo>
                  <a:pt x="3294501" y="675258"/>
                </a:lnTo>
                <a:lnTo>
                  <a:pt x="3325367" y="631499"/>
                </a:lnTo>
                <a:lnTo>
                  <a:pt x="3347943" y="584235"/>
                </a:lnTo>
                <a:lnTo>
                  <a:pt x="3361801" y="534349"/>
                </a:lnTo>
                <a:lnTo>
                  <a:pt x="3366516" y="482726"/>
                </a:lnTo>
                <a:lnTo>
                  <a:pt x="3366516" y="328040"/>
                </a:lnTo>
                <a:lnTo>
                  <a:pt x="3363064" y="283542"/>
                </a:lnTo>
                <a:lnTo>
                  <a:pt x="3353008" y="240859"/>
                </a:lnTo>
                <a:lnTo>
                  <a:pt x="3336799" y="200382"/>
                </a:lnTo>
                <a:lnTo>
                  <a:pt x="3314888" y="162503"/>
                </a:lnTo>
                <a:lnTo>
                  <a:pt x="3287723" y="127614"/>
                </a:lnTo>
                <a:lnTo>
                  <a:pt x="3255756" y="96107"/>
                </a:lnTo>
                <a:lnTo>
                  <a:pt x="3219436" y="68372"/>
                </a:lnTo>
                <a:lnTo>
                  <a:pt x="3179214" y="44802"/>
                </a:lnTo>
                <a:lnTo>
                  <a:pt x="3135540" y="25788"/>
                </a:lnTo>
                <a:lnTo>
                  <a:pt x="3088865" y="11722"/>
                </a:lnTo>
                <a:lnTo>
                  <a:pt x="3039638" y="2995"/>
                </a:lnTo>
                <a:lnTo>
                  <a:pt x="2988310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33399" y="3945763"/>
            <a:ext cx="2886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H SarabunPSK"/>
                <a:cs typeface="TH SarabunPSK"/>
              </a:rPr>
              <a:t>รับประทานอาหารหลากหลาย</a:t>
            </a:r>
            <a:endParaRPr sz="2800">
              <a:latin typeface="TH SarabunPSK"/>
              <a:cs typeface="TH SarabunPSK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387596" y="3575303"/>
            <a:ext cx="3467100" cy="23073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13503" y="3745991"/>
            <a:ext cx="3365500" cy="810895"/>
          </a:xfrm>
          <a:custGeom>
            <a:avLst/>
            <a:gdLst/>
            <a:ahLst/>
            <a:cxnLst/>
            <a:rect l="l" t="t" r="r" b="b"/>
            <a:pathLst>
              <a:path w="3365500" h="810895">
                <a:moveTo>
                  <a:pt x="2986913" y="0"/>
                </a:moveTo>
                <a:lnTo>
                  <a:pt x="378079" y="0"/>
                </a:lnTo>
                <a:lnTo>
                  <a:pt x="326779" y="2995"/>
                </a:lnTo>
                <a:lnTo>
                  <a:pt x="277577" y="11722"/>
                </a:lnTo>
                <a:lnTo>
                  <a:pt x="230921" y="25788"/>
                </a:lnTo>
                <a:lnTo>
                  <a:pt x="187263" y="44802"/>
                </a:lnTo>
                <a:lnTo>
                  <a:pt x="147054" y="68372"/>
                </a:lnTo>
                <a:lnTo>
                  <a:pt x="110744" y="96107"/>
                </a:lnTo>
                <a:lnTo>
                  <a:pt x="78783" y="127614"/>
                </a:lnTo>
                <a:lnTo>
                  <a:pt x="51623" y="162503"/>
                </a:lnTo>
                <a:lnTo>
                  <a:pt x="29714" y="200382"/>
                </a:lnTo>
                <a:lnTo>
                  <a:pt x="13506" y="240859"/>
                </a:lnTo>
                <a:lnTo>
                  <a:pt x="3451" y="283542"/>
                </a:lnTo>
                <a:lnTo>
                  <a:pt x="0" y="328040"/>
                </a:lnTo>
                <a:lnTo>
                  <a:pt x="0" y="482726"/>
                </a:lnTo>
                <a:lnTo>
                  <a:pt x="4714" y="534349"/>
                </a:lnTo>
                <a:lnTo>
                  <a:pt x="18572" y="584235"/>
                </a:lnTo>
                <a:lnTo>
                  <a:pt x="41148" y="631499"/>
                </a:lnTo>
                <a:lnTo>
                  <a:pt x="72014" y="675258"/>
                </a:lnTo>
                <a:lnTo>
                  <a:pt x="110744" y="714628"/>
                </a:lnTo>
                <a:lnTo>
                  <a:pt x="148185" y="743137"/>
                </a:lnTo>
                <a:lnTo>
                  <a:pt x="189253" y="766929"/>
                </a:lnTo>
                <a:lnTo>
                  <a:pt x="233362" y="785796"/>
                </a:lnTo>
                <a:lnTo>
                  <a:pt x="279926" y="799530"/>
                </a:lnTo>
                <a:lnTo>
                  <a:pt x="328360" y="807924"/>
                </a:lnTo>
                <a:lnTo>
                  <a:pt x="378079" y="810767"/>
                </a:lnTo>
                <a:lnTo>
                  <a:pt x="2986913" y="810767"/>
                </a:lnTo>
                <a:lnTo>
                  <a:pt x="3036631" y="807924"/>
                </a:lnTo>
                <a:lnTo>
                  <a:pt x="3085065" y="799530"/>
                </a:lnTo>
                <a:lnTo>
                  <a:pt x="3131629" y="785796"/>
                </a:lnTo>
                <a:lnTo>
                  <a:pt x="3175738" y="766929"/>
                </a:lnTo>
                <a:lnTo>
                  <a:pt x="3216806" y="743137"/>
                </a:lnTo>
                <a:lnTo>
                  <a:pt x="3254248" y="714628"/>
                </a:lnTo>
                <a:lnTo>
                  <a:pt x="3292977" y="675258"/>
                </a:lnTo>
                <a:lnTo>
                  <a:pt x="3323844" y="631499"/>
                </a:lnTo>
                <a:lnTo>
                  <a:pt x="3346419" y="584235"/>
                </a:lnTo>
                <a:lnTo>
                  <a:pt x="3360277" y="534349"/>
                </a:lnTo>
                <a:lnTo>
                  <a:pt x="3364992" y="482726"/>
                </a:lnTo>
                <a:lnTo>
                  <a:pt x="3364992" y="328040"/>
                </a:lnTo>
                <a:lnTo>
                  <a:pt x="3361540" y="283542"/>
                </a:lnTo>
                <a:lnTo>
                  <a:pt x="3351485" y="240859"/>
                </a:lnTo>
                <a:lnTo>
                  <a:pt x="3335277" y="200382"/>
                </a:lnTo>
                <a:lnTo>
                  <a:pt x="3313368" y="162503"/>
                </a:lnTo>
                <a:lnTo>
                  <a:pt x="3286208" y="127614"/>
                </a:lnTo>
                <a:lnTo>
                  <a:pt x="3254247" y="96107"/>
                </a:lnTo>
                <a:lnTo>
                  <a:pt x="3217937" y="68372"/>
                </a:lnTo>
                <a:lnTo>
                  <a:pt x="3177728" y="44802"/>
                </a:lnTo>
                <a:lnTo>
                  <a:pt x="3134070" y="25788"/>
                </a:lnTo>
                <a:lnTo>
                  <a:pt x="3087414" y="11722"/>
                </a:lnTo>
                <a:lnTo>
                  <a:pt x="3038212" y="2995"/>
                </a:lnTo>
                <a:lnTo>
                  <a:pt x="2986913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209159" y="3792982"/>
            <a:ext cx="1773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เล่นการพนัน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107680" y="3575303"/>
            <a:ext cx="3468624" cy="23073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33588" y="3745991"/>
            <a:ext cx="3366770" cy="810895"/>
          </a:xfrm>
          <a:custGeom>
            <a:avLst/>
            <a:gdLst/>
            <a:ahLst/>
            <a:cxnLst/>
            <a:rect l="l" t="t" r="r" b="b"/>
            <a:pathLst>
              <a:path w="3366770" h="810895">
                <a:moveTo>
                  <a:pt x="2988309" y="0"/>
                </a:moveTo>
                <a:lnTo>
                  <a:pt x="378205" y="0"/>
                </a:lnTo>
                <a:lnTo>
                  <a:pt x="326877" y="2995"/>
                </a:lnTo>
                <a:lnTo>
                  <a:pt x="277650" y="11722"/>
                </a:lnTo>
                <a:lnTo>
                  <a:pt x="230975" y="25788"/>
                </a:lnTo>
                <a:lnTo>
                  <a:pt x="187301" y="44802"/>
                </a:lnTo>
                <a:lnTo>
                  <a:pt x="147079" y="68372"/>
                </a:lnTo>
                <a:lnTo>
                  <a:pt x="110759" y="96107"/>
                </a:lnTo>
                <a:lnTo>
                  <a:pt x="78792" y="127614"/>
                </a:lnTo>
                <a:lnTo>
                  <a:pt x="51627" y="162503"/>
                </a:lnTo>
                <a:lnTo>
                  <a:pt x="29716" y="200382"/>
                </a:lnTo>
                <a:lnTo>
                  <a:pt x="13507" y="240859"/>
                </a:lnTo>
                <a:lnTo>
                  <a:pt x="3451" y="283542"/>
                </a:lnTo>
                <a:lnTo>
                  <a:pt x="0" y="328040"/>
                </a:lnTo>
                <a:lnTo>
                  <a:pt x="0" y="482726"/>
                </a:lnTo>
                <a:lnTo>
                  <a:pt x="4714" y="534349"/>
                </a:lnTo>
                <a:lnTo>
                  <a:pt x="18572" y="584235"/>
                </a:lnTo>
                <a:lnTo>
                  <a:pt x="41148" y="631499"/>
                </a:lnTo>
                <a:lnTo>
                  <a:pt x="72014" y="675258"/>
                </a:lnTo>
                <a:lnTo>
                  <a:pt x="110743" y="714628"/>
                </a:lnTo>
                <a:lnTo>
                  <a:pt x="148238" y="743137"/>
                </a:lnTo>
                <a:lnTo>
                  <a:pt x="189342" y="766929"/>
                </a:lnTo>
                <a:lnTo>
                  <a:pt x="233473" y="785796"/>
                </a:lnTo>
                <a:lnTo>
                  <a:pt x="280049" y="799530"/>
                </a:lnTo>
                <a:lnTo>
                  <a:pt x="328487" y="807924"/>
                </a:lnTo>
                <a:lnTo>
                  <a:pt x="378205" y="810767"/>
                </a:lnTo>
                <a:lnTo>
                  <a:pt x="2988309" y="810767"/>
                </a:lnTo>
                <a:lnTo>
                  <a:pt x="3038028" y="807924"/>
                </a:lnTo>
                <a:lnTo>
                  <a:pt x="3086466" y="799530"/>
                </a:lnTo>
                <a:lnTo>
                  <a:pt x="3133042" y="785796"/>
                </a:lnTo>
                <a:lnTo>
                  <a:pt x="3177173" y="766929"/>
                </a:lnTo>
                <a:lnTo>
                  <a:pt x="3218277" y="743137"/>
                </a:lnTo>
                <a:lnTo>
                  <a:pt x="3255771" y="714628"/>
                </a:lnTo>
                <a:lnTo>
                  <a:pt x="3294501" y="675258"/>
                </a:lnTo>
                <a:lnTo>
                  <a:pt x="3325367" y="631499"/>
                </a:lnTo>
                <a:lnTo>
                  <a:pt x="3347943" y="584235"/>
                </a:lnTo>
                <a:lnTo>
                  <a:pt x="3361801" y="534349"/>
                </a:lnTo>
                <a:lnTo>
                  <a:pt x="3366515" y="482726"/>
                </a:lnTo>
                <a:lnTo>
                  <a:pt x="3366515" y="328040"/>
                </a:lnTo>
                <a:lnTo>
                  <a:pt x="3363064" y="283542"/>
                </a:lnTo>
                <a:lnTo>
                  <a:pt x="3353008" y="240859"/>
                </a:lnTo>
                <a:lnTo>
                  <a:pt x="3336799" y="200382"/>
                </a:lnTo>
                <a:lnTo>
                  <a:pt x="3314888" y="162503"/>
                </a:lnTo>
                <a:lnTo>
                  <a:pt x="3287723" y="127614"/>
                </a:lnTo>
                <a:lnTo>
                  <a:pt x="3255756" y="96107"/>
                </a:lnTo>
                <a:lnTo>
                  <a:pt x="3219436" y="68372"/>
                </a:lnTo>
                <a:lnTo>
                  <a:pt x="3179214" y="44802"/>
                </a:lnTo>
                <a:lnTo>
                  <a:pt x="3135540" y="25788"/>
                </a:lnTo>
                <a:lnTo>
                  <a:pt x="3088865" y="11722"/>
                </a:lnTo>
                <a:lnTo>
                  <a:pt x="3039638" y="2995"/>
                </a:lnTo>
                <a:lnTo>
                  <a:pt x="2988309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8714993" y="3795471"/>
            <a:ext cx="22047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มีคู่นอนคนเดียว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5987" y="5006336"/>
            <a:ext cx="3468624" cy="18516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1895" y="5177028"/>
            <a:ext cx="3366770" cy="810895"/>
          </a:xfrm>
          <a:custGeom>
            <a:avLst/>
            <a:gdLst/>
            <a:ahLst/>
            <a:cxnLst/>
            <a:rect l="l" t="t" r="r" b="b"/>
            <a:pathLst>
              <a:path w="3366770" h="810895">
                <a:moveTo>
                  <a:pt x="2988310" y="0"/>
                </a:moveTo>
                <a:lnTo>
                  <a:pt x="378193" y="0"/>
                </a:lnTo>
                <a:lnTo>
                  <a:pt x="326876" y="2995"/>
                </a:lnTo>
                <a:lnTo>
                  <a:pt x="277656" y="11722"/>
                </a:lnTo>
                <a:lnTo>
                  <a:pt x="230986" y="25788"/>
                </a:lnTo>
                <a:lnTo>
                  <a:pt x="187314" y="44802"/>
                </a:lnTo>
                <a:lnTo>
                  <a:pt x="147093" y="68372"/>
                </a:lnTo>
                <a:lnTo>
                  <a:pt x="110772" y="96107"/>
                </a:lnTo>
                <a:lnTo>
                  <a:pt x="78803" y="127614"/>
                </a:lnTo>
                <a:lnTo>
                  <a:pt x="51635" y="162503"/>
                </a:lnTo>
                <a:lnTo>
                  <a:pt x="29721" y="200382"/>
                </a:lnTo>
                <a:lnTo>
                  <a:pt x="13509" y="240859"/>
                </a:lnTo>
                <a:lnTo>
                  <a:pt x="3452" y="283542"/>
                </a:lnTo>
                <a:lnTo>
                  <a:pt x="0" y="328041"/>
                </a:lnTo>
                <a:lnTo>
                  <a:pt x="0" y="482676"/>
                </a:lnTo>
                <a:lnTo>
                  <a:pt x="4710" y="534307"/>
                </a:lnTo>
                <a:lnTo>
                  <a:pt x="18563" y="584203"/>
                </a:lnTo>
                <a:lnTo>
                  <a:pt x="41137" y="631482"/>
                </a:lnTo>
                <a:lnTo>
                  <a:pt x="72012" y="675264"/>
                </a:lnTo>
                <a:lnTo>
                  <a:pt x="110769" y="714667"/>
                </a:lnTo>
                <a:lnTo>
                  <a:pt x="148241" y="743150"/>
                </a:lnTo>
                <a:lnTo>
                  <a:pt x="189335" y="766929"/>
                </a:lnTo>
                <a:lnTo>
                  <a:pt x="233465" y="785791"/>
                </a:lnTo>
                <a:lnTo>
                  <a:pt x="280043" y="799526"/>
                </a:lnTo>
                <a:lnTo>
                  <a:pt x="328481" y="807922"/>
                </a:lnTo>
                <a:lnTo>
                  <a:pt x="378193" y="810768"/>
                </a:lnTo>
                <a:lnTo>
                  <a:pt x="2988310" y="810768"/>
                </a:lnTo>
                <a:lnTo>
                  <a:pt x="3038028" y="807922"/>
                </a:lnTo>
                <a:lnTo>
                  <a:pt x="3086466" y="799526"/>
                </a:lnTo>
                <a:lnTo>
                  <a:pt x="3133042" y="785791"/>
                </a:lnTo>
                <a:lnTo>
                  <a:pt x="3177173" y="766929"/>
                </a:lnTo>
                <a:lnTo>
                  <a:pt x="3218277" y="743150"/>
                </a:lnTo>
                <a:lnTo>
                  <a:pt x="3255771" y="714667"/>
                </a:lnTo>
                <a:lnTo>
                  <a:pt x="3294501" y="675264"/>
                </a:lnTo>
                <a:lnTo>
                  <a:pt x="3325367" y="631482"/>
                </a:lnTo>
                <a:lnTo>
                  <a:pt x="3347943" y="584203"/>
                </a:lnTo>
                <a:lnTo>
                  <a:pt x="3361801" y="534307"/>
                </a:lnTo>
                <a:lnTo>
                  <a:pt x="3366516" y="482676"/>
                </a:lnTo>
                <a:lnTo>
                  <a:pt x="3366516" y="328041"/>
                </a:lnTo>
                <a:lnTo>
                  <a:pt x="3363064" y="283542"/>
                </a:lnTo>
                <a:lnTo>
                  <a:pt x="3353008" y="240859"/>
                </a:lnTo>
                <a:lnTo>
                  <a:pt x="3336799" y="200382"/>
                </a:lnTo>
                <a:lnTo>
                  <a:pt x="3314888" y="162503"/>
                </a:lnTo>
                <a:lnTo>
                  <a:pt x="3287723" y="127614"/>
                </a:lnTo>
                <a:lnTo>
                  <a:pt x="3255756" y="96107"/>
                </a:lnTo>
                <a:lnTo>
                  <a:pt x="3219436" y="68372"/>
                </a:lnTo>
                <a:lnTo>
                  <a:pt x="3179214" y="44802"/>
                </a:lnTo>
                <a:lnTo>
                  <a:pt x="3135540" y="25788"/>
                </a:lnTo>
                <a:lnTo>
                  <a:pt x="3088865" y="11722"/>
                </a:lnTo>
                <a:lnTo>
                  <a:pt x="3039638" y="2995"/>
                </a:lnTo>
                <a:lnTo>
                  <a:pt x="2988310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139139" y="5204561"/>
            <a:ext cx="24707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โรคทางพันธุกรรม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387596" y="5006336"/>
            <a:ext cx="3467100" cy="18516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413503" y="5177028"/>
            <a:ext cx="3365500" cy="810895"/>
          </a:xfrm>
          <a:custGeom>
            <a:avLst/>
            <a:gdLst/>
            <a:ahLst/>
            <a:cxnLst/>
            <a:rect l="l" t="t" r="r" b="b"/>
            <a:pathLst>
              <a:path w="3365500" h="810895">
                <a:moveTo>
                  <a:pt x="2986913" y="0"/>
                </a:moveTo>
                <a:lnTo>
                  <a:pt x="378079" y="0"/>
                </a:lnTo>
                <a:lnTo>
                  <a:pt x="326779" y="2995"/>
                </a:lnTo>
                <a:lnTo>
                  <a:pt x="277577" y="11722"/>
                </a:lnTo>
                <a:lnTo>
                  <a:pt x="230921" y="25788"/>
                </a:lnTo>
                <a:lnTo>
                  <a:pt x="187263" y="44802"/>
                </a:lnTo>
                <a:lnTo>
                  <a:pt x="147054" y="68372"/>
                </a:lnTo>
                <a:lnTo>
                  <a:pt x="110744" y="96107"/>
                </a:lnTo>
                <a:lnTo>
                  <a:pt x="78783" y="127614"/>
                </a:lnTo>
                <a:lnTo>
                  <a:pt x="51623" y="162503"/>
                </a:lnTo>
                <a:lnTo>
                  <a:pt x="29714" y="200382"/>
                </a:lnTo>
                <a:lnTo>
                  <a:pt x="13506" y="240859"/>
                </a:lnTo>
                <a:lnTo>
                  <a:pt x="3451" y="283542"/>
                </a:lnTo>
                <a:lnTo>
                  <a:pt x="0" y="328041"/>
                </a:lnTo>
                <a:lnTo>
                  <a:pt x="0" y="482676"/>
                </a:lnTo>
                <a:lnTo>
                  <a:pt x="4714" y="534307"/>
                </a:lnTo>
                <a:lnTo>
                  <a:pt x="18572" y="584203"/>
                </a:lnTo>
                <a:lnTo>
                  <a:pt x="41148" y="631482"/>
                </a:lnTo>
                <a:lnTo>
                  <a:pt x="72014" y="675264"/>
                </a:lnTo>
                <a:lnTo>
                  <a:pt x="110744" y="714667"/>
                </a:lnTo>
                <a:lnTo>
                  <a:pt x="148185" y="743150"/>
                </a:lnTo>
                <a:lnTo>
                  <a:pt x="189253" y="766929"/>
                </a:lnTo>
                <a:lnTo>
                  <a:pt x="233362" y="785791"/>
                </a:lnTo>
                <a:lnTo>
                  <a:pt x="279926" y="799526"/>
                </a:lnTo>
                <a:lnTo>
                  <a:pt x="328360" y="807922"/>
                </a:lnTo>
                <a:lnTo>
                  <a:pt x="378079" y="810768"/>
                </a:lnTo>
                <a:lnTo>
                  <a:pt x="2986913" y="810768"/>
                </a:lnTo>
                <a:lnTo>
                  <a:pt x="3036631" y="807922"/>
                </a:lnTo>
                <a:lnTo>
                  <a:pt x="3085065" y="799526"/>
                </a:lnTo>
                <a:lnTo>
                  <a:pt x="3131629" y="785791"/>
                </a:lnTo>
                <a:lnTo>
                  <a:pt x="3175738" y="766929"/>
                </a:lnTo>
                <a:lnTo>
                  <a:pt x="3216806" y="743150"/>
                </a:lnTo>
                <a:lnTo>
                  <a:pt x="3254248" y="714667"/>
                </a:lnTo>
                <a:lnTo>
                  <a:pt x="3292977" y="675264"/>
                </a:lnTo>
                <a:lnTo>
                  <a:pt x="3323844" y="631482"/>
                </a:lnTo>
                <a:lnTo>
                  <a:pt x="3346419" y="584203"/>
                </a:lnTo>
                <a:lnTo>
                  <a:pt x="3360277" y="534307"/>
                </a:lnTo>
                <a:lnTo>
                  <a:pt x="3364992" y="482676"/>
                </a:lnTo>
                <a:lnTo>
                  <a:pt x="3364992" y="328041"/>
                </a:lnTo>
                <a:lnTo>
                  <a:pt x="3361540" y="283542"/>
                </a:lnTo>
                <a:lnTo>
                  <a:pt x="3351485" y="240859"/>
                </a:lnTo>
                <a:lnTo>
                  <a:pt x="3335277" y="200382"/>
                </a:lnTo>
                <a:lnTo>
                  <a:pt x="3313368" y="162503"/>
                </a:lnTo>
                <a:lnTo>
                  <a:pt x="3286208" y="127614"/>
                </a:lnTo>
                <a:lnTo>
                  <a:pt x="3254247" y="96107"/>
                </a:lnTo>
                <a:lnTo>
                  <a:pt x="3217937" y="68372"/>
                </a:lnTo>
                <a:lnTo>
                  <a:pt x="3177728" y="44802"/>
                </a:lnTo>
                <a:lnTo>
                  <a:pt x="3134070" y="25788"/>
                </a:lnTo>
                <a:lnTo>
                  <a:pt x="3087414" y="11722"/>
                </a:lnTo>
                <a:lnTo>
                  <a:pt x="3038212" y="2995"/>
                </a:lnTo>
                <a:lnTo>
                  <a:pt x="2986913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600702" y="5342026"/>
            <a:ext cx="29927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0" dirty="0">
                <a:latin typeface="TH SarabunPSK"/>
                <a:cs typeface="TH SarabunPSK"/>
              </a:rPr>
              <a:t>รับประทานอาหารหมักดอง</a:t>
            </a:r>
            <a:endParaRPr sz="3200">
              <a:latin typeface="TH SarabunPSK"/>
              <a:cs typeface="TH SarabunPSK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107680" y="5006336"/>
            <a:ext cx="3468624" cy="18516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33588" y="5177028"/>
            <a:ext cx="3366770" cy="810895"/>
          </a:xfrm>
          <a:custGeom>
            <a:avLst/>
            <a:gdLst/>
            <a:ahLst/>
            <a:cxnLst/>
            <a:rect l="l" t="t" r="r" b="b"/>
            <a:pathLst>
              <a:path w="3366770" h="810895">
                <a:moveTo>
                  <a:pt x="2988309" y="0"/>
                </a:moveTo>
                <a:lnTo>
                  <a:pt x="378205" y="0"/>
                </a:lnTo>
                <a:lnTo>
                  <a:pt x="326877" y="2995"/>
                </a:lnTo>
                <a:lnTo>
                  <a:pt x="277650" y="11722"/>
                </a:lnTo>
                <a:lnTo>
                  <a:pt x="230975" y="25788"/>
                </a:lnTo>
                <a:lnTo>
                  <a:pt x="187301" y="44802"/>
                </a:lnTo>
                <a:lnTo>
                  <a:pt x="147079" y="68372"/>
                </a:lnTo>
                <a:lnTo>
                  <a:pt x="110759" y="96107"/>
                </a:lnTo>
                <a:lnTo>
                  <a:pt x="78792" y="127614"/>
                </a:lnTo>
                <a:lnTo>
                  <a:pt x="51627" y="162503"/>
                </a:lnTo>
                <a:lnTo>
                  <a:pt x="29716" y="200382"/>
                </a:lnTo>
                <a:lnTo>
                  <a:pt x="13507" y="240859"/>
                </a:lnTo>
                <a:lnTo>
                  <a:pt x="3451" y="283542"/>
                </a:lnTo>
                <a:lnTo>
                  <a:pt x="0" y="328041"/>
                </a:lnTo>
                <a:lnTo>
                  <a:pt x="0" y="482676"/>
                </a:lnTo>
                <a:lnTo>
                  <a:pt x="4714" y="534307"/>
                </a:lnTo>
                <a:lnTo>
                  <a:pt x="18572" y="584203"/>
                </a:lnTo>
                <a:lnTo>
                  <a:pt x="41148" y="631482"/>
                </a:lnTo>
                <a:lnTo>
                  <a:pt x="72014" y="675264"/>
                </a:lnTo>
                <a:lnTo>
                  <a:pt x="110743" y="714667"/>
                </a:lnTo>
                <a:lnTo>
                  <a:pt x="148238" y="743150"/>
                </a:lnTo>
                <a:lnTo>
                  <a:pt x="189342" y="766929"/>
                </a:lnTo>
                <a:lnTo>
                  <a:pt x="233473" y="785791"/>
                </a:lnTo>
                <a:lnTo>
                  <a:pt x="280049" y="799526"/>
                </a:lnTo>
                <a:lnTo>
                  <a:pt x="328487" y="807922"/>
                </a:lnTo>
                <a:lnTo>
                  <a:pt x="378205" y="810768"/>
                </a:lnTo>
                <a:lnTo>
                  <a:pt x="2988309" y="810768"/>
                </a:lnTo>
                <a:lnTo>
                  <a:pt x="3038028" y="807922"/>
                </a:lnTo>
                <a:lnTo>
                  <a:pt x="3086466" y="799526"/>
                </a:lnTo>
                <a:lnTo>
                  <a:pt x="3133042" y="785791"/>
                </a:lnTo>
                <a:lnTo>
                  <a:pt x="3177173" y="766929"/>
                </a:lnTo>
                <a:lnTo>
                  <a:pt x="3218277" y="743150"/>
                </a:lnTo>
                <a:lnTo>
                  <a:pt x="3255771" y="714667"/>
                </a:lnTo>
                <a:lnTo>
                  <a:pt x="3294501" y="675264"/>
                </a:lnTo>
                <a:lnTo>
                  <a:pt x="3325367" y="631482"/>
                </a:lnTo>
                <a:lnTo>
                  <a:pt x="3347943" y="584203"/>
                </a:lnTo>
                <a:lnTo>
                  <a:pt x="3361801" y="534307"/>
                </a:lnTo>
                <a:lnTo>
                  <a:pt x="3366515" y="482676"/>
                </a:lnTo>
                <a:lnTo>
                  <a:pt x="3366515" y="328041"/>
                </a:lnTo>
                <a:lnTo>
                  <a:pt x="3363064" y="283542"/>
                </a:lnTo>
                <a:lnTo>
                  <a:pt x="3353008" y="240859"/>
                </a:lnTo>
                <a:lnTo>
                  <a:pt x="3336799" y="200382"/>
                </a:lnTo>
                <a:lnTo>
                  <a:pt x="3314888" y="162503"/>
                </a:lnTo>
                <a:lnTo>
                  <a:pt x="3287723" y="127614"/>
                </a:lnTo>
                <a:lnTo>
                  <a:pt x="3255756" y="96107"/>
                </a:lnTo>
                <a:lnTo>
                  <a:pt x="3219436" y="68372"/>
                </a:lnTo>
                <a:lnTo>
                  <a:pt x="3179214" y="44802"/>
                </a:lnTo>
                <a:lnTo>
                  <a:pt x="3135540" y="25788"/>
                </a:lnTo>
                <a:lnTo>
                  <a:pt x="3088865" y="11722"/>
                </a:lnTo>
                <a:lnTo>
                  <a:pt x="3039638" y="2995"/>
                </a:lnTo>
                <a:lnTo>
                  <a:pt x="2988309" y="0"/>
                </a:lnTo>
                <a:close/>
              </a:path>
            </a:pathLst>
          </a:custGeom>
          <a:solidFill>
            <a:srgbClr val="55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324593" y="5227421"/>
            <a:ext cx="9829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ดื่มสุรา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09877" y="2364486"/>
            <a:ext cx="21297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85" dirty="0">
                <a:latin typeface="TH SarabunPSK"/>
                <a:cs typeface="TH SarabunPSK"/>
              </a:rPr>
              <a:t>ส</a:t>
            </a:r>
            <a:r>
              <a:rPr sz="4000" b="1" spc="-105" dirty="0">
                <a:latin typeface="TH SarabunPSK"/>
                <a:cs typeface="TH SarabunPSK"/>
              </a:rPr>
              <a:t> </a:t>
            </a:r>
            <a:r>
              <a:rPr sz="4000" b="1" spc="-75" dirty="0">
                <a:latin typeface="TH SarabunPSK"/>
                <a:cs typeface="TH SarabunPSK"/>
              </a:rPr>
              <a:t>าส่อนทางเพศ</a:t>
            </a:r>
            <a:endParaRPr sz="4000">
              <a:latin typeface="TH SarabunPSK"/>
              <a:cs typeface="TH SarabunPS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281921" y="935177"/>
            <a:ext cx="10699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H SarabunPSK"/>
                <a:cs typeface="TH SarabunPSK"/>
              </a:rPr>
              <a:t>สูบบุหรี่</a:t>
            </a:r>
            <a:endParaRPr sz="4000">
              <a:latin typeface="TH SarabunPSK"/>
              <a:cs typeface="TH SarabunPS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96350" y="6447744"/>
            <a:ext cx="260985" cy="350520"/>
          </a:xfrm>
          <a:custGeom>
            <a:avLst/>
            <a:gdLst/>
            <a:ahLst/>
            <a:cxnLst/>
            <a:rect l="l" t="t" r="r" b="b"/>
            <a:pathLst>
              <a:path w="260985" h="350520">
                <a:moveTo>
                  <a:pt x="92008" y="0"/>
                </a:moveTo>
                <a:lnTo>
                  <a:pt x="83348" y="34979"/>
                </a:lnTo>
                <a:lnTo>
                  <a:pt x="61529" y="118007"/>
                </a:lnTo>
                <a:lnTo>
                  <a:pt x="32793" y="216222"/>
                </a:lnTo>
                <a:lnTo>
                  <a:pt x="3380" y="296759"/>
                </a:lnTo>
                <a:lnTo>
                  <a:pt x="0" y="311031"/>
                </a:lnTo>
                <a:lnTo>
                  <a:pt x="2964" y="324522"/>
                </a:lnTo>
                <a:lnTo>
                  <a:pt x="11962" y="336582"/>
                </a:lnTo>
                <a:lnTo>
                  <a:pt x="26682" y="346560"/>
                </a:lnTo>
                <a:lnTo>
                  <a:pt x="40358" y="350223"/>
                </a:lnTo>
                <a:lnTo>
                  <a:pt x="54022" y="348664"/>
                </a:lnTo>
                <a:lnTo>
                  <a:pt x="66256" y="342316"/>
                </a:lnTo>
                <a:lnTo>
                  <a:pt x="75642" y="331614"/>
                </a:lnTo>
                <a:lnTo>
                  <a:pt x="104046" y="285969"/>
                </a:lnTo>
                <a:lnTo>
                  <a:pt x="140229" y="234043"/>
                </a:lnTo>
                <a:lnTo>
                  <a:pt x="179093" y="181370"/>
                </a:lnTo>
                <a:lnTo>
                  <a:pt x="215542" y="133482"/>
                </a:lnTo>
                <a:lnTo>
                  <a:pt x="244478" y="95911"/>
                </a:lnTo>
                <a:lnTo>
                  <a:pt x="260804" y="74189"/>
                </a:lnTo>
                <a:lnTo>
                  <a:pt x="92008" y="0"/>
                </a:lnTo>
                <a:close/>
              </a:path>
            </a:pathLst>
          </a:custGeom>
          <a:solidFill>
            <a:srgbClr val="8950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75044" y="6439070"/>
            <a:ext cx="190872" cy="116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0386" y="3512554"/>
            <a:ext cx="3571240" cy="3345815"/>
          </a:xfrm>
          <a:custGeom>
            <a:avLst/>
            <a:gdLst/>
            <a:ahLst/>
            <a:cxnLst/>
            <a:rect l="l" t="t" r="r" b="b"/>
            <a:pathLst>
              <a:path w="3571240" h="3345815">
                <a:moveTo>
                  <a:pt x="1664437" y="0"/>
                </a:moveTo>
                <a:lnTo>
                  <a:pt x="904830" y="1006815"/>
                </a:lnTo>
                <a:lnTo>
                  <a:pt x="339473" y="2286681"/>
                </a:lnTo>
                <a:lnTo>
                  <a:pt x="0" y="3345444"/>
                </a:lnTo>
                <a:lnTo>
                  <a:pt x="3156969" y="3345444"/>
                </a:lnTo>
                <a:lnTo>
                  <a:pt x="3570841" y="3279760"/>
                </a:lnTo>
                <a:lnTo>
                  <a:pt x="2786779" y="2342971"/>
                </a:lnTo>
                <a:lnTo>
                  <a:pt x="2185473" y="1262701"/>
                </a:lnTo>
                <a:lnTo>
                  <a:pt x="1800251" y="371020"/>
                </a:lnTo>
                <a:lnTo>
                  <a:pt x="1664437" y="0"/>
                </a:lnTo>
                <a:close/>
              </a:path>
            </a:pathLst>
          </a:custGeom>
          <a:solidFill>
            <a:srgbClr val="E196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88195" y="4830165"/>
            <a:ext cx="1286510" cy="2028189"/>
          </a:xfrm>
          <a:custGeom>
            <a:avLst/>
            <a:gdLst/>
            <a:ahLst/>
            <a:cxnLst/>
            <a:rect l="l" t="t" r="r" b="b"/>
            <a:pathLst>
              <a:path w="1286510" h="2028190">
                <a:moveTo>
                  <a:pt x="0" y="0"/>
                </a:moveTo>
                <a:lnTo>
                  <a:pt x="208968" y="1000481"/>
                </a:lnTo>
                <a:lnTo>
                  <a:pt x="572007" y="1641561"/>
                </a:lnTo>
                <a:lnTo>
                  <a:pt x="916453" y="1982645"/>
                </a:lnTo>
                <a:lnTo>
                  <a:pt x="985333" y="2027832"/>
                </a:lnTo>
                <a:lnTo>
                  <a:pt x="1096116" y="2027832"/>
                </a:lnTo>
                <a:lnTo>
                  <a:pt x="1286007" y="1631183"/>
                </a:lnTo>
                <a:lnTo>
                  <a:pt x="736622" y="1264204"/>
                </a:lnTo>
                <a:lnTo>
                  <a:pt x="333273" y="715941"/>
                </a:lnTo>
                <a:lnTo>
                  <a:pt x="84789" y="217503"/>
                </a:lnTo>
                <a:lnTo>
                  <a:pt x="0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7465" y="4830165"/>
            <a:ext cx="1038860" cy="2028189"/>
          </a:xfrm>
          <a:custGeom>
            <a:avLst/>
            <a:gdLst/>
            <a:ahLst/>
            <a:cxnLst/>
            <a:rect l="l" t="t" r="r" b="b"/>
            <a:pathLst>
              <a:path w="1038860" h="2028190">
                <a:moveTo>
                  <a:pt x="1030729" y="0"/>
                </a:moveTo>
                <a:lnTo>
                  <a:pt x="976759" y="260816"/>
                </a:lnTo>
                <a:lnTo>
                  <a:pt x="798792" y="866630"/>
                </a:lnTo>
                <a:lnTo>
                  <a:pt x="472748" y="1552485"/>
                </a:lnTo>
                <a:lnTo>
                  <a:pt x="0" y="2027832"/>
                </a:lnTo>
                <a:lnTo>
                  <a:pt x="662726" y="2027832"/>
                </a:lnTo>
                <a:lnTo>
                  <a:pt x="822319" y="1760487"/>
                </a:lnTo>
                <a:lnTo>
                  <a:pt x="1038837" y="1028137"/>
                </a:lnTo>
                <a:lnTo>
                  <a:pt x="1030729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512554"/>
            <a:ext cx="3014980" cy="3345815"/>
          </a:xfrm>
          <a:custGeom>
            <a:avLst/>
            <a:gdLst/>
            <a:ahLst/>
            <a:cxnLst/>
            <a:rect l="l" t="t" r="r" b="b"/>
            <a:pathLst>
              <a:path w="3014980" h="3345815">
                <a:moveTo>
                  <a:pt x="0" y="11864"/>
                </a:moveTo>
                <a:lnTo>
                  <a:pt x="0" y="3345444"/>
                </a:lnTo>
                <a:lnTo>
                  <a:pt x="1608004" y="3345444"/>
                </a:lnTo>
                <a:lnTo>
                  <a:pt x="1992715" y="2847119"/>
                </a:lnTo>
                <a:lnTo>
                  <a:pt x="2556115" y="1567306"/>
                </a:lnTo>
                <a:lnTo>
                  <a:pt x="2899037" y="467306"/>
                </a:lnTo>
                <a:lnTo>
                  <a:pt x="2990222" y="99291"/>
                </a:lnTo>
                <a:lnTo>
                  <a:pt x="1445051" y="99291"/>
                </a:lnTo>
                <a:lnTo>
                  <a:pt x="305481" y="54059"/>
                </a:lnTo>
                <a:lnTo>
                  <a:pt x="0" y="11864"/>
                </a:lnTo>
                <a:close/>
              </a:path>
              <a:path w="3014980" h="3345815">
                <a:moveTo>
                  <a:pt x="3014824" y="0"/>
                </a:moveTo>
                <a:lnTo>
                  <a:pt x="1445051" y="99291"/>
                </a:lnTo>
                <a:lnTo>
                  <a:pt x="2990222" y="99291"/>
                </a:lnTo>
                <a:lnTo>
                  <a:pt x="3014824" y="0"/>
                </a:lnTo>
                <a:close/>
              </a:path>
            </a:pathLst>
          </a:custGeom>
          <a:solidFill>
            <a:srgbClr val="FFD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93412"/>
            <a:ext cx="5284886" cy="64645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794465"/>
            <a:ext cx="139065" cy="64135"/>
          </a:xfrm>
          <a:custGeom>
            <a:avLst/>
            <a:gdLst/>
            <a:ahLst/>
            <a:cxnLst/>
            <a:rect l="l" t="t" r="r" b="b"/>
            <a:pathLst>
              <a:path w="139065" h="64134">
                <a:moveTo>
                  <a:pt x="0" y="0"/>
                </a:moveTo>
                <a:lnTo>
                  <a:pt x="0" y="63533"/>
                </a:lnTo>
                <a:lnTo>
                  <a:pt x="138968" y="63533"/>
                </a:lnTo>
                <a:lnTo>
                  <a:pt x="0" y="0"/>
                </a:lnTo>
                <a:close/>
              </a:path>
            </a:pathLst>
          </a:custGeom>
          <a:solidFill>
            <a:srgbClr val="FFC2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93804" y="711419"/>
            <a:ext cx="4298195" cy="61465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396746" y="1201674"/>
            <a:ext cx="9433560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0" spc="-35" dirty="0">
                <a:solidFill>
                  <a:srgbClr val="C00000"/>
                </a:solidFill>
                <a:latin typeface="Calibri"/>
                <a:cs typeface="Calibri"/>
              </a:rPr>
              <a:t>Are </a:t>
            </a:r>
            <a:r>
              <a:rPr sz="8000" b="0" spc="-45" dirty="0">
                <a:solidFill>
                  <a:srgbClr val="C00000"/>
                </a:solidFill>
                <a:latin typeface="Calibri"/>
                <a:cs typeface="Calibri"/>
              </a:rPr>
              <a:t>you </a:t>
            </a:r>
            <a:r>
              <a:rPr sz="8000" b="0" spc="-25" dirty="0">
                <a:solidFill>
                  <a:srgbClr val="C00000"/>
                </a:solidFill>
                <a:latin typeface="Calibri"/>
                <a:cs typeface="Calibri"/>
              </a:rPr>
              <a:t>Ready </a:t>
            </a:r>
            <a:r>
              <a:rPr sz="8000" b="0" spc="-40" dirty="0">
                <a:solidFill>
                  <a:srgbClr val="C00000"/>
                </a:solidFill>
                <a:latin typeface="Calibri"/>
                <a:cs typeface="Calibri"/>
              </a:rPr>
              <a:t>to</a:t>
            </a:r>
            <a:r>
              <a:rPr sz="8000" b="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8000" b="0" dirty="0">
                <a:solidFill>
                  <a:srgbClr val="C00000"/>
                </a:solidFill>
                <a:latin typeface="Calibri"/>
                <a:cs typeface="Calibri"/>
              </a:rPr>
              <a:t>Win?</a:t>
            </a:r>
            <a:endParaRPr sz="8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988"/>
            <a:ext cx="12192000" cy="6852284"/>
          </a:xfrm>
          <a:custGeom>
            <a:avLst/>
            <a:gdLst/>
            <a:ahLst/>
            <a:cxnLst/>
            <a:rect l="l" t="t" r="r" b="b"/>
            <a:pathLst>
              <a:path w="12192000" h="6852284">
                <a:moveTo>
                  <a:pt x="12191514" y="0"/>
                </a:moveTo>
                <a:lnTo>
                  <a:pt x="12191514" y="6852008"/>
                </a:lnTo>
                <a:lnTo>
                  <a:pt x="0" y="6852008"/>
                </a:lnTo>
                <a:lnTo>
                  <a:pt x="0" y="0"/>
                </a:lnTo>
                <a:lnTo>
                  <a:pt x="12191514" y="0"/>
                </a:lnTo>
                <a:close/>
              </a:path>
            </a:pathLst>
          </a:custGeom>
          <a:solidFill>
            <a:srgbClr val="AEE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721854"/>
            <a:ext cx="12191514" cy="41361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690" y="4572175"/>
            <a:ext cx="578536" cy="6300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6193" y="4798983"/>
            <a:ext cx="195012" cy="1890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5203" y="4181561"/>
            <a:ext cx="721545" cy="5418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13731" y="4402069"/>
            <a:ext cx="84505" cy="1575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5195" y="3898051"/>
            <a:ext cx="526533" cy="1575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7207" y="3734246"/>
            <a:ext cx="182011" cy="693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675" y="3841350"/>
            <a:ext cx="377023" cy="3906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3194" y="4061857"/>
            <a:ext cx="182011" cy="1827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2189" y="4326466"/>
            <a:ext cx="240515" cy="6048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4654077"/>
            <a:ext cx="78679" cy="2457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5577" y="6165922"/>
            <a:ext cx="229870" cy="331470"/>
          </a:xfrm>
          <a:custGeom>
            <a:avLst/>
            <a:gdLst/>
            <a:ahLst/>
            <a:cxnLst/>
            <a:rect l="l" t="t" r="r" b="b"/>
            <a:pathLst>
              <a:path w="229869" h="331470">
                <a:moveTo>
                  <a:pt x="161836" y="0"/>
                </a:moveTo>
                <a:lnTo>
                  <a:pt x="98690" y="27156"/>
                </a:lnTo>
                <a:lnTo>
                  <a:pt x="74011" y="58939"/>
                </a:lnTo>
                <a:lnTo>
                  <a:pt x="41254" y="136015"/>
                </a:lnTo>
                <a:lnTo>
                  <a:pt x="33445" y="180469"/>
                </a:lnTo>
                <a:lnTo>
                  <a:pt x="28675" y="225159"/>
                </a:lnTo>
                <a:lnTo>
                  <a:pt x="23036" y="269590"/>
                </a:lnTo>
                <a:lnTo>
                  <a:pt x="12621" y="313265"/>
                </a:lnTo>
                <a:lnTo>
                  <a:pt x="0" y="330842"/>
                </a:lnTo>
                <a:lnTo>
                  <a:pt x="21018" y="323742"/>
                </a:lnTo>
                <a:lnTo>
                  <a:pt x="69191" y="312848"/>
                </a:lnTo>
                <a:lnTo>
                  <a:pt x="129320" y="277058"/>
                </a:lnTo>
                <a:lnTo>
                  <a:pt x="164859" y="243868"/>
                </a:lnTo>
                <a:lnTo>
                  <a:pt x="195311" y="206378"/>
                </a:lnTo>
                <a:lnTo>
                  <a:pt x="217113" y="167730"/>
                </a:lnTo>
                <a:lnTo>
                  <a:pt x="227984" y="130926"/>
                </a:lnTo>
                <a:lnTo>
                  <a:pt x="229532" y="91487"/>
                </a:lnTo>
                <a:lnTo>
                  <a:pt x="219886" y="53354"/>
                </a:lnTo>
                <a:lnTo>
                  <a:pt x="197179" y="20473"/>
                </a:lnTo>
                <a:lnTo>
                  <a:pt x="161836" y="0"/>
                </a:lnTo>
                <a:close/>
              </a:path>
            </a:pathLst>
          </a:custGeom>
          <a:solidFill>
            <a:srgbClr val="ECF4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2157" y="6275543"/>
            <a:ext cx="124067" cy="2493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5364" y="6540366"/>
            <a:ext cx="321945" cy="173355"/>
          </a:xfrm>
          <a:custGeom>
            <a:avLst/>
            <a:gdLst/>
            <a:ahLst/>
            <a:cxnLst/>
            <a:rect l="l" t="t" r="r" b="b"/>
            <a:pathLst>
              <a:path w="321944" h="173354">
                <a:moveTo>
                  <a:pt x="0" y="89585"/>
                </a:moveTo>
                <a:lnTo>
                  <a:pt x="34645" y="117867"/>
                </a:lnTo>
                <a:lnTo>
                  <a:pt x="73939" y="142573"/>
                </a:lnTo>
                <a:lnTo>
                  <a:pt x="116336" y="161452"/>
                </a:lnTo>
                <a:lnTo>
                  <a:pt x="160289" y="172253"/>
                </a:lnTo>
                <a:lnTo>
                  <a:pt x="204251" y="172726"/>
                </a:lnTo>
                <a:lnTo>
                  <a:pt x="246676" y="160620"/>
                </a:lnTo>
                <a:lnTo>
                  <a:pt x="286017" y="133686"/>
                </a:lnTo>
                <a:lnTo>
                  <a:pt x="311532" y="99338"/>
                </a:lnTo>
                <a:lnTo>
                  <a:pt x="313998" y="89837"/>
                </a:lnTo>
                <a:lnTo>
                  <a:pt x="5254" y="89837"/>
                </a:lnTo>
                <a:lnTo>
                  <a:pt x="0" y="89585"/>
                </a:lnTo>
                <a:close/>
              </a:path>
              <a:path w="321944" h="173354">
                <a:moveTo>
                  <a:pt x="231673" y="0"/>
                </a:moveTo>
                <a:lnTo>
                  <a:pt x="192046" y="10958"/>
                </a:lnTo>
                <a:lnTo>
                  <a:pt x="154471" y="29807"/>
                </a:lnTo>
                <a:lnTo>
                  <a:pt x="119282" y="51279"/>
                </a:lnTo>
                <a:lnTo>
                  <a:pt x="92309" y="66677"/>
                </a:lnTo>
                <a:lnTo>
                  <a:pt x="64990" y="79772"/>
                </a:lnTo>
                <a:lnTo>
                  <a:pt x="36310" y="88260"/>
                </a:lnTo>
                <a:lnTo>
                  <a:pt x="5254" y="89837"/>
                </a:lnTo>
                <a:lnTo>
                  <a:pt x="313998" y="89837"/>
                </a:lnTo>
                <a:lnTo>
                  <a:pt x="321729" y="60052"/>
                </a:lnTo>
                <a:lnTo>
                  <a:pt x="310821" y="24712"/>
                </a:lnTo>
                <a:lnTo>
                  <a:pt x="273017" y="2201"/>
                </a:lnTo>
                <a:lnTo>
                  <a:pt x="231673" y="0"/>
                </a:lnTo>
                <a:close/>
              </a:path>
            </a:pathLst>
          </a:custGeom>
          <a:solidFill>
            <a:srgbClr val="ECF4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4072" y="6440567"/>
            <a:ext cx="164192" cy="2121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6349" y="6247474"/>
            <a:ext cx="760730" cy="610870"/>
          </a:xfrm>
          <a:custGeom>
            <a:avLst/>
            <a:gdLst/>
            <a:ahLst/>
            <a:cxnLst/>
            <a:rect l="l" t="t" r="r" b="b"/>
            <a:pathLst>
              <a:path w="760730" h="610870">
                <a:moveTo>
                  <a:pt x="752223" y="0"/>
                </a:moveTo>
                <a:lnTo>
                  <a:pt x="743295" y="529"/>
                </a:lnTo>
                <a:lnTo>
                  <a:pt x="736907" y="7540"/>
                </a:lnTo>
                <a:lnTo>
                  <a:pt x="718550" y="58199"/>
                </a:lnTo>
                <a:lnTo>
                  <a:pt x="697976" y="106134"/>
                </a:lnTo>
                <a:lnTo>
                  <a:pt x="673200" y="151119"/>
                </a:lnTo>
                <a:lnTo>
                  <a:pt x="642238" y="192928"/>
                </a:lnTo>
                <a:lnTo>
                  <a:pt x="603107" y="231334"/>
                </a:lnTo>
                <a:lnTo>
                  <a:pt x="559917" y="262121"/>
                </a:lnTo>
                <a:lnTo>
                  <a:pt x="512741" y="287197"/>
                </a:lnTo>
                <a:lnTo>
                  <a:pt x="462897" y="307705"/>
                </a:lnTo>
                <a:lnTo>
                  <a:pt x="411703" y="324783"/>
                </a:lnTo>
                <a:lnTo>
                  <a:pt x="360479" y="339572"/>
                </a:lnTo>
                <a:lnTo>
                  <a:pt x="307577" y="354015"/>
                </a:lnTo>
                <a:lnTo>
                  <a:pt x="255041" y="369565"/>
                </a:lnTo>
                <a:lnTo>
                  <a:pt x="203876" y="388099"/>
                </a:lnTo>
                <a:lnTo>
                  <a:pt x="155085" y="411495"/>
                </a:lnTo>
                <a:lnTo>
                  <a:pt x="109671" y="441630"/>
                </a:lnTo>
                <a:lnTo>
                  <a:pt x="73448" y="475551"/>
                </a:lnTo>
                <a:lnTo>
                  <a:pt x="43037" y="514918"/>
                </a:lnTo>
                <a:lnTo>
                  <a:pt x="18832" y="558468"/>
                </a:lnTo>
                <a:lnTo>
                  <a:pt x="1230" y="604936"/>
                </a:lnTo>
                <a:lnTo>
                  <a:pt x="0" y="610522"/>
                </a:lnTo>
                <a:lnTo>
                  <a:pt x="25433" y="610522"/>
                </a:lnTo>
                <a:lnTo>
                  <a:pt x="26681" y="605327"/>
                </a:lnTo>
                <a:lnTo>
                  <a:pt x="45182" y="560694"/>
                </a:lnTo>
                <a:lnTo>
                  <a:pt x="70383" y="519400"/>
                </a:lnTo>
                <a:lnTo>
                  <a:pt x="101832" y="482188"/>
                </a:lnTo>
                <a:lnTo>
                  <a:pt x="139076" y="449801"/>
                </a:lnTo>
                <a:lnTo>
                  <a:pt x="181663" y="422982"/>
                </a:lnTo>
                <a:lnTo>
                  <a:pt x="226357" y="402618"/>
                </a:lnTo>
                <a:lnTo>
                  <a:pt x="273203" y="386274"/>
                </a:lnTo>
                <a:lnTo>
                  <a:pt x="321355" y="372466"/>
                </a:lnTo>
                <a:lnTo>
                  <a:pt x="369967" y="359714"/>
                </a:lnTo>
                <a:lnTo>
                  <a:pt x="418194" y="346534"/>
                </a:lnTo>
                <a:lnTo>
                  <a:pt x="465190" y="331445"/>
                </a:lnTo>
                <a:lnTo>
                  <a:pt x="516599" y="310519"/>
                </a:lnTo>
                <a:lnTo>
                  <a:pt x="565418" y="285146"/>
                </a:lnTo>
                <a:lnTo>
                  <a:pt x="610885" y="254729"/>
                </a:lnTo>
                <a:lnTo>
                  <a:pt x="652239" y="218671"/>
                </a:lnTo>
                <a:lnTo>
                  <a:pt x="683103" y="182358"/>
                </a:lnTo>
                <a:lnTo>
                  <a:pt x="707726" y="143044"/>
                </a:lnTo>
                <a:lnTo>
                  <a:pt x="727709" y="101404"/>
                </a:lnTo>
                <a:lnTo>
                  <a:pt x="744649" y="58112"/>
                </a:lnTo>
                <a:lnTo>
                  <a:pt x="760146" y="13840"/>
                </a:lnTo>
                <a:lnTo>
                  <a:pt x="759303" y="4816"/>
                </a:lnTo>
                <a:lnTo>
                  <a:pt x="752223" y="0"/>
                </a:lnTo>
                <a:close/>
              </a:path>
            </a:pathLst>
          </a:custGeom>
          <a:solidFill>
            <a:srgbClr val="0D51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8235" y="6359538"/>
            <a:ext cx="73942" cy="20775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9395" y="6575788"/>
            <a:ext cx="348615" cy="80645"/>
          </a:xfrm>
          <a:custGeom>
            <a:avLst/>
            <a:gdLst/>
            <a:ahLst/>
            <a:cxnLst/>
            <a:rect l="l" t="t" r="r" b="b"/>
            <a:pathLst>
              <a:path w="348615" h="80645">
                <a:moveTo>
                  <a:pt x="8311" y="0"/>
                </a:moveTo>
                <a:lnTo>
                  <a:pt x="1850" y="5249"/>
                </a:lnTo>
                <a:lnTo>
                  <a:pt x="0" y="13913"/>
                </a:lnTo>
                <a:lnTo>
                  <a:pt x="5005" y="22158"/>
                </a:lnTo>
                <a:lnTo>
                  <a:pt x="4788" y="22158"/>
                </a:lnTo>
                <a:lnTo>
                  <a:pt x="47218" y="47838"/>
                </a:lnTo>
                <a:lnTo>
                  <a:pt x="94738" y="66303"/>
                </a:lnTo>
                <a:lnTo>
                  <a:pt x="145465" y="77246"/>
                </a:lnTo>
                <a:lnTo>
                  <a:pt x="197517" y="80365"/>
                </a:lnTo>
                <a:lnTo>
                  <a:pt x="249013" y="75355"/>
                </a:lnTo>
                <a:lnTo>
                  <a:pt x="298072" y="61913"/>
                </a:lnTo>
                <a:lnTo>
                  <a:pt x="308061" y="56961"/>
                </a:lnTo>
                <a:lnTo>
                  <a:pt x="195743" y="56961"/>
                </a:lnTo>
                <a:lnTo>
                  <a:pt x="147560" y="53789"/>
                </a:lnTo>
                <a:lnTo>
                  <a:pt x="100598" y="43348"/>
                </a:lnTo>
                <a:lnTo>
                  <a:pt x="56558" y="25972"/>
                </a:lnTo>
                <a:lnTo>
                  <a:pt x="17139" y="1997"/>
                </a:lnTo>
                <a:lnTo>
                  <a:pt x="8311" y="0"/>
                </a:lnTo>
                <a:close/>
              </a:path>
              <a:path w="348615" h="80645">
                <a:moveTo>
                  <a:pt x="339885" y="18002"/>
                </a:moveTo>
                <a:lnTo>
                  <a:pt x="330621" y="19511"/>
                </a:lnTo>
                <a:lnTo>
                  <a:pt x="288974" y="40157"/>
                </a:lnTo>
                <a:lnTo>
                  <a:pt x="243448" y="52529"/>
                </a:lnTo>
                <a:lnTo>
                  <a:pt x="195743" y="56961"/>
                </a:lnTo>
                <a:lnTo>
                  <a:pt x="308061" y="56961"/>
                </a:lnTo>
                <a:lnTo>
                  <a:pt x="342810" y="39735"/>
                </a:lnTo>
                <a:lnTo>
                  <a:pt x="348233" y="31924"/>
                </a:lnTo>
                <a:lnTo>
                  <a:pt x="346507" y="23410"/>
                </a:lnTo>
                <a:lnTo>
                  <a:pt x="339885" y="18002"/>
                </a:lnTo>
                <a:close/>
              </a:path>
            </a:pathLst>
          </a:custGeom>
          <a:solidFill>
            <a:srgbClr val="0D51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5945" y="6513346"/>
            <a:ext cx="96978" cy="1943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2208" y="5717501"/>
            <a:ext cx="659130" cy="1141095"/>
          </a:xfrm>
          <a:custGeom>
            <a:avLst/>
            <a:gdLst/>
            <a:ahLst/>
            <a:cxnLst/>
            <a:rect l="l" t="t" r="r" b="b"/>
            <a:pathLst>
              <a:path w="659130" h="1141095">
                <a:moveTo>
                  <a:pt x="582022" y="0"/>
                </a:moveTo>
                <a:lnTo>
                  <a:pt x="546261" y="34251"/>
                </a:lnTo>
                <a:lnTo>
                  <a:pt x="511625" y="69576"/>
                </a:lnTo>
                <a:lnTo>
                  <a:pt x="477665" y="105544"/>
                </a:lnTo>
                <a:lnTo>
                  <a:pt x="443933" y="141724"/>
                </a:lnTo>
                <a:lnTo>
                  <a:pt x="409983" y="177686"/>
                </a:lnTo>
                <a:lnTo>
                  <a:pt x="375365" y="212998"/>
                </a:lnTo>
                <a:lnTo>
                  <a:pt x="339632" y="247230"/>
                </a:lnTo>
                <a:lnTo>
                  <a:pt x="304118" y="279326"/>
                </a:lnTo>
                <a:lnTo>
                  <a:pt x="268706" y="312434"/>
                </a:lnTo>
                <a:lnTo>
                  <a:pt x="233817" y="346657"/>
                </a:lnTo>
                <a:lnTo>
                  <a:pt x="199871" y="382097"/>
                </a:lnTo>
                <a:lnTo>
                  <a:pt x="167289" y="418857"/>
                </a:lnTo>
                <a:lnTo>
                  <a:pt x="136493" y="457039"/>
                </a:lnTo>
                <a:lnTo>
                  <a:pt x="107901" y="496746"/>
                </a:lnTo>
                <a:lnTo>
                  <a:pt x="81935" y="538079"/>
                </a:lnTo>
                <a:lnTo>
                  <a:pt x="59015" y="581142"/>
                </a:lnTo>
                <a:lnTo>
                  <a:pt x="41657" y="623025"/>
                </a:lnTo>
                <a:lnTo>
                  <a:pt x="27693" y="667195"/>
                </a:lnTo>
                <a:lnTo>
                  <a:pt x="16873" y="713294"/>
                </a:lnTo>
                <a:lnTo>
                  <a:pt x="8944" y="760961"/>
                </a:lnTo>
                <a:lnTo>
                  <a:pt x="3657" y="809835"/>
                </a:lnTo>
                <a:lnTo>
                  <a:pt x="759" y="859556"/>
                </a:lnTo>
                <a:lnTo>
                  <a:pt x="0" y="909764"/>
                </a:lnTo>
                <a:lnTo>
                  <a:pt x="1128" y="960098"/>
                </a:lnTo>
                <a:lnTo>
                  <a:pt x="3892" y="1010200"/>
                </a:lnTo>
                <a:lnTo>
                  <a:pt x="8042" y="1059707"/>
                </a:lnTo>
                <a:lnTo>
                  <a:pt x="13325" y="1108260"/>
                </a:lnTo>
                <a:lnTo>
                  <a:pt x="17533" y="1140495"/>
                </a:lnTo>
                <a:lnTo>
                  <a:pt x="266582" y="1140495"/>
                </a:lnTo>
                <a:lnTo>
                  <a:pt x="326252" y="1097597"/>
                </a:lnTo>
                <a:lnTo>
                  <a:pt x="360870" y="1068294"/>
                </a:lnTo>
                <a:lnTo>
                  <a:pt x="393651" y="1037233"/>
                </a:lnTo>
                <a:lnTo>
                  <a:pt x="424584" y="1004519"/>
                </a:lnTo>
                <a:lnTo>
                  <a:pt x="453656" y="970258"/>
                </a:lnTo>
                <a:lnTo>
                  <a:pt x="480857" y="934557"/>
                </a:lnTo>
                <a:lnTo>
                  <a:pt x="506173" y="897522"/>
                </a:lnTo>
                <a:lnTo>
                  <a:pt x="529595" y="859260"/>
                </a:lnTo>
                <a:lnTo>
                  <a:pt x="551109" y="819877"/>
                </a:lnTo>
                <a:lnTo>
                  <a:pt x="570705" y="779479"/>
                </a:lnTo>
                <a:lnTo>
                  <a:pt x="588370" y="738172"/>
                </a:lnTo>
                <a:lnTo>
                  <a:pt x="604093" y="696064"/>
                </a:lnTo>
                <a:lnTo>
                  <a:pt x="617862" y="653259"/>
                </a:lnTo>
                <a:lnTo>
                  <a:pt x="629666" y="609865"/>
                </a:lnTo>
                <a:lnTo>
                  <a:pt x="639493" y="565988"/>
                </a:lnTo>
                <a:lnTo>
                  <a:pt x="647332" y="521734"/>
                </a:lnTo>
                <a:lnTo>
                  <a:pt x="653170" y="477210"/>
                </a:lnTo>
                <a:lnTo>
                  <a:pt x="656995" y="432522"/>
                </a:lnTo>
                <a:lnTo>
                  <a:pt x="658798" y="387775"/>
                </a:lnTo>
                <a:lnTo>
                  <a:pt x="658564" y="343077"/>
                </a:lnTo>
                <a:lnTo>
                  <a:pt x="656284" y="298534"/>
                </a:lnTo>
                <a:lnTo>
                  <a:pt x="651945" y="254252"/>
                </a:lnTo>
                <a:lnTo>
                  <a:pt x="645535" y="210338"/>
                </a:lnTo>
                <a:lnTo>
                  <a:pt x="637043" y="166897"/>
                </a:lnTo>
                <a:lnTo>
                  <a:pt x="626458" y="124037"/>
                </a:lnTo>
                <a:lnTo>
                  <a:pt x="613767" y="81863"/>
                </a:lnTo>
                <a:lnTo>
                  <a:pt x="598959" y="40482"/>
                </a:lnTo>
                <a:lnTo>
                  <a:pt x="582022" y="0"/>
                </a:lnTo>
                <a:close/>
              </a:path>
            </a:pathLst>
          </a:custGeom>
          <a:solidFill>
            <a:srgbClr val="459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4131" y="5925277"/>
            <a:ext cx="441325" cy="932815"/>
          </a:xfrm>
          <a:custGeom>
            <a:avLst/>
            <a:gdLst/>
            <a:ahLst/>
            <a:cxnLst/>
            <a:rect l="l" t="t" r="r" b="b"/>
            <a:pathLst>
              <a:path w="441325" h="932815">
                <a:moveTo>
                  <a:pt x="432903" y="0"/>
                </a:moveTo>
                <a:lnTo>
                  <a:pt x="423913" y="521"/>
                </a:lnTo>
                <a:lnTo>
                  <a:pt x="417370" y="7481"/>
                </a:lnTo>
                <a:lnTo>
                  <a:pt x="400245" y="52947"/>
                </a:lnTo>
                <a:lnTo>
                  <a:pt x="381890" y="97895"/>
                </a:lnTo>
                <a:lnTo>
                  <a:pt x="362515" y="142413"/>
                </a:lnTo>
                <a:lnTo>
                  <a:pt x="342330" y="186592"/>
                </a:lnTo>
                <a:lnTo>
                  <a:pt x="321544" y="230521"/>
                </a:lnTo>
                <a:lnTo>
                  <a:pt x="300369" y="274289"/>
                </a:lnTo>
                <a:lnTo>
                  <a:pt x="257686" y="361701"/>
                </a:lnTo>
                <a:lnTo>
                  <a:pt x="236599" y="405524"/>
                </a:lnTo>
                <a:lnTo>
                  <a:pt x="215961" y="449545"/>
                </a:lnTo>
                <a:lnTo>
                  <a:pt x="195982" y="493853"/>
                </a:lnTo>
                <a:lnTo>
                  <a:pt x="176871" y="538537"/>
                </a:lnTo>
                <a:lnTo>
                  <a:pt x="158597" y="583401"/>
                </a:lnTo>
                <a:lnTo>
                  <a:pt x="122495" y="673757"/>
                </a:lnTo>
                <a:lnTo>
                  <a:pt x="104096" y="718907"/>
                </a:lnTo>
                <a:lnTo>
                  <a:pt x="85086" y="763811"/>
                </a:lnTo>
                <a:lnTo>
                  <a:pt x="65178" y="808297"/>
                </a:lnTo>
                <a:lnTo>
                  <a:pt x="44088" y="852194"/>
                </a:lnTo>
                <a:lnTo>
                  <a:pt x="21532" y="895333"/>
                </a:lnTo>
                <a:lnTo>
                  <a:pt x="0" y="932719"/>
                </a:lnTo>
                <a:lnTo>
                  <a:pt x="27995" y="932719"/>
                </a:lnTo>
                <a:lnTo>
                  <a:pt x="69780" y="855098"/>
                </a:lnTo>
                <a:lnTo>
                  <a:pt x="91740" y="808733"/>
                </a:lnTo>
                <a:lnTo>
                  <a:pt x="112466" y="761759"/>
                </a:lnTo>
                <a:lnTo>
                  <a:pt x="132274" y="714382"/>
                </a:lnTo>
                <a:lnTo>
                  <a:pt x="151480" y="666804"/>
                </a:lnTo>
                <a:lnTo>
                  <a:pt x="170401" y="619230"/>
                </a:lnTo>
                <a:lnTo>
                  <a:pt x="189352" y="571865"/>
                </a:lnTo>
                <a:lnTo>
                  <a:pt x="208988" y="524851"/>
                </a:lnTo>
                <a:lnTo>
                  <a:pt x="229627" y="478246"/>
                </a:lnTo>
                <a:lnTo>
                  <a:pt x="251038" y="431954"/>
                </a:lnTo>
                <a:lnTo>
                  <a:pt x="272994" y="385880"/>
                </a:lnTo>
                <a:lnTo>
                  <a:pt x="317621" y="294008"/>
                </a:lnTo>
                <a:lnTo>
                  <a:pt x="339833" y="248021"/>
                </a:lnTo>
                <a:lnTo>
                  <a:pt x="361673" y="201873"/>
                </a:lnTo>
                <a:lnTo>
                  <a:pt x="382910" y="155470"/>
                </a:lnTo>
                <a:lnTo>
                  <a:pt x="403316" y="108717"/>
                </a:lnTo>
                <a:lnTo>
                  <a:pt x="422662" y="61519"/>
                </a:lnTo>
                <a:lnTo>
                  <a:pt x="440717" y="13781"/>
                </a:lnTo>
                <a:lnTo>
                  <a:pt x="439964" y="4794"/>
                </a:lnTo>
                <a:lnTo>
                  <a:pt x="432903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2329" y="6650222"/>
            <a:ext cx="240141" cy="20777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7582" y="6444323"/>
            <a:ext cx="279400" cy="299085"/>
          </a:xfrm>
          <a:custGeom>
            <a:avLst/>
            <a:gdLst/>
            <a:ahLst/>
            <a:cxnLst/>
            <a:rect l="l" t="t" r="r" b="b"/>
            <a:pathLst>
              <a:path w="279400" h="299084">
                <a:moveTo>
                  <a:pt x="8109" y="0"/>
                </a:moveTo>
                <a:lnTo>
                  <a:pt x="977" y="4838"/>
                </a:lnTo>
                <a:lnTo>
                  <a:pt x="0" y="13947"/>
                </a:lnTo>
                <a:lnTo>
                  <a:pt x="15547" y="67392"/>
                </a:lnTo>
                <a:lnTo>
                  <a:pt x="27481" y="121569"/>
                </a:lnTo>
                <a:lnTo>
                  <a:pt x="36276" y="176353"/>
                </a:lnTo>
                <a:lnTo>
                  <a:pt x="42407" y="231557"/>
                </a:lnTo>
                <a:lnTo>
                  <a:pt x="46347" y="286993"/>
                </a:lnTo>
                <a:lnTo>
                  <a:pt x="46499" y="293545"/>
                </a:lnTo>
                <a:lnTo>
                  <a:pt x="52127" y="298774"/>
                </a:lnTo>
                <a:lnTo>
                  <a:pt x="101426" y="286867"/>
                </a:lnTo>
                <a:lnTo>
                  <a:pt x="70529" y="286867"/>
                </a:lnTo>
                <a:lnTo>
                  <a:pt x="55188" y="275715"/>
                </a:lnTo>
                <a:lnTo>
                  <a:pt x="69493" y="271632"/>
                </a:lnTo>
                <a:lnTo>
                  <a:pt x="67318" y="239637"/>
                </a:lnTo>
                <a:lnTo>
                  <a:pt x="62627" y="192526"/>
                </a:lnTo>
                <a:lnTo>
                  <a:pt x="56171" y="145652"/>
                </a:lnTo>
                <a:lnTo>
                  <a:pt x="47662" y="99135"/>
                </a:lnTo>
                <a:lnTo>
                  <a:pt x="36813" y="53093"/>
                </a:lnTo>
                <a:lnTo>
                  <a:pt x="23336" y="7646"/>
                </a:lnTo>
                <a:lnTo>
                  <a:pt x="17020" y="560"/>
                </a:lnTo>
                <a:lnTo>
                  <a:pt x="8109" y="0"/>
                </a:lnTo>
                <a:close/>
              </a:path>
              <a:path w="279400" h="299084">
                <a:moveTo>
                  <a:pt x="69493" y="271632"/>
                </a:moveTo>
                <a:lnTo>
                  <a:pt x="55188" y="275715"/>
                </a:lnTo>
                <a:lnTo>
                  <a:pt x="70529" y="286867"/>
                </a:lnTo>
                <a:lnTo>
                  <a:pt x="69493" y="271632"/>
                </a:lnTo>
                <a:close/>
              </a:path>
              <a:path w="279400" h="299084">
                <a:moveTo>
                  <a:pt x="267289" y="168346"/>
                </a:moveTo>
                <a:lnTo>
                  <a:pt x="258255" y="171578"/>
                </a:lnTo>
                <a:lnTo>
                  <a:pt x="223185" y="199966"/>
                </a:lnTo>
                <a:lnTo>
                  <a:pt x="184232" y="224936"/>
                </a:lnTo>
                <a:lnTo>
                  <a:pt x="142507" y="246126"/>
                </a:lnTo>
                <a:lnTo>
                  <a:pt x="99122" y="263173"/>
                </a:lnTo>
                <a:lnTo>
                  <a:pt x="69493" y="271632"/>
                </a:lnTo>
                <a:lnTo>
                  <a:pt x="70529" y="286867"/>
                </a:lnTo>
                <a:lnTo>
                  <a:pt x="101426" y="286867"/>
                </a:lnTo>
                <a:lnTo>
                  <a:pt x="108629" y="284803"/>
                </a:lnTo>
                <a:lnTo>
                  <a:pt x="153826" y="266890"/>
                </a:lnTo>
                <a:lnTo>
                  <a:pt x="196884" y="244699"/>
                </a:lnTo>
                <a:lnTo>
                  <a:pt x="237474" y="218396"/>
                </a:lnTo>
                <a:lnTo>
                  <a:pt x="275265" y="188148"/>
                </a:lnTo>
                <a:lnTo>
                  <a:pt x="278998" y="179720"/>
                </a:lnTo>
                <a:lnTo>
                  <a:pt x="275271" y="172090"/>
                </a:lnTo>
                <a:lnTo>
                  <a:pt x="267289" y="168346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2673" y="6296058"/>
            <a:ext cx="304800" cy="220979"/>
          </a:xfrm>
          <a:custGeom>
            <a:avLst/>
            <a:gdLst/>
            <a:ahLst/>
            <a:cxnLst/>
            <a:rect l="l" t="t" r="r" b="b"/>
            <a:pathLst>
              <a:path w="304800" h="220979">
                <a:moveTo>
                  <a:pt x="8474" y="0"/>
                </a:moveTo>
                <a:lnTo>
                  <a:pt x="1337" y="4858"/>
                </a:lnTo>
                <a:lnTo>
                  <a:pt x="325" y="13978"/>
                </a:lnTo>
                <a:lnTo>
                  <a:pt x="16" y="13978"/>
                </a:lnTo>
                <a:lnTo>
                  <a:pt x="15747" y="63128"/>
                </a:lnTo>
                <a:lnTo>
                  <a:pt x="31104" y="112443"/>
                </a:lnTo>
                <a:lnTo>
                  <a:pt x="45779" y="161950"/>
                </a:lnTo>
                <a:lnTo>
                  <a:pt x="60892" y="216835"/>
                </a:lnTo>
                <a:lnTo>
                  <a:pt x="65675" y="220363"/>
                </a:lnTo>
                <a:lnTo>
                  <a:pt x="71114" y="220300"/>
                </a:lnTo>
                <a:lnTo>
                  <a:pt x="119926" y="210515"/>
                </a:lnTo>
                <a:lnTo>
                  <a:pt x="164697" y="194847"/>
                </a:lnTo>
                <a:lnTo>
                  <a:pt x="84895" y="194847"/>
                </a:lnTo>
                <a:lnTo>
                  <a:pt x="78595" y="187826"/>
                </a:lnTo>
                <a:lnTo>
                  <a:pt x="72471" y="170103"/>
                </a:lnTo>
                <a:lnTo>
                  <a:pt x="67554" y="150938"/>
                </a:lnTo>
                <a:lnTo>
                  <a:pt x="64874" y="139594"/>
                </a:lnTo>
                <a:lnTo>
                  <a:pt x="54923" y="106524"/>
                </a:lnTo>
                <a:lnTo>
                  <a:pt x="44649" y="73490"/>
                </a:lnTo>
                <a:lnTo>
                  <a:pt x="34168" y="40529"/>
                </a:lnTo>
                <a:lnTo>
                  <a:pt x="25624" y="13978"/>
                </a:lnTo>
                <a:lnTo>
                  <a:pt x="325" y="13978"/>
                </a:lnTo>
                <a:lnTo>
                  <a:pt x="0" y="13926"/>
                </a:lnTo>
                <a:lnTo>
                  <a:pt x="25607" y="13926"/>
                </a:lnTo>
                <a:lnTo>
                  <a:pt x="23596" y="7678"/>
                </a:lnTo>
                <a:lnTo>
                  <a:pt x="17355" y="556"/>
                </a:lnTo>
                <a:lnTo>
                  <a:pt x="8474" y="0"/>
                </a:lnTo>
                <a:close/>
              </a:path>
              <a:path w="304800" h="220979">
                <a:moveTo>
                  <a:pt x="293020" y="94407"/>
                </a:moveTo>
                <a:lnTo>
                  <a:pt x="283726" y="97319"/>
                </a:lnTo>
                <a:lnTo>
                  <a:pt x="245229" y="125168"/>
                </a:lnTo>
                <a:lnTo>
                  <a:pt x="203103" y="149154"/>
                </a:lnTo>
                <a:lnTo>
                  <a:pt x="159039" y="169526"/>
                </a:lnTo>
                <a:lnTo>
                  <a:pt x="114732" y="186531"/>
                </a:lnTo>
                <a:lnTo>
                  <a:pt x="84895" y="194847"/>
                </a:lnTo>
                <a:lnTo>
                  <a:pt x="164697" y="194847"/>
                </a:lnTo>
                <a:lnTo>
                  <a:pt x="216797" y="170361"/>
                </a:lnTo>
                <a:lnTo>
                  <a:pt x="261294" y="143330"/>
                </a:lnTo>
                <a:lnTo>
                  <a:pt x="300790" y="113889"/>
                </a:lnTo>
                <a:lnTo>
                  <a:pt x="304781" y="105780"/>
                </a:lnTo>
                <a:lnTo>
                  <a:pt x="301115" y="98257"/>
                </a:lnTo>
                <a:lnTo>
                  <a:pt x="293020" y="94407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4285" y="5987288"/>
            <a:ext cx="317565" cy="3572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5525" y="6161509"/>
            <a:ext cx="90282" cy="8872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5671" y="584833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30" y="0"/>
                </a:moveTo>
                <a:lnTo>
                  <a:pt x="4390" y="5488"/>
                </a:lnTo>
                <a:lnTo>
                  <a:pt x="0" y="17561"/>
                </a:lnTo>
                <a:lnTo>
                  <a:pt x="4375" y="29635"/>
                </a:lnTo>
                <a:lnTo>
                  <a:pt x="17530" y="35123"/>
                </a:lnTo>
                <a:lnTo>
                  <a:pt x="30663" y="29635"/>
                </a:lnTo>
                <a:lnTo>
                  <a:pt x="35041" y="17561"/>
                </a:lnTo>
                <a:lnTo>
                  <a:pt x="30663" y="5488"/>
                </a:lnTo>
                <a:lnTo>
                  <a:pt x="1753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9710" y="586896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10" y="0"/>
                </a:moveTo>
                <a:lnTo>
                  <a:pt x="4377" y="5479"/>
                </a:lnTo>
                <a:lnTo>
                  <a:pt x="0" y="17535"/>
                </a:lnTo>
                <a:lnTo>
                  <a:pt x="4377" y="29591"/>
                </a:lnTo>
                <a:lnTo>
                  <a:pt x="17510" y="35071"/>
                </a:lnTo>
                <a:lnTo>
                  <a:pt x="30643" y="29591"/>
                </a:lnTo>
                <a:lnTo>
                  <a:pt x="35020" y="17535"/>
                </a:lnTo>
                <a:lnTo>
                  <a:pt x="30643" y="5479"/>
                </a:lnTo>
                <a:lnTo>
                  <a:pt x="1751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9917" y="643351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10" y="0"/>
                </a:moveTo>
                <a:lnTo>
                  <a:pt x="4377" y="5493"/>
                </a:lnTo>
                <a:lnTo>
                  <a:pt x="0" y="17577"/>
                </a:lnTo>
                <a:lnTo>
                  <a:pt x="4377" y="29662"/>
                </a:lnTo>
                <a:lnTo>
                  <a:pt x="17510" y="35155"/>
                </a:lnTo>
                <a:lnTo>
                  <a:pt x="30643" y="29662"/>
                </a:lnTo>
                <a:lnTo>
                  <a:pt x="35020" y="17577"/>
                </a:lnTo>
                <a:lnTo>
                  <a:pt x="30643" y="5493"/>
                </a:lnTo>
                <a:lnTo>
                  <a:pt x="1751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1206" y="638821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17510" y="0"/>
                </a:moveTo>
                <a:lnTo>
                  <a:pt x="4377" y="5483"/>
                </a:lnTo>
                <a:lnTo>
                  <a:pt x="0" y="17546"/>
                </a:lnTo>
                <a:lnTo>
                  <a:pt x="4377" y="29609"/>
                </a:lnTo>
                <a:lnTo>
                  <a:pt x="17510" y="35092"/>
                </a:lnTo>
                <a:lnTo>
                  <a:pt x="30612" y="29609"/>
                </a:lnTo>
                <a:lnTo>
                  <a:pt x="34980" y="17546"/>
                </a:lnTo>
                <a:lnTo>
                  <a:pt x="30612" y="5483"/>
                </a:lnTo>
                <a:lnTo>
                  <a:pt x="17510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6462" y="642519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17502" y="0"/>
                </a:moveTo>
                <a:lnTo>
                  <a:pt x="4375" y="5483"/>
                </a:lnTo>
                <a:lnTo>
                  <a:pt x="0" y="17546"/>
                </a:lnTo>
                <a:lnTo>
                  <a:pt x="4375" y="29609"/>
                </a:lnTo>
                <a:lnTo>
                  <a:pt x="17502" y="35092"/>
                </a:lnTo>
                <a:lnTo>
                  <a:pt x="30629" y="29609"/>
                </a:lnTo>
                <a:lnTo>
                  <a:pt x="35004" y="17546"/>
                </a:lnTo>
                <a:lnTo>
                  <a:pt x="30629" y="5483"/>
                </a:lnTo>
                <a:lnTo>
                  <a:pt x="17502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0663" y="63758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17526" y="0"/>
                </a:moveTo>
                <a:lnTo>
                  <a:pt x="4372" y="5483"/>
                </a:lnTo>
                <a:lnTo>
                  <a:pt x="0" y="17546"/>
                </a:lnTo>
                <a:lnTo>
                  <a:pt x="4390" y="29609"/>
                </a:lnTo>
                <a:lnTo>
                  <a:pt x="17526" y="35092"/>
                </a:lnTo>
                <a:lnTo>
                  <a:pt x="30690" y="29609"/>
                </a:lnTo>
                <a:lnTo>
                  <a:pt x="35077" y="17546"/>
                </a:lnTo>
                <a:lnTo>
                  <a:pt x="30690" y="5483"/>
                </a:lnTo>
                <a:lnTo>
                  <a:pt x="17526" y="0"/>
                </a:lnTo>
                <a:close/>
              </a:path>
            </a:pathLst>
          </a:custGeom>
          <a:solidFill>
            <a:srgbClr val="1155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4616" y="89926"/>
            <a:ext cx="669925" cy="620395"/>
          </a:xfrm>
          <a:custGeom>
            <a:avLst/>
            <a:gdLst/>
            <a:ahLst/>
            <a:cxnLst/>
            <a:rect l="l" t="t" r="r" b="b"/>
            <a:pathLst>
              <a:path w="669925" h="620395">
                <a:moveTo>
                  <a:pt x="324612" y="0"/>
                </a:moveTo>
                <a:lnTo>
                  <a:pt x="275576" y="6160"/>
                </a:lnTo>
                <a:lnTo>
                  <a:pt x="228034" y="20541"/>
                </a:lnTo>
                <a:lnTo>
                  <a:pt x="223354" y="21591"/>
                </a:lnTo>
                <a:lnTo>
                  <a:pt x="175369" y="36625"/>
                </a:lnTo>
                <a:lnTo>
                  <a:pt x="131432" y="58777"/>
                </a:lnTo>
                <a:lnTo>
                  <a:pt x="92385" y="87291"/>
                </a:lnTo>
                <a:lnTo>
                  <a:pt x="59072" y="121410"/>
                </a:lnTo>
                <a:lnTo>
                  <a:pt x="32334" y="160377"/>
                </a:lnTo>
                <a:lnTo>
                  <a:pt x="13015" y="203436"/>
                </a:lnTo>
                <a:lnTo>
                  <a:pt x="1955" y="249829"/>
                </a:lnTo>
                <a:lnTo>
                  <a:pt x="0" y="298800"/>
                </a:lnTo>
                <a:lnTo>
                  <a:pt x="6837" y="348144"/>
                </a:lnTo>
                <a:lnTo>
                  <a:pt x="21149" y="395029"/>
                </a:lnTo>
                <a:lnTo>
                  <a:pt x="42283" y="438941"/>
                </a:lnTo>
                <a:lnTo>
                  <a:pt x="69588" y="479366"/>
                </a:lnTo>
                <a:lnTo>
                  <a:pt x="102409" y="515790"/>
                </a:lnTo>
                <a:lnTo>
                  <a:pt x="140095" y="547698"/>
                </a:lnTo>
                <a:lnTo>
                  <a:pt x="181993" y="574576"/>
                </a:lnTo>
                <a:lnTo>
                  <a:pt x="227449" y="595910"/>
                </a:lnTo>
                <a:lnTo>
                  <a:pt x="275812" y="611186"/>
                </a:lnTo>
                <a:lnTo>
                  <a:pt x="323303" y="619214"/>
                </a:lnTo>
                <a:lnTo>
                  <a:pt x="370397" y="620216"/>
                </a:lnTo>
                <a:lnTo>
                  <a:pt x="416422" y="614541"/>
                </a:lnTo>
                <a:lnTo>
                  <a:pt x="460703" y="602534"/>
                </a:lnTo>
                <a:lnTo>
                  <a:pt x="502567" y="584541"/>
                </a:lnTo>
                <a:lnTo>
                  <a:pt x="541341" y="560910"/>
                </a:lnTo>
                <a:lnTo>
                  <a:pt x="576351" y="531987"/>
                </a:lnTo>
                <a:lnTo>
                  <a:pt x="606923" y="498118"/>
                </a:lnTo>
                <a:lnTo>
                  <a:pt x="632384" y="459650"/>
                </a:lnTo>
                <a:lnTo>
                  <a:pt x="652061" y="416929"/>
                </a:lnTo>
                <a:lnTo>
                  <a:pt x="663053" y="375437"/>
                </a:lnTo>
                <a:lnTo>
                  <a:pt x="669803" y="312984"/>
                </a:lnTo>
                <a:lnTo>
                  <a:pt x="666064" y="263559"/>
                </a:lnTo>
                <a:lnTo>
                  <a:pt x="654199" y="214428"/>
                </a:lnTo>
                <a:lnTo>
                  <a:pt x="634564" y="167021"/>
                </a:lnTo>
                <a:lnTo>
                  <a:pt x="610945" y="128422"/>
                </a:lnTo>
                <a:lnTo>
                  <a:pt x="581756" y="94316"/>
                </a:lnTo>
                <a:lnTo>
                  <a:pt x="547668" y="65167"/>
                </a:lnTo>
                <a:lnTo>
                  <a:pt x="509351" y="41444"/>
                </a:lnTo>
                <a:lnTo>
                  <a:pt x="467473" y="23613"/>
                </a:lnTo>
                <a:lnTo>
                  <a:pt x="422705" y="12141"/>
                </a:lnTo>
                <a:lnTo>
                  <a:pt x="374026" y="2009"/>
                </a:lnTo>
                <a:lnTo>
                  <a:pt x="324612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2209" y="781177"/>
            <a:ext cx="35560" cy="151765"/>
          </a:xfrm>
          <a:custGeom>
            <a:avLst/>
            <a:gdLst/>
            <a:ahLst/>
            <a:cxnLst/>
            <a:rect l="l" t="t" r="r" b="b"/>
            <a:pathLst>
              <a:path w="35559" h="151765">
                <a:moveTo>
                  <a:pt x="17605" y="0"/>
                </a:moveTo>
                <a:lnTo>
                  <a:pt x="5501" y="4134"/>
                </a:lnTo>
                <a:lnTo>
                  <a:pt x="0" y="16538"/>
                </a:lnTo>
                <a:lnTo>
                  <a:pt x="0" y="135192"/>
                </a:lnTo>
                <a:lnTo>
                  <a:pt x="5501" y="147595"/>
                </a:lnTo>
                <a:lnTo>
                  <a:pt x="17605" y="151730"/>
                </a:lnTo>
                <a:lnTo>
                  <a:pt x="29708" y="147595"/>
                </a:lnTo>
                <a:lnTo>
                  <a:pt x="35210" y="135192"/>
                </a:lnTo>
                <a:lnTo>
                  <a:pt x="35210" y="16538"/>
                </a:lnTo>
                <a:lnTo>
                  <a:pt x="29708" y="4134"/>
                </a:lnTo>
                <a:lnTo>
                  <a:pt x="17605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150" y="443853"/>
            <a:ext cx="142240" cy="34290"/>
          </a:xfrm>
          <a:custGeom>
            <a:avLst/>
            <a:gdLst/>
            <a:ahLst/>
            <a:cxnLst/>
            <a:rect l="l" t="t" r="r" b="b"/>
            <a:pathLst>
              <a:path w="142240" h="34290">
                <a:moveTo>
                  <a:pt x="125112" y="0"/>
                </a:moveTo>
                <a:lnTo>
                  <a:pt x="17014" y="0"/>
                </a:lnTo>
                <a:lnTo>
                  <a:pt x="4253" y="5332"/>
                </a:lnTo>
                <a:lnTo>
                  <a:pt x="0" y="17063"/>
                </a:lnTo>
                <a:lnTo>
                  <a:pt x="4253" y="28793"/>
                </a:lnTo>
                <a:lnTo>
                  <a:pt x="17014" y="34126"/>
                </a:lnTo>
                <a:lnTo>
                  <a:pt x="125112" y="34126"/>
                </a:lnTo>
                <a:lnTo>
                  <a:pt x="137910" y="28793"/>
                </a:lnTo>
                <a:lnTo>
                  <a:pt x="142176" y="17063"/>
                </a:lnTo>
                <a:lnTo>
                  <a:pt x="137910" y="5332"/>
                </a:lnTo>
                <a:lnTo>
                  <a:pt x="125112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5181" y="443853"/>
            <a:ext cx="142240" cy="34290"/>
          </a:xfrm>
          <a:custGeom>
            <a:avLst/>
            <a:gdLst/>
            <a:ahLst/>
            <a:cxnLst/>
            <a:rect l="l" t="t" r="r" b="b"/>
            <a:pathLst>
              <a:path w="142240" h="34290">
                <a:moveTo>
                  <a:pt x="125187" y="0"/>
                </a:moveTo>
                <a:lnTo>
                  <a:pt x="17063" y="0"/>
                </a:lnTo>
                <a:lnTo>
                  <a:pt x="4265" y="5332"/>
                </a:lnTo>
                <a:lnTo>
                  <a:pt x="0" y="17063"/>
                </a:lnTo>
                <a:lnTo>
                  <a:pt x="4265" y="28793"/>
                </a:lnTo>
                <a:lnTo>
                  <a:pt x="17063" y="34126"/>
                </a:lnTo>
                <a:lnTo>
                  <a:pt x="125187" y="34126"/>
                </a:lnTo>
                <a:lnTo>
                  <a:pt x="137954" y="28793"/>
                </a:lnTo>
                <a:lnTo>
                  <a:pt x="142209" y="17063"/>
                </a:lnTo>
                <a:lnTo>
                  <a:pt x="137954" y="5332"/>
                </a:lnTo>
                <a:lnTo>
                  <a:pt x="125187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1544" y="678938"/>
            <a:ext cx="118639" cy="10029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3090" y="678938"/>
            <a:ext cx="118564" cy="10029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9993" y="138293"/>
            <a:ext cx="497205" cy="499745"/>
          </a:xfrm>
          <a:custGeom>
            <a:avLst/>
            <a:gdLst/>
            <a:ahLst/>
            <a:cxnLst/>
            <a:rect l="l" t="t" r="r" b="b"/>
            <a:pathLst>
              <a:path w="497205" h="499745">
                <a:moveTo>
                  <a:pt x="181471" y="51450"/>
                </a:moveTo>
                <a:lnTo>
                  <a:pt x="137857" y="60700"/>
                </a:lnTo>
                <a:lnTo>
                  <a:pt x="97049" y="78729"/>
                </a:lnTo>
                <a:lnTo>
                  <a:pt x="61026" y="104777"/>
                </a:lnTo>
                <a:lnTo>
                  <a:pt x="31771" y="138079"/>
                </a:lnTo>
                <a:lnTo>
                  <a:pt x="11167" y="178296"/>
                </a:lnTo>
                <a:lnTo>
                  <a:pt x="887" y="221433"/>
                </a:lnTo>
                <a:lnTo>
                  <a:pt x="0" y="265975"/>
                </a:lnTo>
                <a:lnTo>
                  <a:pt x="7573" y="310408"/>
                </a:lnTo>
                <a:lnTo>
                  <a:pt x="22677" y="353214"/>
                </a:lnTo>
                <a:lnTo>
                  <a:pt x="44379" y="392880"/>
                </a:lnTo>
                <a:lnTo>
                  <a:pt x="71748" y="427889"/>
                </a:lnTo>
                <a:lnTo>
                  <a:pt x="105824" y="457138"/>
                </a:lnTo>
                <a:lnTo>
                  <a:pt x="145242" y="478783"/>
                </a:lnTo>
                <a:lnTo>
                  <a:pt x="188440" y="492897"/>
                </a:lnTo>
                <a:lnTo>
                  <a:pt x="233856" y="499554"/>
                </a:lnTo>
                <a:lnTo>
                  <a:pt x="279929" y="498828"/>
                </a:lnTo>
                <a:lnTo>
                  <a:pt x="325096" y="490793"/>
                </a:lnTo>
                <a:lnTo>
                  <a:pt x="367798" y="475522"/>
                </a:lnTo>
                <a:lnTo>
                  <a:pt x="371673" y="473274"/>
                </a:lnTo>
                <a:lnTo>
                  <a:pt x="229912" y="473274"/>
                </a:lnTo>
                <a:lnTo>
                  <a:pt x="185384" y="465215"/>
                </a:lnTo>
                <a:lnTo>
                  <a:pt x="143393" y="448743"/>
                </a:lnTo>
                <a:lnTo>
                  <a:pt x="105680" y="423689"/>
                </a:lnTo>
                <a:lnTo>
                  <a:pt x="75305" y="391991"/>
                </a:lnTo>
                <a:lnTo>
                  <a:pt x="51803" y="354780"/>
                </a:lnTo>
                <a:lnTo>
                  <a:pt x="35765" y="313829"/>
                </a:lnTo>
                <a:lnTo>
                  <a:pt x="27842" y="271237"/>
                </a:lnTo>
                <a:lnTo>
                  <a:pt x="27918" y="261983"/>
                </a:lnTo>
                <a:lnTo>
                  <a:pt x="38337" y="186250"/>
                </a:lnTo>
                <a:lnTo>
                  <a:pt x="58058" y="148055"/>
                </a:lnTo>
                <a:lnTo>
                  <a:pt x="88194" y="114978"/>
                </a:lnTo>
                <a:lnTo>
                  <a:pt x="127005" y="90164"/>
                </a:lnTo>
                <a:lnTo>
                  <a:pt x="167837" y="77612"/>
                </a:lnTo>
                <a:lnTo>
                  <a:pt x="209109" y="76245"/>
                </a:lnTo>
                <a:lnTo>
                  <a:pt x="294967" y="76245"/>
                </a:lnTo>
                <a:lnTo>
                  <a:pt x="269195" y="62339"/>
                </a:lnTo>
                <a:lnTo>
                  <a:pt x="225911" y="51742"/>
                </a:lnTo>
                <a:lnTo>
                  <a:pt x="181471" y="51450"/>
                </a:lnTo>
                <a:close/>
              </a:path>
              <a:path w="497205" h="499745">
                <a:moveTo>
                  <a:pt x="251414" y="0"/>
                </a:moveTo>
                <a:lnTo>
                  <a:pt x="241861" y="4314"/>
                </a:lnTo>
                <a:lnTo>
                  <a:pt x="238665" y="13256"/>
                </a:lnTo>
                <a:lnTo>
                  <a:pt x="241843" y="22001"/>
                </a:lnTo>
                <a:lnTo>
                  <a:pt x="251414" y="25725"/>
                </a:lnTo>
                <a:lnTo>
                  <a:pt x="295910" y="28943"/>
                </a:lnTo>
                <a:lnTo>
                  <a:pt x="336177" y="40971"/>
                </a:lnTo>
                <a:lnTo>
                  <a:pt x="371881" y="60651"/>
                </a:lnTo>
                <a:lnTo>
                  <a:pt x="402684" y="86823"/>
                </a:lnTo>
                <a:lnTo>
                  <a:pt x="428253" y="118327"/>
                </a:lnTo>
                <a:lnTo>
                  <a:pt x="448252" y="154004"/>
                </a:lnTo>
                <a:lnTo>
                  <a:pt x="462344" y="192694"/>
                </a:lnTo>
                <a:lnTo>
                  <a:pt x="470196" y="233236"/>
                </a:lnTo>
                <a:lnTo>
                  <a:pt x="471470" y="274473"/>
                </a:lnTo>
                <a:lnTo>
                  <a:pt x="465833" y="315243"/>
                </a:lnTo>
                <a:lnTo>
                  <a:pt x="452948" y="354387"/>
                </a:lnTo>
                <a:lnTo>
                  <a:pt x="429729" y="393268"/>
                </a:lnTo>
                <a:lnTo>
                  <a:pt x="398609" y="424748"/>
                </a:lnTo>
                <a:lnTo>
                  <a:pt x="361327" y="448657"/>
                </a:lnTo>
                <a:lnTo>
                  <a:pt x="319624" y="464826"/>
                </a:lnTo>
                <a:lnTo>
                  <a:pt x="275239" y="473088"/>
                </a:lnTo>
                <a:lnTo>
                  <a:pt x="229912" y="473274"/>
                </a:lnTo>
                <a:lnTo>
                  <a:pt x="371673" y="473274"/>
                </a:lnTo>
                <a:lnTo>
                  <a:pt x="406470" y="453090"/>
                </a:lnTo>
                <a:lnTo>
                  <a:pt x="442851" y="419490"/>
                </a:lnTo>
                <a:lnTo>
                  <a:pt x="469684" y="379664"/>
                </a:lnTo>
                <a:lnTo>
                  <a:pt x="487338" y="335292"/>
                </a:lnTo>
                <a:lnTo>
                  <a:pt x="496181" y="288054"/>
                </a:lnTo>
                <a:lnTo>
                  <a:pt x="496582" y="239631"/>
                </a:lnTo>
                <a:lnTo>
                  <a:pt x="488910" y="191705"/>
                </a:lnTo>
                <a:lnTo>
                  <a:pt x="473533" y="145954"/>
                </a:lnTo>
                <a:lnTo>
                  <a:pt x="450750" y="104298"/>
                </a:lnTo>
                <a:lnTo>
                  <a:pt x="421296" y="68213"/>
                </a:lnTo>
                <a:lnTo>
                  <a:pt x="385903" y="38720"/>
                </a:lnTo>
                <a:lnTo>
                  <a:pt x="345304" y="16839"/>
                </a:lnTo>
                <a:lnTo>
                  <a:pt x="300230" y="3592"/>
                </a:lnTo>
                <a:lnTo>
                  <a:pt x="251414" y="0"/>
                </a:lnTo>
                <a:close/>
              </a:path>
              <a:path w="497205" h="499745">
                <a:moveTo>
                  <a:pt x="220471" y="180097"/>
                </a:moveTo>
                <a:lnTo>
                  <a:pt x="154670" y="202049"/>
                </a:lnTo>
                <a:lnTo>
                  <a:pt x="115032" y="257964"/>
                </a:lnTo>
                <a:lnTo>
                  <a:pt x="114264" y="293577"/>
                </a:lnTo>
                <a:lnTo>
                  <a:pt x="125910" y="327758"/>
                </a:lnTo>
                <a:lnTo>
                  <a:pt x="147218" y="359112"/>
                </a:lnTo>
                <a:lnTo>
                  <a:pt x="179945" y="386413"/>
                </a:lnTo>
                <a:lnTo>
                  <a:pt x="218706" y="402013"/>
                </a:lnTo>
                <a:lnTo>
                  <a:pt x="260364" y="406363"/>
                </a:lnTo>
                <a:lnTo>
                  <a:pt x="301785" y="399913"/>
                </a:lnTo>
                <a:lnTo>
                  <a:pt x="339830" y="383113"/>
                </a:lnTo>
                <a:lnTo>
                  <a:pt x="342366" y="380966"/>
                </a:lnTo>
                <a:lnTo>
                  <a:pt x="267458" y="380966"/>
                </a:lnTo>
                <a:lnTo>
                  <a:pt x="219097" y="374887"/>
                </a:lnTo>
                <a:lnTo>
                  <a:pt x="176470" y="351237"/>
                </a:lnTo>
                <a:lnTo>
                  <a:pt x="159016" y="332639"/>
                </a:lnTo>
                <a:lnTo>
                  <a:pt x="146194" y="310745"/>
                </a:lnTo>
                <a:lnTo>
                  <a:pt x="139539" y="286782"/>
                </a:lnTo>
                <a:lnTo>
                  <a:pt x="140587" y="261983"/>
                </a:lnTo>
                <a:lnTo>
                  <a:pt x="152428" y="238251"/>
                </a:lnTo>
                <a:lnTo>
                  <a:pt x="173983" y="218998"/>
                </a:lnTo>
                <a:lnTo>
                  <a:pt x="200533" y="207718"/>
                </a:lnTo>
                <a:lnTo>
                  <a:pt x="259128" y="207718"/>
                </a:lnTo>
                <a:lnTo>
                  <a:pt x="250374" y="192156"/>
                </a:lnTo>
                <a:lnTo>
                  <a:pt x="220471" y="180097"/>
                </a:lnTo>
                <a:close/>
              </a:path>
              <a:path w="497205" h="499745">
                <a:moveTo>
                  <a:pt x="294967" y="76245"/>
                </a:moveTo>
                <a:lnTo>
                  <a:pt x="209109" y="76245"/>
                </a:lnTo>
                <a:lnTo>
                  <a:pt x="249238" y="84987"/>
                </a:lnTo>
                <a:lnTo>
                  <a:pt x="286639" y="102760"/>
                </a:lnTo>
                <a:lnTo>
                  <a:pt x="319732" y="128489"/>
                </a:lnTo>
                <a:lnTo>
                  <a:pt x="346931" y="161097"/>
                </a:lnTo>
                <a:lnTo>
                  <a:pt x="366655" y="199506"/>
                </a:lnTo>
                <a:lnTo>
                  <a:pt x="377984" y="271237"/>
                </a:lnTo>
                <a:lnTo>
                  <a:pt x="370777" y="306782"/>
                </a:lnTo>
                <a:lnTo>
                  <a:pt x="352950" y="338636"/>
                </a:lnTo>
                <a:lnTo>
                  <a:pt x="314446" y="369030"/>
                </a:lnTo>
                <a:lnTo>
                  <a:pt x="267458" y="380966"/>
                </a:lnTo>
                <a:lnTo>
                  <a:pt x="342366" y="380966"/>
                </a:lnTo>
                <a:lnTo>
                  <a:pt x="371365" y="356412"/>
                </a:lnTo>
                <a:lnTo>
                  <a:pt x="393253" y="320260"/>
                </a:lnTo>
                <a:lnTo>
                  <a:pt x="403713" y="276837"/>
                </a:lnTo>
                <a:lnTo>
                  <a:pt x="402472" y="232757"/>
                </a:lnTo>
                <a:lnTo>
                  <a:pt x="390971" y="189728"/>
                </a:lnTo>
                <a:lnTo>
                  <a:pt x="370654" y="149455"/>
                </a:lnTo>
                <a:lnTo>
                  <a:pt x="342964" y="113644"/>
                </a:lnTo>
                <a:lnTo>
                  <a:pt x="309343" y="84002"/>
                </a:lnTo>
                <a:lnTo>
                  <a:pt x="294967" y="76245"/>
                </a:lnTo>
                <a:close/>
              </a:path>
              <a:path w="497205" h="499745">
                <a:moveTo>
                  <a:pt x="190316" y="268554"/>
                </a:moveTo>
                <a:lnTo>
                  <a:pt x="181540" y="272681"/>
                </a:lnTo>
                <a:lnTo>
                  <a:pt x="177445" y="281040"/>
                </a:lnTo>
                <a:lnTo>
                  <a:pt x="181540" y="290334"/>
                </a:lnTo>
                <a:lnTo>
                  <a:pt x="218210" y="306585"/>
                </a:lnTo>
                <a:lnTo>
                  <a:pt x="248111" y="293577"/>
                </a:lnTo>
                <a:lnTo>
                  <a:pt x="256798" y="279006"/>
                </a:lnTo>
                <a:lnTo>
                  <a:pt x="226672" y="279006"/>
                </a:lnTo>
                <a:lnTo>
                  <a:pt x="200261" y="271959"/>
                </a:lnTo>
                <a:lnTo>
                  <a:pt x="190316" y="268554"/>
                </a:lnTo>
                <a:close/>
              </a:path>
              <a:path w="497205" h="499745">
                <a:moveTo>
                  <a:pt x="259128" y="207718"/>
                </a:moveTo>
                <a:lnTo>
                  <a:pt x="200533" y="207718"/>
                </a:lnTo>
                <a:lnTo>
                  <a:pt x="227362" y="207907"/>
                </a:lnTo>
                <a:lnTo>
                  <a:pt x="243224" y="227144"/>
                </a:lnTo>
                <a:lnTo>
                  <a:pt x="241993" y="257455"/>
                </a:lnTo>
                <a:lnTo>
                  <a:pt x="226672" y="279006"/>
                </a:lnTo>
                <a:lnTo>
                  <a:pt x="256798" y="279006"/>
                </a:lnTo>
                <a:lnTo>
                  <a:pt x="266562" y="262626"/>
                </a:lnTo>
                <a:lnTo>
                  <a:pt x="268877" y="225047"/>
                </a:lnTo>
                <a:lnTo>
                  <a:pt x="259128" y="207718"/>
                </a:lnTo>
                <a:close/>
              </a:path>
            </a:pathLst>
          </a:custGeom>
          <a:solidFill>
            <a:srgbClr val="FBB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1152374"/>
            <a:ext cx="789940" cy="1073785"/>
          </a:xfrm>
          <a:custGeom>
            <a:avLst/>
            <a:gdLst/>
            <a:ahLst/>
            <a:cxnLst/>
            <a:rect l="l" t="t" r="r" b="b"/>
            <a:pathLst>
              <a:path w="789940" h="1073785">
                <a:moveTo>
                  <a:pt x="0" y="0"/>
                </a:moveTo>
                <a:lnTo>
                  <a:pt x="0" y="527284"/>
                </a:lnTo>
                <a:lnTo>
                  <a:pt x="114865" y="729122"/>
                </a:lnTo>
                <a:lnTo>
                  <a:pt x="152464" y="965943"/>
                </a:lnTo>
                <a:lnTo>
                  <a:pt x="151713" y="1073285"/>
                </a:lnTo>
                <a:lnTo>
                  <a:pt x="789419" y="1068980"/>
                </a:lnTo>
                <a:lnTo>
                  <a:pt x="787217" y="884862"/>
                </a:lnTo>
                <a:lnTo>
                  <a:pt x="684734" y="481064"/>
                </a:lnTo>
                <a:lnTo>
                  <a:pt x="338157" y="80417"/>
                </a:lnTo>
                <a:lnTo>
                  <a:pt x="0" y="0"/>
                </a:lnTo>
                <a:close/>
              </a:path>
            </a:pathLst>
          </a:custGeom>
          <a:solidFill>
            <a:srgbClr val="FFDB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0" y="1152281"/>
            <a:ext cx="789305" cy="1072515"/>
          </a:xfrm>
          <a:custGeom>
            <a:avLst/>
            <a:gdLst/>
            <a:ahLst/>
            <a:cxnLst/>
            <a:rect l="l" t="t" r="r" b="b"/>
            <a:pathLst>
              <a:path w="789305" h="1072514">
                <a:moveTo>
                  <a:pt x="0" y="0"/>
                </a:moveTo>
                <a:lnTo>
                  <a:pt x="0" y="352826"/>
                </a:lnTo>
                <a:lnTo>
                  <a:pt x="7958" y="357651"/>
                </a:lnTo>
                <a:lnTo>
                  <a:pt x="56942" y="395159"/>
                </a:lnTo>
                <a:lnTo>
                  <a:pt x="107242" y="441061"/>
                </a:lnTo>
                <a:lnTo>
                  <a:pt x="147793" y="483458"/>
                </a:lnTo>
                <a:lnTo>
                  <a:pt x="180169" y="523389"/>
                </a:lnTo>
                <a:lnTo>
                  <a:pt x="205943" y="561892"/>
                </a:lnTo>
                <a:lnTo>
                  <a:pt x="226691" y="600007"/>
                </a:lnTo>
                <a:lnTo>
                  <a:pt x="243984" y="638771"/>
                </a:lnTo>
                <a:lnTo>
                  <a:pt x="259398" y="679224"/>
                </a:lnTo>
                <a:lnTo>
                  <a:pt x="274506" y="722403"/>
                </a:lnTo>
                <a:lnTo>
                  <a:pt x="289718" y="771311"/>
                </a:lnTo>
                <a:lnTo>
                  <a:pt x="302278" y="820759"/>
                </a:lnTo>
                <a:lnTo>
                  <a:pt x="312719" y="870638"/>
                </a:lnTo>
                <a:lnTo>
                  <a:pt x="321572" y="920839"/>
                </a:lnTo>
                <a:lnTo>
                  <a:pt x="329371" y="971251"/>
                </a:lnTo>
                <a:lnTo>
                  <a:pt x="343930" y="1072275"/>
                </a:lnTo>
                <a:lnTo>
                  <a:pt x="789203" y="1069335"/>
                </a:lnTo>
                <a:lnTo>
                  <a:pt x="787034" y="885103"/>
                </a:lnTo>
                <a:lnTo>
                  <a:pt x="684625" y="481092"/>
                </a:lnTo>
                <a:lnTo>
                  <a:pt x="338123" y="80329"/>
                </a:lnTo>
                <a:lnTo>
                  <a:pt x="0" y="0"/>
                </a:lnTo>
                <a:close/>
              </a:path>
            </a:pathLst>
          </a:custGeom>
          <a:solidFill>
            <a:srgbClr val="BEC4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1152281"/>
            <a:ext cx="789940" cy="1071245"/>
          </a:xfrm>
          <a:custGeom>
            <a:avLst/>
            <a:gdLst/>
            <a:ahLst/>
            <a:cxnLst/>
            <a:rect l="l" t="t" r="r" b="b"/>
            <a:pathLst>
              <a:path w="789940" h="1071245">
                <a:moveTo>
                  <a:pt x="0" y="0"/>
                </a:moveTo>
                <a:lnTo>
                  <a:pt x="0" y="224408"/>
                </a:lnTo>
                <a:lnTo>
                  <a:pt x="18640" y="233298"/>
                </a:lnTo>
                <a:lnTo>
                  <a:pt x="61745" y="256581"/>
                </a:lnTo>
                <a:lnTo>
                  <a:pt x="103619" y="282026"/>
                </a:lnTo>
                <a:lnTo>
                  <a:pt x="144157" y="309611"/>
                </a:lnTo>
                <a:lnTo>
                  <a:pt x="183252" y="339308"/>
                </a:lnTo>
                <a:lnTo>
                  <a:pt x="220798" y="371095"/>
                </a:lnTo>
                <a:lnTo>
                  <a:pt x="256690" y="404946"/>
                </a:lnTo>
                <a:lnTo>
                  <a:pt x="290822" y="440836"/>
                </a:lnTo>
                <a:lnTo>
                  <a:pt x="323894" y="479443"/>
                </a:lnTo>
                <a:lnTo>
                  <a:pt x="354891" y="519358"/>
                </a:lnTo>
                <a:lnTo>
                  <a:pt x="383825" y="560501"/>
                </a:lnTo>
                <a:lnTo>
                  <a:pt x="410705" y="602791"/>
                </a:lnTo>
                <a:lnTo>
                  <a:pt x="435542" y="646146"/>
                </a:lnTo>
                <a:lnTo>
                  <a:pt x="458348" y="690484"/>
                </a:lnTo>
                <a:lnTo>
                  <a:pt x="479133" y="735725"/>
                </a:lnTo>
                <a:lnTo>
                  <a:pt x="497908" y="781788"/>
                </a:lnTo>
                <a:lnTo>
                  <a:pt x="514683" y="828590"/>
                </a:lnTo>
                <a:lnTo>
                  <a:pt x="529470" y="876051"/>
                </a:lnTo>
                <a:lnTo>
                  <a:pt x="542279" y="924090"/>
                </a:lnTo>
                <a:lnTo>
                  <a:pt x="553121" y="972625"/>
                </a:lnTo>
                <a:lnTo>
                  <a:pt x="562007" y="1021574"/>
                </a:lnTo>
                <a:lnTo>
                  <a:pt x="568947" y="1070858"/>
                </a:lnTo>
                <a:lnTo>
                  <a:pt x="789419" y="1069387"/>
                </a:lnTo>
                <a:lnTo>
                  <a:pt x="787217" y="885147"/>
                </a:lnTo>
                <a:lnTo>
                  <a:pt x="684734" y="481118"/>
                </a:lnTo>
                <a:lnTo>
                  <a:pt x="338157" y="80337"/>
                </a:lnTo>
                <a:lnTo>
                  <a:pt x="0" y="0"/>
                </a:lnTo>
                <a:close/>
              </a:path>
            </a:pathLst>
          </a:custGeom>
          <a:solidFill>
            <a:srgbClr val="67B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0" y="1152255"/>
            <a:ext cx="789940" cy="1069975"/>
          </a:xfrm>
          <a:custGeom>
            <a:avLst/>
            <a:gdLst/>
            <a:ahLst/>
            <a:cxnLst/>
            <a:rect l="l" t="t" r="r" b="b"/>
            <a:pathLst>
              <a:path w="789940" h="1069975">
                <a:moveTo>
                  <a:pt x="0" y="0"/>
                </a:moveTo>
                <a:lnTo>
                  <a:pt x="0" y="84715"/>
                </a:lnTo>
                <a:lnTo>
                  <a:pt x="5248" y="86505"/>
                </a:lnTo>
                <a:lnTo>
                  <a:pt x="50305" y="104143"/>
                </a:lnTo>
                <a:lnTo>
                  <a:pt x="94407" y="123752"/>
                </a:lnTo>
                <a:lnTo>
                  <a:pt x="137471" y="145329"/>
                </a:lnTo>
                <a:lnTo>
                  <a:pt x="179414" y="168874"/>
                </a:lnTo>
                <a:lnTo>
                  <a:pt x="220153" y="194382"/>
                </a:lnTo>
                <a:lnTo>
                  <a:pt x="259605" y="221852"/>
                </a:lnTo>
                <a:lnTo>
                  <a:pt x="297688" y="251282"/>
                </a:lnTo>
                <a:lnTo>
                  <a:pt x="334317" y="282668"/>
                </a:lnTo>
                <a:lnTo>
                  <a:pt x="369410" y="316009"/>
                </a:lnTo>
                <a:lnTo>
                  <a:pt x="402884" y="351303"/>
                </a:lnTo>
                <a:lnTo>
                  <a:pt x="434656" y="388546"/>
                </a:lnTo>
                <a:lnTo>
                  <a:pt x="464643" y="427737"/>
                </a:lnTo>
                <a:lnTo>
                  <a:pt x="492840" y="468643"/>
                </a:lnTo>
                <a:lnTo>
                  <a:pt x="518973" y="510603"/>
                </a:lnTo>
                <a:lnTo>
                  <a:pt x="543093" y="553544"/>
                </a:lnTo>
                <a:lnTo>
                  <a:pt x="565251" y="597393"/>
                </a:lnTo>
                <a:lnTo>
                  <a:pt x="585499" y="642077"/>
                </a:lnTo>
                <a:lnTo>
                  <a:pt x="603887" y="687523"/>
                </a:lnTo>
                <a:lnTo>
                  <a:pt x="620466" y="733658"/>
                </a:lnTo>
                <a:lnTo>
                  <a:pt x="635289" y="780410"/>
                </a:lnTo>
                <a:lnTo>
                  <a:pt x="648405" y="827705"/>
                </a:lnTo>
                <a:lnTo>
                  <a:pt x="659865" y="875471"/>
                </a:lnTo>
                <a:lnTo>
                  <a:pt x="669722" y="923634"/>
                </a:lnTo>
                <a:lnTo>
                  <a:pt x="678026" y="972123"/>
                </a:lnTo>
                <a:lnTo>
                  <a:pt x="684828" y="1020863"/>
                </a:lnTo>
                <a:lnTo>
                  <a:pt x="690180" y="1069782"/>
                </a:lnTo>
                <a:lnTo>
                  <a:pt x="789419" y="1069099"/>
                </a:lnTo>
                <a:lnTo>
                  <a:pt x="787217" y="884908"/>
                </a:lnTo>
                <a:lnTo>
                  <a:pt x="684734" y="480987"/>
                </a:lnTo>
                <a:lnTo>
                  <a:pt x="338157" y="80315"/>
                </a:lnTo>
                <a:lnTo>
                  <a:pt x="0" y="0"/>
                </a:lnTo>
                <a:close/>
              </a:path>
            </a:pathLst>
          </a:custGeom>
          <a:solidFill>
            <a:srgbClr val="FF87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0" y="1840159"/>
            <a:ext cx="1271905" cy="668655"/>
          </a:xfrm>
          <a:custGeom>
            <a:avLst/>
            <a:gdLst/>
            <a:ahLst/>
            <a:cxnLst/>
            <a:rect l="l" t="t" r="r" b="b"/>
            <a:pathLst>
              <a:path w="1271905" h="668655">
                <a:moveTo>
                  <a:pt x="1070777" y="660557"/>
                </a:moveTo>
                <a:lnTo>
                  <a:pt x="698474" y="660561"/>
                </a:lnTo>
                <a:lnTo>
                  <a:pt x="732953" y="663028"/>
                </a:lnTo>
                <a:lnTo>
                  <a:pt x="777386" y="665469"/>
                </a:lnTo>
                <a:lnTo>
                  <a:pt x="829367" y="667423"/>
                </a:lnTo>
                <a:lnTo>
                  <a:pt x="886545" y="668433"/>
                </a:lnTo>
                <a:lnTo>
                  <a:pt x="946573" y="668042"/>
                </a:lnTo>
                <a:lnTo>
                  <a:pt x="1007103" y="665793"/>
                </a:lnTo>
                <a:lnTo>
                  <a:pt x="1065785" y="661229"/>
                </a:lnTo>
                <a:lnTo>
                  <a:pt x="1070777" y="660557"/>
                </a:lnTo>
                <a:close/>
              </a:path>
              <a:path w="1271905" h="668655">
                <a:moveTo>
                  <a:pt x="140382" y="65763"/>
                </a:moveTo>
                <a:lnTo>
                  <a:pt x="92899" y="68834"/>
                </a:lnTo>
                <a:lnTo>
                  <a:pt x="43614" y="85347"/>
                </a:lnTo>
                <a:lnTo>
                  <a:pt x="0" y="111853"/>
                </a:lnTo>
                <a:lnTo>
                  <a:pt x="0" y="665158"/>
                </a:lnTo>
                <a:lnTo>
                  <a:pt x="6076" y="665681"/>
                </a:lnTo>
                <a:lnTo>
                  <a:pt x="47450" y="667434"/>
                </a:lnTo>
                <a:lnTo>
                  <a:pt x="237810" y="668099"/>
                </a:lnTo>
                <a:lnTo>
                  <a:pt x="508055" y="666133"/>
                </a:lnTo>
                <a:lnTo>
                  <a:pt x="609250" y="663895"/>
                </a:lnTo>
                <a:lnTo>
                  <a:pt x="698474" y="660561"/>
                </a:lnTo>
                <a:lnTo>
                  <a:pt x="1070777" y="660557"/>
                </a:lnTo>
                <a:lnTo>
                  <a:pt x="1120272" y="653892"/>
                </a:lnTo>
                <a:lnTo>
                  <a:pt x="1168216" y="643327"/>
                </a:lnTo>
                <a:lnTo>
                  <a:pt x="1207266" y="629075"/>
                </a:lnTo>
                <a:lnTo>
                  <a:pt x="1261919" y="573569"/>
                </a:lnTo>
                <a:lnTo>
                  <a:pt x="1271303" y="534933"/>
                </a:lnTo>
                <a:lnTo>
                  <a:pt x="1262668" y="497498"/>
                </a:lnTo>
                <a:lnTo>
                  <a:pt x="1235456" y="463990"/>
                </a:lnTo>
                <a:lnTo>
                  <a:pt x="1196755" y="442793"/>
                </a:lnTo>
                <a:lnTo>
                  <a:pt x="1190623" y="441879"/>
                </a:lnTo>
                <a:lnTo>
                  <a:pt x="1058811" y="441879"/>
                </a:lnTo>
                <a:lnTo>
                  <a:pt x="1014442" y="441624"/>
                </a:lnTo>
                <a:lnTo>
                  <a:pt x="1032934" y="404580"/>
                </a:lnTo>
                <a:lnTo>
                  <a:pt x="1051763" y="366323"/>
                </a:lnTo>
                <a:lnTo>
                  <a:pt x="1065280" y="327879"/>
                </a:lnTo>
                <a:lnTo>
                  <a:pt x="1067721" y="291994"/>
                </a:lnTo>
                <a:lnTo>
                  <a:pt x="787848" y="291994"/>
                </a:lnTo>
                <a:lnTo>
                  <a:pt x="788269" y="249943"/>
                </a:lnTo>
                <a:lnTo>
                  <a:pt x="786277" y="214081"/>
                </a:lnTo>
                <a:lnTo>
                  <a:pt x="371882" y="214081"/>
                </a:lnTo>
                <a:lnTo>
                  <a:pt x="341046" y="179826"/>
                </a:lnTo>
                <a:lnTo>
                  <a:pt x="306741" y="146634"/>
                </a:lnTo>
                <a:lnTo>
                  <a:pt x="269244" y="116569"/>
                </a:lnTo>
                <a:lnTo>
                  <a:pt x="228833" y="91693"/>
                </a:lnTo>
                <a:lnTo>
                  <a:pt x="185786" y="74070"/>
                </a:lnTo>
                <a:lnTo>
                  <a:pt x="140382" y="65763"/>
                </a:lnTo>
                <a:close/>
              </a:path>
              <a:path w="1271905" h="668655">
                <a:moveTo>
                  <a:pt x="1152635" y="436211"/>
                </a:moveTo>
                <a:lnTo>
                  <a:pt x="1105765" y="437990"/>
                </a:lnTo>
                <a:lnTo>
                  <a:pt x="1058811" y="441879"/>
                </a:lnTo>
                <a:lnTo>
                  <a:pt x="1190623" y="441879"/>
                </a:lnTo>
                <a:lnTo>
                  <a:pt x="1152635" y="436211"/>
                </a:lnTo>
                <a:close/>
              </a:path>
              <a:path w="1271905" h="668655">
                <a:moveTo>
                  <a:pt x="975687" y="205339"/>
                </a:moveTo>
                <a:lnTo>
                  <a:pt x="934553" y="205432"/>
                </a:lnTo>
                <a:lnTo>
                  <a:pt x="894638" y="218058"/>
                </a:lnTo>
                <a:lnTo>
                  <a:pt x="856506" y="239304"/>
                </a:lnTo>
                <a:lnTo>
                  <a:pt x="820721" y="265254"/>
                </a:lnTo>
                <a:lnTo>
                  <a:pt x="787848" y="291994"/>
                </a:lnTo>
                <a:lnTo>
                  <a:pt x="1067721" y="291994"/>
                </a:lnTo>
                <a:lnTo>
                  <a:pt x="1067837" y="290275"/>
                </a:lnTo>
                <a:lnTo>
                  <a:pt x="1053785" y="254538"/>
                </a:lnTo>
                <a:lnTo>
                  <a:pt x="1017475" y="221694"/>
                </a:lnTo>
                <a:lnTo>
                  <a:pt x="975687" y="205339"/>
                </a:lnTo>
                <a:close/>
              </a:path>
              <a:path w="1271905" h="668655">
                <a:moveTo>
                  <a:pt x="597044" y="0"/>
                </a:moveTo>
                <a:lnTo>
                  <a:pt x="551863" y="9866"/>
                </a:lnTo>
                <a:lnTo>
                  <a:pt x="511365" y="30674"/>
                </a:lnTo>
                <a:lnTo>
                  <a:pt x="475343" y="60002"/>
                </a:lnTo>
                <a:lnTo>
                  <a:pt x="443590" y="95428"/>
                </a:lnTo>
                <a:lnTo>
                  <a:pt x="415900" y="134531"/>
                </a:lnTo>
                <a:lnTo>
                  <a:pt x="392066" y="174890"/>
                </a:lnTo>
                <a:lnTo>
                  <a:pt x="371882" y="214081"/>
                </a:lnTo>
                <a:lnTo>
                  <a:pt x="786277" y="214081"/>
                </a:lnTo>
                <a:lnTo>
                  <a:pt x="779337" y="161134"/>
                </a:lnTo>
                <a:lnTo>
                  <a:pt x="767717" y="118311"/>
                </a:lnTo>
                <a:lnTo>
                  <a:pt x="749819" y="79168"/>
                </a:lnTo>
                <a:lnTo>
                  <a:pt x="724508" y="45673"/>
                </a:lnTo>
                <a:lnTo>
                  <a:pt x="690650" y="19793"/>
                </a:lnTo>
                <a:lnTo>
                  <a:pt x="647115" y="3497"/>
                </a:lnTo>
                <a:lnTo>
                  <a:pt x="597044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2688" y="1645619"/>
            <a:ext cx="115588" cy="1052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1431" y="1290707"/>
            <a:ext cx="115474" cy="1050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1046" y="1438762"/>
            <a:ext cx="34925" cy="33020"/>
          </a:xfrm>
          <a:custGeom>
            <a:avLst/>
            <a:gdLst/>
            <a:ahLst/>
            <a:cxnLst/>
            <a:rect l="l" t="t" r="r" b="b"/>
            <a:pathLst>
              <a:path w="34925" h="33019">
                <a:moveTo>
                  <a:pt x="9170" y="0"/>
                </a:moveTo>
                <a:lnTo>
                  <a:pt x="7925" y="1050"/>
                </a:lnTo>
                <a:lnTo>
                  <a:pt x="7594" y="2100"/>
                </a:lnTo>
                <a:lnTo>
                  <a:pt x="7134" y="5775"/>
                </a:lnTo>
                <a:lnTo>
                  <a:pt x="7264" y="9450"/>
                </a:lnTo>
                <a:lnTo>
                  <a:pt x="7979" y="12600"/>
                </a:lnTo>
                <a:lnTo>
                  <a:pt x="5482" y="14175"/>
                </a:lnTo>
                <a:lnTo>
                  <a:pt x="3114" y="15750"/>
                </a:lnTo>
                <a:lnTo>
                  <a:pt x="893" y="17850"/>
                </a:lnTo>
                <a:lnTo>
                  <a:pt x="0" y="18900"/>
                </a:lnTo>
                <a:lnTo>
                  <a:pt x="21" y="19950"/>
                </a:lnTo>
                <a:lnTo>
                  <a:pt x="953" y="21000"/>
                </a:lnTo>
                <a:lnTo>
                  <a:pt x="1392" y="21525"/>
                </a:lnTo>
                <a:lnTo>
                  <a:pt x="2583" y="21525"/>
                </a:lnTo>
                <a:lnTo>
                  <a:pt x="10384" y="22050"/>
                </a:lnTo>
                <a:lnTo>
                  <a:pt x="10384" y="23100"/>
                </a:lnTo>
                <a:lnTo>
                  <a:pt x="10649" y="25200"/>
                </a:lnTo>
                <a:lnTo>
                  <a:pt x="11283" y="27300"/>
                </a:lnTo>
                <a:lnTo>
                  <a:pt x="12269" y="29401"/>
                </a:lnTo>
                <a:lnTo>
                  <a:pt x="12572" y="29926"/>
                </a:lnTo>
                <a:lnTo>
                  <a:pt x="12854" y="29926"/>
                </a:lnTo>
                <a:lnTo>
                  <a:pt x="13764" y="31501"/>
                </a:lnTo>
                <a:lnTo>
                  <a:pt x="14723" y="32551"/>
                </a:lnTo>
                <a:lnTo>
                  <a:pt x="16245" y="32551"/>
                </a:lnTo>
                <a:lnTo>
                  <a:pt x="17166" y="31501"/>
                </a:lnTo>
                <a:lnTo>
                  <a:pt x="17383" y="30976"/>
                </a:lnTo>
                <a:lnTo>
                  <a:pt x="19252" y="28350"/>
                </a:lnTo>
                <a:lnTo>
                  <a:pt x="20860" y="25200"/>
                </a:lnTo>
                <a:lnTo>
                  <a:pt x="22280" y="22050"/>
                </a:lnTo>
                <a:lnTo>
                  <a:pt x="33775" y="22050"/>
                </a:lnTo>
                <a:lnTo>
                  <a:pt x="34750" y="21000"/>
                </a:lnTo>
                <a:lnTo>
                  <a:pt x="34630" y="19425"/>
                </a:lnTo>
                <a:lnTo>
                  <a:pt x="34511" y="18900"/>
                </a:lnTo>
                <a:lnTo>
                  <a:pt x="34305" y="18375"/>
                </a:lnTo>
                <a:lnTo>
                  <a:pt x="31900" y="16275"/>
                </a:lnTo>
                <a:lnTo>
                  <a:pt x="29365" y="14700"/>
                </a:lnTo>
                <a:lnTo>
                  <a:pt x="26830" y="12600"/>
                </a:lnTo>
                <a:lnTo>
                  <a:pt x="28000" y="9450"/>
                </a:lnTo>
                <a:lnTo>
                  <a:pt x="29235" y="6300"/>
                </a:lnTo>
                <a:lnTo>
                  <a:pt x="29482" y="5775"/>
                </a:lnTo>
                <a:lnTo>
                  <a:pt x="18964" y="5775"/>
                </a:lnTo>
                <a:lnTo>
                  <a:pt x="16489" y="3675"/>
                </a:lnTo>
                <a:lnTo>
                  <a:pt x="13575" y="1575"/>
                </a:lnTo>
                <a:lnTo>
                  <a:pt x="10384" y="525"/>
                </a:lnTo>
                <a:lnTo>
                  <a:pt x="9170" y="0"/>
                </a:lnTo>
                <a:close/>
              </a:path>
              <a:path w="34925" h="33019">
                <a:moveTo>
                  <a:pt x="28650" y="0"/>
                </a:moveTo>
                <a:lnTo>
                  <a:pt x="27025" y="1050"/>
                </a:lnTo>
                <a:lnTo>
                  <a:pt x="24230" y="2625"/>
                </a:lnTo>
                <a:lnTo>
                  <a:pt x="21630" y="4200"/>
                </a:lnTo>
                <a:lnTo>
                  <a:pt x="18964" y="5775"/>
                </a:lnTo>
                <a:lnTo>
                  <a:pt x="29482" y="5775"/>
                </a:lnTo>
                <a:lnTo>
                  <a:pt x="30470" y="3675"/>
                </a:lnTo>
                <a:lnTo>
                  <a:pt x="31315" y="1575"/>
                </a:lnTo>
                <a:lnTo>
                  <a:pt x="28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25676" y="1553741"/>
            <a:ext cx="36195" cy="32384"/>
          </a:xfrm>
          <a:custGeom>
            <a:avLst/>
            <a:gdLst/>
            <a:ahLst/>
            <a:cxnLst/>
            <a:rect l="l" t="t" r="r" b="b"/>
            <a:pathLst>
              <a:path w="36195" h="32384">
                <a:moveTo>
                  <a:pt x="23065" y="22050"/>
                </a:moveTo>
                <a:lnTo>
                  <a:pt x="11213" y="22050"/>
                </a:lnTo>
                <a:lnTo>
                  <a:pt x="11213" y="22575"/>
                </a:lnTo>
                <a:lnTo>
                  <a:pt x="11440" y="24675"/>
                </a:lnTo>
                <a:lnTo>
                  <a:pt x="12074" y="26775"/>
                </a:lnTo>
                <a:lnTo>
                  <a:pt x="13065" y="28875"/>
                </a:lnTo>
                <a:lnTo>
                  <a:pt x="13125" y="29401"/>
                </a:lnTo>
                <a:lnTo>
                  <a:pt x="13331" y="29926"/>
                </a:lnTo>
                <a:lnTo>
                  <a:pt x="13650" y="29926"/>
                </a:lnTo>
                <a:lnTo>
                  <a:pt x="13916" y="30451"/>
                </a:lnTo>
                <a:lnTo>
                  <a:pt x="14560" y="31501"/>
                </a:lnTo>
                <a:lnTo>
                  <a:pt x="15535" y="32026"/>
                </a:lnTo>
                <a:lnTo>
                  <a:pt x="17052" y="32026"/>
                </a:lnTo>
                <a:lnTo>
                  <a:pt x="17973" y="30976"/>
                </a:lnTo>
                <a:lnTo>
                  <a:pt x="18244" y="30976"/>
                </a:lnTo>
                <a:lnTo>
                  <a:pt x="20086" y="27825"/>
                </a:lnTo>
                <a:lnTo>
                  <a:pt x="21657" y="25200"/>
                </a:lnTo>
                <a:lnTo>
                  <a:pt x="23065" y="22050"/>
                </a:lnTo>
                <a:close/>
              </a:path>
              <a:path w="36195" h="32384">
                <a:moveTo>
                  <a:pt x="11440" y="0"/>
                </a:moveTo>
                <a:lnTo>
                  <a:pt x="10238" y="0"/>
                </a:lnTo>
                <a:lnTo>
                  <a:pt x="8970" y="525"/>
                </a:lnTo>
                <a:lnTo>
                  <a:pt x="8607" y="1575"/>
                </a:lnTo>
                <a:lnTo>
                  <a:pt x="8513" y="2100"/>
                </a:lnTo>
                <a:lnTo>
                  <a:pt x="8114" y="5250"/>
                </a:lnTo>
                <a:lnTo>
                  <a:pt x="8271" y="8925"/>
                </a:lnTo>
                <a:lnTo>
                  <a:pt x="9035" y="12600"/>
                </a:lnTo>
                <a:lnTo>
                  <a:pt x="6419" y="14175"/>
                </a:lnTo>
                <a:lnTo>
                  <a:pt x="3959" y="15750"/>
                </a:lnTo>
                <a:lnTo>
                  <a:pt x="1690" y="17850"/>
                </a:lnTo>
                <a:lnTo>
                  <a:pt x="0" y="18900"/>
                </a:lnTo>
                <a:lnTo>
                  <a:pt x="1690" y="21525"/>
                </a:lnTo>
                <a:lnTo>
                  <a:pt x="3315" y="21525"/>
                </a:lnTo>
                <a:lnTo>
                  <a:pt x="11180" y="22050"/>
                </a:lnTo>
                <a:lnTo>
                  <a:pt x="34603" y="22050"/>
                </a:lnTo>
                <a:lnTo>
                  <a:pt x="35795" y="21525"/>
                </a:lnTo>
                <a:lnTo>
                  <a:pt x="36012" y="19950"/>
                </a:lnTo>
                <a:lnTo>
                  <a:pt x="36066" y="19425"/>
                </a:lnTo>
                <a:lnTo>
                  <a:pt x="35849" y="18900"/>
                </a:lnTo>
                <a:lnTo>
                  <a:pt x="35362" y="18375"/>
                </a:lnTo>
                <a:lnTo>
                  <a:pt x="32978" y="16275"/>
                </a:lnTo>
                <a:lnTo>
                  <a:pt x="30378" y="14175"/>
                </a:lnTo>
                <a:lnTo>
                  <a:pt x="27832" y="12075"/>
                </a:lnTo>
                <a:lnTo>
                  <a:pt x="29078" y="9450"/>
                </a:lnTo>
                <a:lnTo>
                  <a:pt x="30216" y="5775"/>
                </a:lnTo>
                <a:lnTo>
                  <a:pt x="20032" y="5775"/>
                </a:lnTo>
                <a:lnTo>
                  <a:pt x="17594" y="3150"/>
                </a:lnTo>
                <a:lnTo>
                  <a:pt x="14653" y="1575"/>
                </a:lnTo>
                <a:lnTo>
                  <a:pt x="11440" y="0"/>
                </a:lnTo>
                <a:close/>
              </a:path>
              <a:path w="36195" h="32384">
                <a:moveTo>
                  <a:pt x="29728" y="0"/>
                </a:moveTo>
                <a:lnTo>
                  <a:pt x="28103" y="525"/>
                </a:lnTo>
                <a:lnTo>
                  <a:pt x="25286" y="2100"/>
                </a:lnTo>
                <a:lnTo>
                  <a:pt x="22632" y="3675"/>
                </a:lnTo>
                <a:lnTo>
                  <a:pt x="20032" y="5775"/>
                </a:lnTo>
                <a:lnTo>
                  <a:pt x="30216" y="5775"/>
                </a:lnTo>
                <a:lnTo>
                  <a:pt x="31516" y="3150"/>
                </a:lnTo>
                <a:lnTo>
                  <a:pt x="32382" y="1050"/>
                </a:lnTo>
                <a:lnTo>
                  <a:pt x="29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0" y="1213530"/>
            <a:ext cx="26670" cy="33655"/>
          </a:xfrm>
          <a:custGeom>
            <a:avLst/>
            <a:gdLst/>
            <a:ahLst/>
            <a:cxnLst/>
            <a:rect l="l" t="t" r="r" b="b"/>
            <a:pathLst>
              <a:path w="26670" h="33655">
                <a:moveTo>
                  <a:pt x="10138" y="0"/>
                </a:moveTo>
                <a:lnTo>
                  <a:pt x="0" y="4239"/>
                </a:lnTo>
                <a:lnTo>
                  <a:pt x="0" y="28836"/>
                </a:lnTo>
                <a:lnTo>
                  <a:pt x="10138" y="33076"/>
                </a:lnTo>
                <a:lnTo>
                  <a:pt x="22497" y="27907"/>
                </a:lnTo>
                <a:lnTo>
                  <a:pt x="26616" y="16538"/>
                </a:lnTo>
                <a:lnTo>
                  <a:pt x="22497" y="5168"/>
                </a:lnTo>
                <a:lnTo>
                  <a:pt x="101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0489" y="1228755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5" h="33655">
                <a:moveTo>
                  <a:pt x="16528" y="0"/>
                </a:moveTo>
                <a:lnTo>
                  <a:pt x="4132" y="5168"/>
                </a:lnTo>
                <a:lnTo>
                  <a:pt x="0" y="16538"/>
                </a:lnTo>
                <a:lnTo>
                  <a:pt x="4132" y="27907"/>
                </a:lnTo>
                <a:lnTo>
                  <a:pt x="16528" y="33076"/>
                </a:lnTo>
                <a:lnTo>
                  <a:pt x="28915" y="27907"/>
                </a:lnTo>
                <a:lnTo>
                  <a:pt x="33031" y="16538"/>
                </a:lnTo>
                <a:lnTo>
                  <a:pt x="28896" y="5168"/>
                </a:lnTo>
                <a:lnTo>
                  <a:pt x="165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7328" y="1787689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5">
                <a:moveTo>
                  <a:pt x="16527" y="0"/>
                </a:moveTo>
                <a:lnTo>
                  <a:pt x="4131" y="5168"/>
                </a:lnTo>
                <a:lnTo>
                  <a:pt x="0" y="16538"/>
                </a:lnTo>
                <a:lnTo>
                  <a:pt x="4131" y="27907"/>
                </a:lnTo>
                <a:lnTo>
                  <a:pt x="16527" y="33076"/>
                </a:lnTo>
                <a:lnTo>
                  <a:pt x="28931" y="27907"/>
                </a:lnTo>
                <a:lnTo>
                  <a:pt x="33078" y="16538"/>
                </a:lnTo>
                <a:lnTo>
                  <a:pt x="28950" y="5168"/>
                </a:lnTo>
                <a:lnTo>
                  <a:pt x="165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14337" y="1803125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5">
                <a:moveTo>
                  <a:pt x="16527" y="0"/>
                </a:moveTo>
                <a:lnTo>
                  <a:pt x="4131" y="5168"/>
                </a:lnTo>
                <a:lnTo>
                  <a:pt x="0" y="16538"/>
                </a:lnTo>
                <a:lnTo>
                  <a:pt x="4131" y="27907"/>
                </a:lnTo>
                <a:lnTo>
                  <a:pt x="16527" y="33076"/>
                </a:lnTo>
                <a:lnTo>
                  <a:pt x="28913" y="27907"/>
                </a:lnTo>
                <a:lnTo>
                  <a:pt x="33030" y="16538"/>
                </a:lnTo>
                <a:lnTo>
                  <a:pt x="28895" y="5168"/>
                </a:lnTo>
                <a:lnTo>
                  <a:pt x="165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29059" y="374143"/>
            <a:ext cx="1908175" cy="862330"/>
          </a:xfrm>
          <a:custGeom>
            <a:avLst/>
            <a:gdLst/>
            <a:ahLst/>
            <a:cxnLst/>
            <a:rect l="l" t="t" r="r" b="b"/>
            <a:pathLst>
              <a:path w="1908175" h="862330">
                <a:moveTo>
                  <a:pt x="1649512" y="851987"/>
                </a:moveTo>
                <a:lnTo>
                  <a:pt x="1170827" y="851987"/>
                </a:lnTo>
                <a:lnTo>
                  <a:pt x="1204701" y="854463"/>
                </a:lnTo>
                <a:lnTo>
                  <a:pt x="1246841" y="856978"/>
                </a:lnTo>
                <a:lnTo>
                  <a:pt x="1295777" y="859250"/>
                </a:lnTo>
                <a:lnTo>
                  <a:pt x="1350040" y="860996"/>
                </a:lnTo>
                <a:lnTo>
                  <a:pt x="1408163" y="861934"/>
                </a:lnTo>
                <a:lnTo>
                  <a:pt x="1468676" y="861781"/>
                </a:lnTo>
                <a:lnTo>
                  <a:pt x="1530110" y="860256"/>
                </a:lnTo>
                <a:lnTo>
                  <a:pt x="1590998" y="857074"/>
                </a:lnTo>
                <a:lnTo>
                  <a:pt x="1649512" y="851987"/>
                </a:lnTo>
                <a:close/>
              </a:path>
              <a:path w="1908175" h="862330">
                <a:moveTo>
                  <a:pt x="418378" y="85523"/>
                </a:moveTo>
                <a:lnTo>
                  <a:pt x="373148" y="93308"/>
                </a:lnTo>
                <a:lnTo>
                  <a:pt x="326749" y="110661"/>
                </a:lnTo>
                <a:lnTo>
                  <a:pt x="280430" y="136733"/>
                </a:lnTo>
                <a:lnTo>
                  <a:pt x="245343" y="166755"/>
                </a:lnTo>
                <a:lnTo>
                  <a:pt x="220305" y="200173"/>
                </a:lnTo>
                <a:lnTo>
                  <a:pt x="204135" y="236434"/>
                </a:lnTo>
                <a:lnTo>
                  <a:pt x="195652" y="274983"/>
                </a:lnTo>
                <a:lnTo>
                  <a:pt x="193675" y="315267"/>
                </a:lnTo>
                <a:lnTo>
                  <a:pt x="197022" y="356732"/>
                </a:lnTo>
                <a:lnTo>
                  <a:pt x="204512" y="398824"/>
                </a:lnTo>
                <a:lnTo>
                  <a:pt x="214963" y="440989"/>
                </a:lnTo>
                <a:lnTo>
                  <a:pt x="227194" y="482674"/>
                </a:lnTo>
                <a:lnTo>
                  <a:pt x="240023" y="523325"/>
                </a:lnTo>
                <a:lnTo>
                  <a:pt x="200433" y="532096"/>
                </a:lnTo>
                <a:lnTo>
                  <a:pt x="157828" y="544293"/>
                </a:lnTo>
                <a:lnTo>
                  <a:pt x="115087" y="560271"/>
                </a:lnTo>
                <a:lnTo>
                  <a:pt x="75084" y="580384"/>
                </a:lnTo>
                <a:lnTo>
                  <a:pt x="40698" y="604988"/>
                </a:lnTo>
                <a:lnTo>
                  <a:pt x="14804" y="634435"/>
                </a:lnTo>
                <a:lnTo>
                  <a:pt x="0" y="709278"/>
                </a:lnTo>
                <a:lnTo>
                  <a:pt x="16842" y="755383"/>
                </a:lnTo>
                <a:lnTo>
                  <a:pt x="46426" y="791453"/>
                </a:lnTo>
                <a:lnTo>
                  <a:pt x="86176" y="817908"/>
                </a:lnTo>
                <a:lnTo>
                  <a:pt x="133071" y="836317"/>
                </a:lnTo>
                <a:lnTo>
                  <a:pt x="184089" y="848252"/>
                </a:lnTo>
                <a:lnTo>
                  <a:pt x="236211" y="855282"/>
                </a:lnTo>
                <a:lnTo>
                  <a:pt x="286414" y="858979"/>
                </a:lnTo>
                <a:lnTo>
                  <a:pt x="331679" y="860912"/>
                </a:lnTo>
                <a:lnTo>
                  <a:pt x="565054" y="861762"/>
                </a:lnTo>
                <a:lnTo>
                  <a:pt x="670519" y="861590"/>
                </a:lnTo>
                <a:lnTo>
                  <a:pt x="988149" y="857988"/>
                </a:lnTo>
                <a:lnTo>
                  <a:pt x="1129057" y="853814"/>
                </a:lnTo>
                <a:lnTo>
                  <a:pt x="1170827" y="851987"/>
                </a:lnTo>
                <a:lnTo>
                  <a:pt x="1649512" y="851987"/>
                </a:lnTo>
                <a:lnTo>
                  <a:pt x="1705255" y="844616"/>
                </a:lnTo>
                <a:lnTo>
                  <a:pt x="1755688" y="834775"/>
                </a:lnTo>
                <a:lnTo>
                  <a:pt x="1799699" y="822148"/>
                </a:lnTo>
                <a:lnTo>
                  <a:pt x="1835819" y="806453"/>
                </a:lnTo>
                <a:lnTo>
                  <a:pt x="1892225" y="749406"/>
                </a:lnTo>
                <a:lnTo>
                  <a:pt x="1907467" y="709690"/>
                </a:lnTo>
                <a:lnTo>
                  <a:pt x="1907939" y="670074"/>
                </a:lnTo>
                <a:lnTo>
                  <a:pt x="1893278" y="632374"/>
                </a:lnTo>
                <a:lnTo>
                  <a:pt x="1863121" y="598403"/>
                </a:lnTo>
                <a:lnTo>
                  <a:pt x="1822190" y="574133"/>
                </a:lnTo>
                <a:lnTo>
                  <a:pt x="1805380" y="570390"/>
                </a:lnTo>
                <a:lnTo>
                  <a:pt x="1625663" y="570390"/>
                </a:lnTo>
                <a:lnTo>
                  <a:pt x="1578186" y="569527"/>
                </a:lnTo>
                <a:lnTo>
                  <a:pt x="1595702" y="533937"/>
                </a:lnTo>
                <a:lnTo>
                  <a:pt x="1614506" y="497247"/>
                </a:lnTo>
                <a:lnTo>
                  <a:pt x="1631519" y="460027"/>
                </a:lnTo>
                <a:lnTo>
                  <a:pt x="1643664" y="422850"/>
                </a:lnTo>
                <a:lnTo>
                  <a:pt x="1647861" y="386288"/>
                </a:lnTo>
                <a:lnTo>
                  <a:pt x="1646038" y="376845"/>
                </a:lnTo>
                <a:lnTo>
                  <a:pt x="1286210" y="376845"/>
                </a:lnTo>
                <a:lnTo>
                  <a:pt x="1286847" y="333763"/>
                </a:lnTo>
                <a:lnTo>
                  <a:pt x="1285330" y="288541"/>
                </a:lnTo>
                <a:lnTo>
                  <a:pt x="1284178" y="276567"/>
                </a:lnTo>
                <a:lnTo>
                  <a:pt x="749926" y="276567"/>
                </a:lnTo>
                <a:lnTo>
                  <a:pt x="721471" y="244456"/>
                </a:lnTo>
                <a:lnTo>
                  <a:pt x="690595" y="212669"/>
                </a:lnTo>
                <a:lnTo>
                  <a:pt x="657438" y="182234"/>
                </a:lnTo>
                <a:lnTo>
                  <a:pt x="622138" y="154177"/>
                </a:lnTo>
                <a:lnTo>
                  <a:pt x="584836" y="129526"/>
                </a:lnTo>
                <a:lnTo>
                  <a:pt x="545669" y="109308"/>
                </a:lnTo>
                <a:lnTo>
                  <a:pt x="504778" y="94550"/>
                </a:lnTo>
                <a:lnTo>
                  <a:pt x="462301" y="86279"/>
                </a:lnTo>
                <a:lnTo>
                  <a:pt x="418378" y="85523"/>
                </a:lnTo>
                <a:close/>
              </a:path>
              <a:path w="1908175" h="862330">
                <a:moveTo>
                  <a:pt x="1726545" y="562899"/>
                </a:moveTo>
                <a:lnTo>
                  <a:pt x="1625663" y="570390"/>
                </a:lnTo>
                <a:lnTo>
                  <a:pt x="1805380" y="570390"/>
                </a:lnTo>
                <a:lnTo>
                  <a:pt x="1776007" y="563849"/>
                </a:lnTo>
                <a:lnTo>
                  <a:pt x="1726545" y="562899"/>
                </a:lnTo>
                <a:close/>
              </a:path>
              <a:path w="1908175" h="862330">
                <a:moveTo>
                  <a:pt x="1490224" y="263201"/>
                </a:moveTo>
                <a:lnTo>
                  <a:pt x="1445555" y="272778"/>
                </a:lnTo>
                <a:lnTo>
                  <a:pt x="1402336" y="292109"/>
                </a:lnTo>
                <a:lnTo>
                  <a:pt x="1361050" y="318016"/>
                </a:lnTo>
                <a:lnTo>
                  <a:pt x="1322180" y="347320"/>
                </a:lnTo>
                <a:lnTo>
                  <a:pt x="1286210" y="376845"/>
                </a:lnTo>
                <a:lnTo>
                  <a:pt x="1646038" y="376845"/>
                </a:lnTo>
                <a:lnTo>
                  <a:pt x="1620097" y="317300"/>
                </a:lnTo>
                <a:lnTo>
                  <a:pt x="1581978" y="286017"/>
                </a:lnTo>
                <a:lnTo>
                  <a:pt x="1535859" y="266555"/>
                </a:lnTo>
                <a:lnTo>
                  <a:pt x="1490224" y="263201"/>
                </a:lnTo>
                <a:close/>
              </a:path>
              <a:path w="1908175" h="862330">
                <a:moveTo>
                  <a:pt x="1057149" y="0"/>
                </a:moveTo>
                <a:lnTo>
                  <a:pt x="1012935" y="4421"/>
                </a:lnTo>
                <a:lnTo>
                  <a:pt x="971996" y="17199"/>
                </a:lnTo>
                <a:lnTo>
                  <a:pt x="934227" y="37137"/>
                </a:lnTo>
                <a:lnTo>
                  <a:pt x="899526" y="63036"/>
                </a:lnTo>
                <a:lnTo>
                  <a:pt x="867787" y="93700"/>
                </a:lnTo>
                <a:lnTo>
                  <a:pt x="838909" y="127930"/>
                </a:lnTo>
                <a:lnTo>
                  <a:pt x="812788" y="164530"/>
                </a:lnTo>
                <a:lnTo>
                  <a:pt x="789319" y="202301"/>
                </a:lnTo>
                <a:lnTo>
                  <a:pt x="768399" y="240046"/>
                </a:lnTo>
                <a:lnTo>
                  <a:pt x="749926" y="276567"/>
                </a:lnTo>
                <a:lnTo>
                  <a:pt x="1284178" y="276567"/>
                </a:lnTo>
                <a:lnTo>
                  <a:pt x="1272801" y="196861"/>
                </a:lnTo>
                <a:lnTo>
                  <a:pt x="1260276" y="152991"/>
                </a:lnTo>
                <a:lnTo>
                  <a:pt x="1242566" y="112161"/>
                </a:lnTo>
                <a:lnTo>
                  <a:pt x="1218915" y="75665"/>
                </a:lnTo>
                <a:lnTo>
                  <a:pt x="1188565" y="44799"/>
                </a:lnTo>
                <a:lnTo>
                  <a:pt x="1150759" y="20856"/>
                </a:lnTo>
                <a:lnTo>
                  <a:pt x="1104740" y="5133"/>
                </a:lnTo>
                <a:lnTo>
                  <a:pt x="1057149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368073" y="525148"/>
            <a:ext cx="1183005" cy="533400"/>
          </a:xfrm>
          <a:custGeom>
            <a:avLst/>
            <a:gdLst/>
            <a:ahLst/>
            <a:cxnLst/>
            <a:rect l="l" t="t" r="r" b="b"/>
            <a:pathLst>
              <a:path w="1183004" h="533400">
                <a:moveTo>
                  <a:pt x="1020561" y="526675"/>
                </a:moveTo>
                <a:lnTo>
                  <a:pt x="725976" y="526675"/>
                </a:lnTo>
                <a:lnTo>
                  <a:pt x="760858" y="529092"/>
                </a:lnTo>
                <a:lnTo>
                  <a:pt x="806885" y="531349"/>
                </a:lnTo>
                <a:lnTo>
                  <a:pt x="860639" y="532781"/>
                </a:lnTo>
                <a:lnTo>
                  <a:pt x="918700" y="532722"/>
                </a:lnTo>
                <a:lnTo>
                  <a:pt x="977648" y="530507"/>
                </a:lnTo>
                <a:lnTo>
                  <a:pt x="1020561" y="526675"/>
                </a:lnTo>
                <a:close/>
              </a:path>
              <a:path w="1183004" h="533400">
                <a:moveTo>
                  <a:pt x="291066" y="53253"/>
                </a:moveTo>
                <a:lnTo>
                  <a:pt x="248117" y="53671"/>
                </a:lnTo>
                <a:lnTo>
                  <a:pt x="203235" y="67809"/>
                </a:lnTo>
                <a:lnTo>
                  <a:pt x="161404" y="94233"/>
                </a:lnTo>
                <a:lnTo>
                  <a:pt x="135701" y="126259"/>
                </a:lnTo>
                <a:lnTo>
                  <a:pt x="123283" y="162547"/>
                </a:lnTo>
                <a:lnTo>
                  <a:pt x="121307" y="201755"/>
                </a:lnTo>
                <a:lnTo>
                  <a:pt x="126931" y="242543"/>
                </a:lnTo>
                <a:lnTo>
                  <a:pt x="137312" y="283569"/>
                </a:lnTo>
                <a:lnTo>
                  <a:pt x="149607" y="323493"/>
                </a:lnTo>
                <a:lnTo>
                  <a:pt x="112101" y="332324"/>
                </a:lnTo>
                <a:lnTo>
                  <a:pt x="72384" y="346186"/>
                </a:lnTo>
                <a:lnTo>
                  <a:pt x="36459" y="365823"/>
                </a:lnTo>
                <a:lnTo>
                  <a:pt x="10329" y="391979"/>
                </a:lnTo>
                <a:lnTo>
                  <a:pt x="0" y="425398"/>
                </a:lnTo>
                <a:lnTo>
                  <a:pt x="11473" y="466823"/>
                </a:lnTo>
                <a:lnTo>
                  <a:pt x="39087" y="496375"/>
                </a:lnTo>
                <a:lnTo>
                  <a:pt x="77543" y="514990"/>
                </a:lnTo>
                <a:lnTo>
                  <a:pt x="121694" y="525340"/>
                </a:lnTo>
                <a:lnTo>
                  <a:pt x="166391" y="530094"/>
                </a:lnTo>
                <a:lnTo>
                  <a:pt x="206485" y="531925"/>
                </a:lnTo>
                <a:lnTo>
                  <a:pt x="354085" y="532544"/>
                </a:lnTo>
                <a:lnTo>
                  <a:pt x="578035" y="531018"/>
                </a:lnTo>
                <a:lnTo>
                  <a:pt x="680877" y="528509"/>
                </a:lnTo>
                <a:lnTo>
                  <a:pt x="725976" y="526675"/>
                </a:lnTo>
                <a:lnTo>
                  <a:pt x="1020561" y="526675"/>
                </a:lnTo>
                <a:lnTo>
                  <a:pt x="1084527" y="516945"/>
                </a:lnTo>
                <a:lnTo>
                  <a:pt x="1125619" y="504269"/>
                </a:lnTo>
                <a:lnTo>
                  <a:pt x="1175173" y="457110"/>
                </a:lnTo>
                <a:lnTo>
                  <a:pt x="1182562" y="426266"/>
                </a:lnTo>
                <a:lnTo>
                  <a:pt x="1175630" y="396405"/>
                </a:lnTo>
                <a:lnTo>
                  <a:pt x="1153920" y="369695"/>
                </a:lnTo>
                <a:lnTo>
                  <a:pt x="1117259" y="351844"/>
                </a:lnTo>
                <a:lnTo>
                  <a:pt x="977867" y="351844"/>
                </a:lnTo>
                <a:lnTo>
                  <a:pt x="995618" y="316168"/>
                </a:lnTo>
                <a:lnTo>
                  <a:pt x="1012484" y="279383"/>
                </a:lnTo>
                <a:lnTo>
                  <a:pt x="1020692" y="242901"/>
                </a:lnTo>
                <a:lnTo>
                  <a:pt x="1018270" y="232665"/>
                </a:lnTo>
                <a:lnTo>
                  <a:pt x="796939" y="232665"/>
                </a:lnTo>
                <a:lnTo>
                  <a:pt x="796984" y="187518"/>
                </a:lnTo>
                <a:lnTo>
                  <a:pt x="795317" y="170188"/>
                </a:lnTo>
                <a:lnTo>
                  <a:pt x="464877" y="170188"/>
                </a:lnTo>
                <a:lnTo>
                  <a:pt x="436710" y="139197"/>
                </a:lnTo>
                <a:lnTo>
                  <a:pt x="404904" y="109528"/>
                </a:lnTo>
                <a:lnTo>
                  <a:pt x="369801" y="83661"/>
                </a:lnTo>
                <a:lnTo>
                  <a:pt x="331741" y="64076"/>
                </a:lnTo>
                <a:lnTo>
                  <a:pt x="291066" y="53253"/>
                </a:lnTo>
                <a:close/>
              </a:path>
              <a:path w="1183004" h="533400">
                <a:moveTo>
                  <a:pt x="1069550" y="347775"/>
                </a:moveTo>
                <a:lnTo>
                  <a:pt x="1022439" y="351385"/>
                </a:lnTo>
                <a:lnTo>
                  <a:pt x="977867" y="351844"/>
                </a:lnTo>
                <a:lnTo>
                  <a:pt x="1117259" y="351844"/>
                </a:lnTo>
                <a:lnTo>
                  <a:pt x="1114833" y="350663"/>
                </a:lnTo>
                <a:lnTo>
                  <a:pt x="1069550" y="347775"/>
                </a:lnTo>
                <a:close/>
              </a:path>
              <a:path w="1183004" h="533400">
                <a:moveTo>
                  <a:pt x="940191" y="162422"/>
                </a:moveTo>
                <a:lnTo>
                  <a:pt x="901154" y="166399"/>
                </a:lnTo>
                <a:lnTo>
                  <a:pt x="863729" y="183028"/>
                </a:lnTo>
                <a:lnTo>
                  <a:pt x="828722" y="206914"/>
                </a:lnTo>
                <a:lnTo>
                  <a:pt x="796939" y="232665"/>
                </a:lnTo>
                <a:lnTo>
                  <a:pt x="1018270" y="232665"/>
                </a:lnTo>
                <a:lnTo>
                  <a:pt x="1012467" y="208132"/>
                </a:lnTo>
                <a:lnTo>
                  <a:pt x="980034" y="176488"/>
                </a:lnTo>
                <a:lnTo>
                  <a:pt x="940191" y="162422"/>
                </a:lnTo>
                <a:close/>
              </a:path>
              <a:path w="1183004" h="533400">
                <a:moveTo>
                  <a:pt x="639364" y="0"/>
                </a:moveTo>
                <a:lnTo>
                  <a:pt x="598991" y="11336"/>
                </a:lnTo>
                <a:lnTo>
                  <a:pt x="563450" y="33316"/>
                </a:lnTo>
                <a:lnTo>
                  <a:pt x="532505" y="63066"/>
                </a:lnTo>
                <a:lnTo>
                  <a:pt x="505919" y="97711"/>
                </a:lnTo>
                <a:lnTo>
                  <a:pt x="483455" y="134377"/>
                </a:lnTo>
                <a:lnTo>
                  <a:pt x="464877" y="170188"/>
                </a:lnTo>
                <a:lnTo>
                  <a:pt x="795317" y="170188"/>
                </a:lnTo>
                <a:lnTo>
                  <a:pt x="781094" y="94192"/>
                </a:lnTo>
                <a:lnTo>
                  <a:pt x="760826" y="53420"/>
                </a:lnTo>
                <a:lnTo>
                  <a:pt x="729452" y="21516"/>
                </a:lnTo>
                <a:lnTo>
                  <a:pt x="684807" y="2182"/>
                </a:lnTo>
                <a:lnTo>
                  <a:pt x="639364" y="0"/>
                </a:lnTo>
                <a:close/>
              </a:path>
            </a:pathLst>
          </a:custGeom>
          <a:solidFill>
            <a:srgbClr val="EFF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642793" y="448053"/>
            <a:ext cx="241598" cy="22260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72478" y="614933"/>
            <a:ext cx="4419600" cy="1115695"/>
          </a:xfrm>
          <a:custGeom>
            <a:avLst/>
            <a:gdLst/>
            <a:ahLst/>
            <a:cxnLst/>
            <a:rect l="l" t="t" r="r" b="b"/>
            <a:pathLst>
              <a:path w="4419600" h="1115695">
                <a:moveTo>
                  <a:pt x="3861816" y="0"/>
                </a:moveTo>
                <a:lnTo>
                  <a:pt x="557783" y="0"/>
                </a:lnTo>
                <a:lnTo>
                  <a:pt x="509649" y="2047"/>
                </a:lnTo>
                <a:lnTo>
                  <a:pt x="462653" y="8076"/>
                </a:lnTo>
                <a:lnTo>
                  <a:pt x="416963" y="17921"/>
                </a:lnTo>
                <a:lnTo>
                  <a:pt x="372745" y="31414"/>
                </a:lnTo>
                <a:lnTo>
                  <a:pt x="330168" y="48387"/>
                </a:lnTo>
                <a:lnTo>
                  <a:pt x="289398" y="68673"/>
                </a:lnTo>
                <a:lnTo>
                  <a:pt x="250603" y="92106"/>
                </a:lnTo>
                <a:lnTo>
                  <a:pt x="213950" y="118517"/>
                </a:lnTo>
                <a:lnTo>
                  <a:pt x="179607" y="147740"/>
                </a:lnTo>
                <a:lnTo>
                  <a:pt x="147740" y="179607"/>
                </a:lnTo>
                <a:lnTo>
                  <a:pt x="118517" y="213950"/>
                </a:lnTo>
                <a:lnTo>
                  <a:pt x="92106" y="250603"/>
                </a:lnTo>
                <a:lnTo>
                  <a:pt x="68673" y="289398"/>
                </a:lnTo>
                <a:lnTo>
                  <a:pt x="48387" y="330168"/>
                </a:lnTo>
                <a:lnTo>
                  <a:pt x="31414" y="372745"/>
                </a:lnTo>
                <a:lnTo>
                  <a:pt x="17921" y="416963"/>
                </a:lnTo>
                <a:lnTo>
                  <a:pt x="8076" y="462653"/>
                </a:lnTo>
                <a:lnTo>
                  <a:pt x="2047" y="509649"/>
                </a:lnTo>
                <a:lnTo>
                  <a:pt x="0" y="557783"/>
                </a:lnTo>
                <a:lnTo>
                  <a:pt x="2047" y="605918"/>
                </a:lnTo>
                <a:lnTo>
                  <a:pt x="8076" y="652914"/>
                </a:lnTo>
                <a:lnTo>
                  <a:pt x="17921" y="698604"/>
                </a:lnTo>
                <a:lnTo>
                  <a:pt x="31414" y="742822"/>
                </a:lnTo>
                <a:lnTo>
                  <a:pt x="48387" y="785399"/>
                </a:lnTo>
                <a:lnTo>
                  <a:pt x="68673" y="826169"/>
                </a:lnTo>
                <a:lnTo>
                  <a:pt x="92106" y="864964"/>
                </a:lnTo>
                <a:lnTo>
                  <a:pt x="118517" y="901617"/>
                </a:lnTo>
                <a:lnTo>
                  <a:pt x="147740" y="935960"/>
                </a:lnTo>
                <a:lnTo>
                  <a:pt x="179607" y="967827"/>
                </a:lnTo>
                <a:lnTo>
                  <a:pt x="213950" y="997050"/>
                </a:lnTo>
                <a:lnTo>
                  <a:pt x="250603" y="1023461"/>
                </a:lnTo>
                <a:lnTo>
                  <a:pt x="289398" y="1046894"/>
                </a:lnTo>
                <a:lnTo>
                  <a:pt x="330168" y="1067180"/>
                </a:lnTo>
                <a:lnTo>
                  <a:pt x="372745" y="1084153"/>
                </a:lnTo>
                <a:lnTo>
                  <a:pt x="416963" y="1097646"/>
                </a:lnTo>
                <a:lnTo>
                  <a:pt x="462653" y="1107491"/>
                </a:lnTo>
                <a:lnTo>
                  <a:pt x="509649" y="1113520"/>
                </a:lnTo>
                <a:lnTo>
                  <a:pt x="557783" y="1115567"/>
                </a:lnTo>
                <a:lnTo>
                  <a:pt x="3861816" y="1115567"/>
                </a:lnTo>
                <a:lnTo>
                  <a:pt x="3909950" y="1113520"/>
                </a:lnTo>
                <a:lnTo>
                  <a:pt x="3956946" y="1107491"/>
                </a:lnTo>
                <a:lnTo>
                  <a:pt x="4002636" y="1097646"/>
                </a:lnTo>
                <a:lnTo>
                  <a:pt x="4046854" y="1084153"/>
                </a:lnTo>
                <a:lnTo>
                  <a:pt x="4089431" y="1067180"/>
                </a:lnTo>
                <a:lnTo>
                  <a:pt x="4130201" y="1046894"/>
                </a:lnTo>
                <a:lnTo>
                  <a:pt x="4168996" y="1023461"/>
                </a:lnTo>
                <a:lnTo>
                  <a:pt x="4205649" y="997050"/>
                </a:lnTo>
                <a:lnTo>
                  <a:pt x="4239992" y="967827"/>
                </a:lnTo>
                <a:lnTo>
                  <a:pt x="4271859" y="935960"/>
                </a:lnTo>
                <a:lnTo>
                  <a:pt x="4301082" y="901617"/>
                </a:lnTo>
                <a:lnTo>
                  <a:pt x="4327493" y="864964"/>
                </a:lnTo>
                <a:lnTo>
                  <a:pt x="4350926" y="826169"/>
                </a:lnTo>
                <a:lnTo>
                  <a:pt x="4371212" y="785399"/>
                </a:lnTo>
                <a:lnTo>
                  <a:pt x="4388185" y="742822"/>
                </a:lnTo>
                <a:lnTo>
                  <a:pt x="4401678" y="698604"/>
                </a:lnTo>
                <a:lnTo>
                  <a:pt x="4411523" y="652914"/>
                </a:lnTo>
                <a:lnTo>
                  <a:pt x="4417552" y="605918"/>
                </a:lnTo>
                <a:lnTo>
                  <a:pt x="4419600" y="557783"/>
                </a:lnTo>
                <a:lnTo>
                  <a:pt x="4417552" y="509649"/>
                </a:lnTo>
                <a:lnTo>
                  <a:pt x="4411523" y="462653"/>
                </a:lnTo>
                <a:lnTo>
                  <a:pt x="4401678" y="416963"/>
                </a:lnTo>
                <a:lnTo>
                  <a:pt x="4388185" y="372745"/>
                </a:lnTo>
                <a:lnTo>
                  <a:pt x="4371212" y="330168"/>
                </a:lnTo>
                <a:lnTo>
                  <a:pt x="4350926" y="289398"/>
                </a:lnTo>
                <a:lnTo>
                  <a:pt x="4327493" y="250603"/>
                </a:lnTo>
                <a:lnTo>
                  <a:pt x="4301082" y="213950"/>
                </a:lnTo>
                <a:lnTo>
                  <a:pt x="4271859" y="179607"/>
                </a:lnTo>
                <a:lnTo>
                  <a:pt x="4239992" y="147740"/>
                </a:lnTo>
                <a:lnTo>
                  <a:pt x="4205649" y="118517"/>
                </a:lnTo>
                <a:lnTo>
                  <a:pt x="4168996" y="92106"/>
                </a:lnTo>
                <a:lnTo>
                  <a:pt x="4130201" y="68673"/>
                </a:lnTo>
                <a:lnTo>
                  <a:pt x="4089431" y="48387"/>
                </a:lnTo>
                <a:lnTo>
                  <a:pt x="4046854" y="31414"/>
                </a:lnTo>
                <a:lnTo>
                  <a:pt x="4002636" y="17921"/>
                </a:lnTo>
                <a:lnTo>
                  <a:pt x="3956946" y="8076"/>
                </a:lnTo>
                <a:lnTo>
                  <a:pt x="3909950" y="2047"/>
                </a:lnTo>
                <a:lnTo>
                  <a:pt x="3861816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72478" y="614933"/>
            <a:ext cx="4419600" cy="1115695"/>
          </a:xfrm>
          <a:custGeom>
            <a:avLst/>
            <a:gdLst/>
            <a:ahLst/>
            <a:cxnLst/>
            <a:rect l="l" t="t" r="r" b="b"/>
            <a:pathLst>
              <a:path w="4419600" h="1115695">
                <a:moveTo>
                  <a:pt x="0" y="557783"/>
                </a:moveTo>
                <a:lnTo>
                  <a:pt x="2047" y="509649"/>
                </a:lnTo>
                <a:lnTo>
                  <a:pt x="8076" y="462653"/>
                </a:lnTo>
                <a:lnTo>
                  <a:pt x="17921" y="416963"/>
                </a:lnTo>
                <a:lnTo>
                  <a:pt x="31414" y="372745"/>
                </a:lnTo>
                <a:lnTo>
                  <a:pt x="48387" y="330168"/>
                </a:lnTo>
                <a:lnTo>
                  <a:pt x="68673" y="289398"/>
                </a:lnTo>
                <a:lnTo>
                  <a:pt x="92106" y="250603"/>
                </a:lnTo>
                <a:lnTo>
                  <a:pt x="118517" y="213950"/>
                </a:lnTo>
                <a:lnTo>
                  <a:pt x="147740" y="179607"/>
                </a:lnTo>
                <a:lnTo>
                  <a:pt x="179607" y="147740"/>
                </a:lnTo>
                <a:lnTo>
                  <a:pt x="213950" y="118517"/>
                </a:lnTo>
                <a:lnTo>
                  <a:pt x="250603" y="92106"/>
                </a:lnTo>
                <a:lnTo>
                  <a:pt x="289398" y="68673"/>
                </a:lnTo>
                <a:lnTo>
                  <a:pt x="330168" y="48387"/>
                </a:lnTo>
                <a:lnTo>
                  <a:pt x="372745" y="31414"/>
                </a:lnTo>
                <a:lnTo>
                  <a:pt x="416963" y="17921"/>
                </a:lnTo>
                <a:lnTo>
                  <a:pt x="462653" y="8076"/>
                </a:lnTo>
                <a:lnTo>
                  <a:pt x="509649" y="2047"/>
                </a:lnTo>
                <a:lnTo>
                  <a:pt x="557783" y="0"/>
                </a:lnTo>
                <a:lnTo>
                  <a:pt x="3861816" y="0"/>
                </a:lnTo>
                <a:lnTo>
                  <a:pt x="3909950" y="2047"/>
                </a:lnTo>
                <a:lnTo>
                  <a:pt x="3956946" y="8076"/>
                </a:lnTo>
                <a:lnTo>
                  <a:pt x="4002636" y="17921"/>
                </a:lnTo>
                <a:lnTo>
                  <a:pt x="4046854" y="31414"/>
                </a:lnTo>
                <a:lnTo>
                  <a:pt x="4089431" y="48387"/>
                </a:lnTo>
                <a:lnTo>
                  <a:pt x="4130201" y="68673"/>
                </a:lnTo>
                <a:lnTo>
                  <a:pt x="4168996" y="92106"/>
                </a:lnTo>
                <a:lnTo>
                  <a:pt x="4205649" y="118517"/>
                </a:lnTo>
                <a:lnTo>
                  <a:pt x="4239992" y="147740"/>
                </a:lnTo>
                <a:lnTo>
                  <a:pt x="4271859" y="179607"/>
                </a:lnTo>
                <a:lnTo>
                  <a:pt x="4301082" y="213950"/>
                </a:lnTo>
                <a:lnTo>
                  <a:pt x="4327493" y="250603"/>
                </a:lnTo>
                <a:lnTo>
                  <a:pt x="4350926" y="289398"/>
                </a:lnTo>
                <a:lnTo>
                  <a:pt x="4371212" y="330168"/>
                </a:lnTo>
                <a:lnTo>
                  <a:pt x="4388185" y="372745"/>
                </a:lnTo>
                <a:lnTo>
                  <a:pt x="4401678" y="416963"/>
                </a:lnTo>
                <a:lnTo>
                  <a:pt x="4411523" y="462653"/>
                </a:lnTo>
                <a:lnTo>
                  <a:pt x="4417552" y="509649"/>
                </a:lnTo>
                <a:lnTo>
                  <a:pt x="4419600" y="557783"/>
                </a:lnTo>
                <a:lnTo>
                  <a:pt x="4417552" y="605918"/>
                </a:lnTo>
                <a:lnTo>
                  <a:pt x="4411523" y="652914"/>
                </a:lnTo>
                <a:lnTo>
                  <a:pt x="4401678" y="698604"/>
                </a:lnTo>
                <a:lnTo>
                  <a:pt x="4388185" y="742822"/>
                </a:lnTo>
                <a:lnTo>
                  <a:pt x="4371212" y="785399"/>
                </a:lnTo>
                <a:lnTo>
                  <a:pt x="4350926" y="826169"/>
                </a:lnTo>
                <a:lnTo>
                  <a:pt x="4327493" y="864964"/>
                </a:lnTo>
                <a:lnTo>
                  <a:pt x="4301082" y="901617"/>
                </a:lnTo>
                <a:lnTo>
                  <a:pt x="4271859" y="935960"/>
                </a:lnTo>
                <a:lnTo>
                  <a:pt x="4239992" y="967827"/>
                </a:lnTo>
                <a:lnTo>
                  <a:pt x="4205649" y="997050"/>
                </a:lnTo>
                <a:lnTo>
                  <a:pt x="4168996" y="1023461"/>
                </a:lnTo>
                <a:lnTo>
                  <a:pt x="4130201" y="1046894"/>
                </a:lnTo>
                <a:lnTo>
                  <a:pt x="4089431" y="1067180"/>
                </a:lnTo>
                <a:lnTo>
                  <a:pt x="4046854" y="1084153"/>
                </a:lnTo>
                <a:lnTo>
                  <a:pt x="4002636" y="1097646"/>
                </a:lnTo>
                <a:lnTo>
                  <a:pt x="3956946" y="1107491"/>
                </a:lnTo>
                <a:lnTo>
                  <a:pt x="3909950" y="1113520"/>
                </a:lnTo>
                <a:lnTo>
                  <a:pt x="3861816" y="1115567"/>
                </a:lnTo>
                <a:lnTo>
                  <a:pt x="557783" y="1115567"/>
                </a:lnTo>
                <a:lnTo>
                  <a:pt x="509649" y="1113520"/>
                </a:lnTo>
                <a:lnTo>
                  <a:pt x="462653" y="1107491"/>
                </a:lnTo>
                <a:lnTo>
                  <a:pt x="416963" y="1097646"/>
                </a:lnTo>
                <a:lnTo>
                  <a:pt x="372745" y="1084153"/>
                </a:lnTo>
                <a:lnTo>
                  <a:pt x="330168" y="1067180"/>
                </a:lnTo>
                <a:lnTo>
                  <a:pt x="289398" y="1046894"/>
                </a:lnTo>
                <a:lnTo>
                  <a:pt x="250603" y="1023461"/>
                </a:lnTo>
                <a:lnTo>
                  <a:pt x="213950" y="997050"/>
                </a:lnTo>
                <a:lnTo>
                  <a:pt x="179607" y="967827"/>
                </a:lnTo>
                <a:lnTo>
                  <a:pt x="147740" y="935960"/>
                </a:lnTo>
                <a:lnTo>
                  <a:pt x="118517" y="901617"/>
                </a:lnTo>
                <a:lnTo>
                  <a:pt x="92106" y="864964"/>
                </a:lnTo>
                <a:lnTo>
                  <a:pt x="68673" y="826169"/>
                </a:lnTo>
                <a:lnTo>
                  <a:pt x="48387" y="785399"/>
                </a:lnTo>
                <a:lnTo>
                  <a:pt x="31414" y="742822"/>
                </a:lnTo>
                <a:lnTo>
                  <a:pt x="17921" y="698604"/>
                </a:lnTo>
                <a:lnTo>
                  <a:pt x="8076" y="652914"/>
                </a:lnTo>
                <a:lnTo>
                  <a:pt x="2047" y="605918"/>
                </a:lnTo>
                <a:lnTo>
                  <a:pt x="0" y="557783"/>
                </a:lnTo>
                <a:close/>
              </a:path>
            </a:pathLst>
          </a:custGeom>
          <a:ln w="3810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12607" y="496823"/>
            <a:ext cx="2801874" cy="16360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49028" y="496823"/>
            <a:ext cx="1305305" cy="16360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360409" y="667334"/>
            <a:ext cx="2202180" cy="9201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850" spc="0" dirty="0">
                <a:solidFill>
                  <a:srgbClr val="FFFFFF"/>
                </a:solidFill>
              </a:rPr>
              <a:t>ใบงานที่</a:t>
            </a:r>
            <a:r>
              <a:rPr sz="5850" spc="-95" dirty="0">
                <a:solidFill>
                  <a:srgbClr val="FFFFFF"/>
                </a:solidFill>
              </a:rPr>
              <a:t> </a:t>
            </a:r>
            <a:r>
              <a:rPr sz="5850" spc="0" dirty="0">
                <a:solidFill>
                  <a:srgbClr val="FFFFFF"/>
                </a:solidFill>
              </a:rPr>
              <a:t>๑</a:t>
            </a:r>
            <a:endParaRPr sz="5850"/>
          </a:p>
        </p:txBody>
      </p:sp>
      <p:sp>
        <p:nvSpPr>
          <p:cNvPr id="8" name="object 8"/>
          <p:cNvSpPr/>
          <p:nvPr/>
        </p:nvSpPr>
        <p:spPr>
          <a:xfrm>
            <a:off x="6406896" y="391668"/>
            <a:ext cx="1548383" cy="1546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15100" y="499872"/>
            <a:ext cx="1336675" cy="1335405"/>
          </a:xfrm>
          <a:custGeom>
            <a:avLst/>
            <a:gdLst/>
            <a:ahLst/>
            <a:cxnLst/>
            <a:rect l="l" t="t" r="r" b="b"/>
            <a:pathLst>
              <a:path w="1336675" h="1335405">
                <a:moveTo>
                  <a:pt x="668274" y="0"/>
                </a:moveTo>
                <a:lnTo>
                  <a:pt x="620550" y="1675"/>
                </a:lnTo>
                <a:lnTo>
                  <a:pt x="573732" y="6628"/>
                </a:lnTo>
                <a:lnTo>
                  <a:pt x="527932" y="14744"/>
                </a:lnTo>
                <a:lnTo>
                  <a:pt x="483264" y="25910"/>
                </a:lnTo>
                <a:lnTo>
                  <a:pt x="439840" y="40014"/>
                </a:lnTo>
                <a:lnTo>
                  <a:pt x="397775" y="56943"/>
                </a:lnTo>
                <a:lnTo>
                  <a:pt x="357180" y="76584"/>
                </a:lnTo>
                <a:lnTo>
                  <a:pt x="318169" y="98824"/>
                </a:lnTo>
                <a:lnTo>
                  <a:pt x="280855" y="123550"/>
                </a:lnTo>
                <a:lnTo>
                  <a:pt x="245352" y="150649"/>
                </a:lnTo>
                <a:lnTo>
                  <a:pt x="211772" y="180008"/>
                </a:lnTo>
                <a:lnTo>
                  <a:pt x="180228" y="211515"/>
                </a:lnTo>
                <a:lnTo>
                  <a:pt x="150834" y="245056"/>
                </a:lnTo>
                <a:lnTo>
                  <a:pt x="123702" y="280518"/>
                </a:lnTo>
                <a:lnTo>
                  <a:pt x="98946" y="317789"/>
                </a:lnTo>
                <a:lnTo>
                  <a:pt x="76679" y="356755"/>
                </a:lnTo>
                <a:lnTo>
                  <a:pt x="57014" y="397304"/>
                </a:lnTo>
                <a:lnTo>
                  <a:pt x="40064" y="439323"/>
                </a:lnTo>
                <a:lnTo>
                  <a:pt x="25943" y="482699"/>
                </a:lnTo>
                <a:lnTo>
                  <a:pt x="14762" y="527318"/>
                </a:lnTo>
                <a:lnTo>
                  <a:pt x="6636" y="573069"/>
                </a:lnTo>
                <a:lnTo>
                  <a:pt x="1678" y="619838"/>
                </a:lnTo>
                <a:lnTo>
                  <a:pt x="0" y="667512"/>
                </a:lnTo>
                <a:lnTo>
                  <a:pt x="1678" y="715185"/>
                </a:lnTo>
                <a:lnTo>
                  <a:pt x="6636" y="761954"/>
                </a:lnTo>
                <a:lnTo>
                  <a:pt x="14762" y="807705"/>
                </a:lnTo>
                <a:lnTo>
                  <a:pt x="25943" y="852324"/>
                </a:lnTo>
                <a:lnTo>
                  <a:pt x="40064" y="895700"/>
                </a:lnTo>
                <a:lnTo>
                  <a:pt x="57014" y="937719"/>
                </a:lnTo>
                <a:lnTo>
                  <a:pt x="76679" y="978268"/>
                </a:lnTo>
                <a:lnTo>
                  <a:pt x="98946" y="1017234"/>
                </a:lnTo>
                <a:lnTo>
                  <a:pt x="123702" y="1054505"/>
                </a:lnTo>
                <a:lnTo>
                  <a:pt x="150834" y="1089967"/>
                </a:lnTo>
                <a:lnTo>
                  <a:pt x="180228" y="1123508"/>
                </a:lnTo>
                <a:lnTo>
                  <a:pt x="211772" y="1155015"/>
                </a:lnTo>
                <a:lnTo>
                  <a:pt x="245352" y="1184374"/>
                </a:lnTo>
                <a:lnTo>
                  <a:pt x="280855" y="1211473"/>
                </a:lnTo>
                <a:lnTo>
                  <a:pt x="318169" y="1236199"/>
                </a:lnTo>
                <a:lnTo>
                  <a:pt x="357180" y="1258439"/>
                </a:lnTo>
                <a:lnTo>
                  <a:pt x="397775" y="1278080"/>
                </a:lnTo>
                <a:lnTo>
                  <a:pt x="439840" y="1295009"/>
                </a:lnTo>
                <a:lnTo>
                  <a:pt x="483264" y="1309113"/>
                </a:lnTo>
                <a:lnTo>
                  <a:pt x="527932" y="1320279"/>
                </a:lnTo>
                <a:lnTo>
                  <a:pt x="573732" y="1328395"/>
                </a:lnTo>
                <a:lnTo>
                  <a:pt x="620550" y="1333348"/>
                </a:lnTo>
                <a:lnTo>
                  <a:pt x="668274" y="1335024"/>
                </a:lnTo>
                <a:lnTo>
                  <a:pt x="715997" y="1333348"/>
                </a:lnTo>
                <a:lnTo>
                  <a:pt x="762815" y="1328395"/>
                </a:lnTo>
                <a:lnTo>
                  <a:pt x="808615" y="1320279"/>
                </a:lnTo>
                <a:lnTo>
                  <a:pt x="853283" y="1309113"/>
                </a:lnTo>
                <a:lnTo>
                  <a:pt x="896707" y="1295009"/>
                </a:lnTo>
                <a:lnTo>
                  <a:pt x="938772" y="1278080"/>
                </a:lnTo>
                <a:lnTo>
                  <a:pt x="979367" y="1258439"/>
                </a:lnTo>
                <a:lnTo>
                  <a:pt x="1018378" y="1236199"/>
                </a:lnTo>
                <a:lnTo>
                  <a:pt x="1055692" y="1211473"/>
                </a:lnTo>
                <a:lnTo>
                  <a:pt x="1091195" y="1184374"/>
                </a:lnTo>
                <a:lnTo>
                  <a:pt x="1124775" y="1155015"/>
                </a:lnTo>
                <a:lnTo>
                  <a:pt x="1156319" y="1123508"/>
                </a:lnTo>
                <a:lnTo>
                  <a:pt x="1185713" y="1089967"/>
                </a:lnTo>
                <a:lnTo>
                  <a:pt x="1212845" y="1054505"/>
                </a:lnTo>
                <a:lnTo>
                  <a:pt x="1237601" y="1017234"/>
                </a:lnTo>
                <a:lnTo>
                  <a:pt x="1259868" y="978268"/>
                </a:lnTo>
                <a:lnTo>
                  <a:pt x="1279533" y="937719"/>
                </a:lnTo>
                <a:lnTo>
                  <a:pt x="1296483" y="895700"/>
                </a:lnTo>
                <a:lnTo>
                  <a:pt x="1310604" y="852324"/>
                </a:lnTo>
                <a:lnTo>
                  <a:pt x="1321785" y="807705"/>
                </a:lnTo>
                <a:lnTo>
                  <a:pt x="1329911" y="761954"/>
                </a:lnTo>
                <a:lnTo>
                  <a:pt x="1334869" y="715185"/>
                </a:lnTo>
                <a:lnTo>
                  <a:pt x="1336548" y="667512"/>
                </a:lnTo>
                <a:lnTo>
                  <a:pt x="1334869" y="619838"/>
                </a:lnTo>
                <a:lnTo>
                  <a:pt x="1329911" y="573069"/>
                </a:lnTo>
                <a:lnTo>
                  <a:pt x="1321785" y="527318"/>
                </a:lnTo>
                <a:lnTo>
                  <a:pt x="1310604" y="482699"/>
                </a:lnTo>
                <a:lnTo>
                  <a:pt x="1296483" y="439323"/>
                </a:lnTo>
                <a:lnTo>
                  <a:pt x="1279533" y="397304"/>
                </a:lnTo>
                <a:lnTo>
                  <a:pt x="1259868" y="356755"/>
                </a:lnTo>
                <a:lnTo>
                  <a:pt x="1237601" y="317789"/>
                </a:lnTo>
                <a:lnTo>
                  <a:pt x="1212845" y="280518"/>
                </a:lnTo>
                <a:lnTo>
                  <a:pt x="1185713" y="245056"/>
                </a:lnTo>
                <a:lnTo>
                  <a:pt x="1156319" y="211515"/>
                </a:lnTo>
                <a:lnTo>
                  <a:pt x="1124775" y="180008"/>
                </a:lnTo>
                <a:lnTo>
                  <a:pt x="1091195" y="150649"/>
                </a:lnTo>
                <a:lnTo>
                  <a:pt x="1055692" y="123550"/>
                </a:lnTo>
                <a:lnTo>
                  <a:pt x="1018378" y="98824"/>
                </a:lnTo>
                <a:lnTo>
                  <a:pt x="979367" y="76584"/>
                </a:lnTo>
                <a:lnTo>
                  <a:pt x="938772" y="56943"/>
                </a:lnTo>
                <a:lnTo>
                  <a:pt x="896707" y="40014"/>
                </a:lnTo>
                <a:lnTo>
                  <a:pt x="853283" y="25910"/>
                </a:lnTo>
                <a:lnTo>
                  <a:pt x="808615" y="14744"/>
                </a:lnTo>
                <a:lnTo>
                  <a:pt x="762815" y="6628"/>
                </a:lnTo>
                <a:lnTo>
                  <a:pt x="715997" y="1675"/>
                </a:lnTo>
                <a:lnTo>
                  <a:pt x="668274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15100" y="499872"/>
            <a:ext cx="1336675" cy="1335405"/>
          </a:xfrm>
          <a:custGeom>
            <a:avLst/>
            <a:gdLst/>
            <a:ahLst/>
            <a:cxnLst/>
            <a:rect l="l" t="t" r="r" b="b"/>
            <a:pathLst>
              <a:path w="1336675" h="1335405">
                <a:moveTo>
                  <a:pt x="0" y="667512"/>
                </a:moveTo>
                <a:lnTo>
                  <a:pt x="1678" y="619838"/>
                </a:lnTo>
                <a:lnTo>
                  <a:pt x="6636" y="573069"/>
                </a:lnTo>
                <a:lnTo>
                  <a:pt x="14762" y="527318"/>
                </a:lnTo>
                <a:lnTo>
                  <a:pt x="25943" y="482699"/>
                </a:lnTo>
                <a:lnTo>
                  <a:pt x="40064" y="439323"/>
                </a:lnTo>
                <a:lnTo>
                  <a:pt x="57014" y="397304"/>
                </a:lnTo>
                <a:lnTo>
                  <a:pt x="76679" y="356755"/>
                </a:lnTo>
                <a:lnTo>
                  <a:pt x="98946" y="317789"/>
                </a:lnTo>
                <a:lnTo>
                  <a:pt x="123702" y="280518"/>
                </a:lnTo>
                <a:lnTo>
                  <a:pt x="150834" y="245056"/>
                </a:lnTo>
                <a:lnTo>
                  <a:pt x="180228" y="211515"/>
                </a:lnTo>
                <a:lnTo>
                  <a:pt x="211772" y="180008"/>
                </a:lnTo>
                <a:lnTo>
                  <a:pt x="245352" y="150649"/>
                </a:lnTo>
                <a:lnTo>
                  <a:pt x="280855" y="123550"/>
                </a:lnTo>
                <a:lnTo>
                  <a:pt x="318169" y="98824"/>
                </a:lnTo>
                <a:lnTo>
                  <a:pt x="357180" y="76584"/>
                </a:lnTo>
                <a:lnTo>
                  <a:pt x="397775" y="56943"/>
                </a:lnTo>
                <a:lnTo>
                  <a:pt x="439840" y="40014"/>
                </a:lnTo>
                <a:lnTo>
                  <a:pt x="483264" y="25910"/>
                </a:lnTo>
                <a:lnTo>
                  <a:pt x="527932" y="14744"/>
                </a:lnTo>
                <a:lnTo>
                  <a:pt x="573732" y="6628"/>
                </a:lnTo>
                <a:lnTo>
                  <a:pt x="620550" y="1675"/>
                </a:lnTo>
                <a:lnTo>
                  <a:pt x="668274" y="0"/>
                </a:lnTo>
                <a:lnTo>
                  <a:pt x="715997" y="1675"/>
                </a:lnTo>
                <a:lnTo>
                  <a:pt x="762815" y="6628"/>
                </a:lnTo>
                <a:lnTo>
                  <a:pt x="808615" y="14744"/>
                </a:lnTo>
                <a:lnTo>
                  <a:pt x="853283" y="25910"/>
                </a:lnTo>
                <a:lnTo>
                  <a:pt x="896707" y="40014"/>
                </a:lnTo>
                <a:lnTo>
                  <a:pt x="938772" y="56943"/>
                </a:lnTo>
                <a:lnTo>
                  <a:pt x="979367" y="76584"/>
                </a:lnTo>
                <a:lnTo>
                  <a:pt x="1018378" y="98824"/>
                </a:lnTo>
                <a:lnTo>
                  <a:pt x="1055692" y="123550"/>
                </a:lnTo>
                <a:lnTo>
                  <a:pt x="1091195" y="150649"/>
                </a:lnTo>
                <a:lnTo>
                  <a:pt x="1124775" y="180008"/>
                </a:lnTo>
                <a:lnTo>
                  <a:pt x="1156319" y="211515"/>
                </a:lnTo>
                <a:lnTo>
                  <a:pt x="1185713" y="245056"/>
                </a:lnTo>
                <a:lnTo>
                  <a:pt x="1212845" y="280518"/>
                </a:lnTo>
                <a:lnTo>
                  <a:pt x="1237601" y="317789"/>
                </a:lnTo>
                <a:lnTo>
                  <a:pt x="1259868" y="356755"/>
                </a:lnTo>
                <a:lnTo>
                  <a:pt x="1279533" y="397304"/>
                </a:lnTo>
                <a:lnTo>
                  <a:pt x="1296483" y="439323"/>
                </a:lnTo>
                <a:lnTo>
                  <a:pt x="1310604" y="482699"/>
                </a:lnTo>
                <a:lnTo>
                  <a:pt x="1321785" y="527318"/>
                </a:lnTo>
                <a:lnTo>
                  <a:pt x="1329911" y="573069"/>
                </a:lnTo>
                <a:lnTo>
                  <a:pt x="1334869" y="619838"/>
                </a:lnTo>
                <a:lnTo>
                  <a:pt x="1336548" y="667512"/>
                </a:lnTo>
                <a:lnTo>
                  <a:pt x="1334869" y="715185"/>
                </a:lnTo>
                <a:lnTo>
                  <a:pt x="1329911" y="761954"/>
                </a:lnTo>
                <a:lnTo>
                  <a:pt x="1321785" y="807705"/>
                </a:lnTo>
                <a:lnTo>
                  <a:pt x="1310604" y="852324"/>
                </a:lnTo>
                <a:lnTo>
                  <a:pt x="1296483" y="895700"/>
                </a:lnTo>
                <a:lnTo>
                  <a:pt x="1279533" y="937719"/>
                </a:lnTo>
                <a:lnTo>
                  <a:pt x="1259868" y="978268"/>
                </a:lnTo>
                <a:lnTo>
                  <a:pt x="1237601" y="1017234"/>
                </a:lnTo>
                <a:lnTo>
                  <a:pt x="1212845" y="1054505"/>
                </a:lnTo>
                <a:lnTo>
                  <a:pt x="1185713" y="1089967"/>
                </a:lnTo>
                <a:lnTo>
                  <a:pt x="1156319" y="1123508"/>
                </a:lnTo>
                <a:lnTo>
                  <a:pt x="1124775" y="1155015"/>
                </a:lnTo>
                <a:lnTo>
                  <a:pt x="1091195" y="1184374"/>
                </a:lnTo>
                <a:lnTo>
                  <a:pt x="1055692" y="1211473"/>
                </a:lnTo>
                <a:lnTo>
                  <a:pt x="1018378" y="1236199"/>
                </a:lnTo>
                <a:lnTo>
                  <a:pt x="979367" y="1258439"/>
                </a:lnTo>
                <a:lnTo>
                  <a:pt x="938772" y="1278080"/>
                </a:lnTo>
                <a:lnTo>
                  <a:pt x="896707" y="1295009"/>
                </a:lnTo>
                <a:lnTo>
                  <a:pt x="853283" y="1309113"/>
                </a:lnTo>
                <a:lnTo>
                  <a:pt x="808615" y="1320279"/>
                </a:lnTo>
                <a:lnTo>
                  <a:pt x="762815" y="1328395"/>
                </a:lnTo>
                <a:lnTo>
                  <a:pt x="715997" y="1333348"/>
                </a:lnTo>
                <a:lnTo>
                  <a:pt x="668274" y="1335024"/>
                </a:lnTo>
                <a:lnTo>
                  <a:pt x="620550" y="1333348"/>
                </a:lnTo>
                <a:lnTo>
                  <a:pt x="573732" y="1328395"/>
                </a:lnTo>
                <a:lnTo>
                  <a:pt x="527932" y="1320279"/>
                </a:lnTo>
                <a:lnTo>
                  <a:pt x="483264" y="1309113"/>
                </a:lnTo>
                <a:lnTo>
                  <a:pt x="439840" y="1295009"/>
                </a:lnTo>
                <a:lnTo>
                  <a:pt x="397775" y="1278080"/>
                </a:lnTo>
                <a:lnTo>
                  <a:pt x="357180" y="1258439"/>
                </a:lnTo>
                <a:lnTo>
                  <a:pt x="318169" y="1236199"/>
                </a:lnTo>
                <a:lnTo>
                  <a:pt x="280855" y="1211473"/>
                </a:lnTo>
                <a:lnTo>
                  <a:pt x="245352" y="1184374"/>
                </a:lnTo>
                <a:lnTo>
                  <a:pt x="211772" y="1155015"/>
                </a:lnTo>
                <a:lnTo>
                  <a:pt x="180228" y="1123508"/>
                </a:lnTo>
                <a:lnTo>
                  <a:pt x="150834" y="1089967"/>
                </a:lnTo>
                <a:lnTo>
                  <a:pt x="123702" y="1054505"/>
                </a:lnTo>
                <a:lnTo>
                  <a:pt x="98946" y="1017234"/>
                </a:lnTo>
                <a:lnTo>
                  <a:pt x="76679" y="978268"/>
                </a:lnTo>
                <a:lnTo>
                  <a:pt x="57014" y="937719"/>
                </a:lnTo>
                <a:lnTo>
                  <a:pt x="40064" y="895700"/>
                </a:lnTo>
                <a:lnTo>
                  <a:pt x="25943" y="852324"/>
                </a:lnTo>
                <a:lnTo>
                  <a:pt x="14762" y="807705"/>
                </a:lnTo>
                <a:lnTo>
                  <a:pt x="6636" y="761954"/>
                </a:lnTo>
                <a:lnTo>
                  <a:pt x="1678" y="715185"/>
                </a:lnTo>
                <a:lnTo>
                  <a:pt x="0" y="667512"/>
                </a:lnTo>
                <a:close/>
              </a:path>
            </a:pathLst>
          </a:custGeom>
          <a:ln w="5715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28459" y="684276"/>
            <a:ext cx="964692" cy="9662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4151" y="137160"/>
            <a:ext cx="5545836" cy="65791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1980" y="294131"/>
            <a:ext cx="5255260" cy="6269990"/>
          </a:xfrm>
          <a:custGeom>
            <a:avLst/>
            <a:gdLst/>
            <a:ahLst/>
            <a:cxnLst/>
            <a:rect l="l" t="t" r="r" b="b"/>
            <a:pathLst>
              <a:path w="5255260" h="6269990">
                <a:moveTo>
                  <a:pt x="5100320" y="0"/>
                </a:moveTo>
                <a:lnTo>
                  <a:pt x="154444" y="0"/>
                </a:lnTo>
                <a:lnTo>
                  <a:pt x="105624" y="7867"/>
                </a:lnTo>
                <a:lnTo>
                  <a:pt x="63228" y="29780"/>
                </a:lnTo>
                <a:lnTo>
                  <a:pt x="29796" y="63203"/>
                </a:lnTo>
                <a:lnTo>
                  <a:pt x="7872" y="105598"/>
                </a:lnTo>
                <a:lnTo>
                  <a:pt x="0" y="154431"/>
                </a:lnTo>
                <a:lnTo>
                  <a:pt x="0" y="6115291"/>
                </a:lnTo>
                <a:lnTo>
                  <a:pt x="7872" y="6164106"/>
                </a:lnTo>
                <a:lnTo>
                  <a:pt x="29796" y="6206502"/>
                </a:lnTo>
                <a:lnTo>
                  <a:pt x="63228" y="6239935"/>
                </a:lnTo>
                <a:lnTo>
                  <a:pt x="105624" y="6261861"/>
                </a:lnTo>
                <a:lnTo>
                  <a:pt x="154444" y="6269736"/>
                </a:lnTo>
                <a:lnTo>
                  <a:pt x="5100320" y="6269736"/>
                </a:lnTo>
                <a:lnTo>
                  <a:pt x="5149153" y="6261861"/>
                </a:lnTo>
                <a:lnTo>
                  <a:pt x="5191548" y="6239935"/>
                </a:lnTo>
                <a:lnTo>
                  <a:pt x="5224971" y="6206502"/>
                </a:lnTo>
                <a:lnTo>
                  <a:pt x="5246884" y="6164106"/>
                </a:lnTo>
                <a:lnTo>
                  <a:pt x="5254752" y="6115291"/>
                </a:lnTo>
                <a:lnTo>
                  <a:pt x="5254752" y="154432"/>
                </a:lnTo>
                <a:lnTo>
                  <a:pt x="5246884" y="105598"/>
                </a:lnTo>
                <a:lnTo>
                  <a:pt x="5224971" y="63203"/>
                </a:lnTo>
                <a:lnTo>
                  <a:pt x="5191548" y="29780"/>
                </a:lnTo>
                <a:lnTo>
                  <a:pt x="5149153" y="7867"/>
                </a:lnTo>
                <a:lnTo>
                  <a:pt x="5100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1980" y="294131"/>
            <a:ext cx="5255260" cy="6269990"/>
          </a:xfrm>
          <a:custGeom>
            <a:avLst/>
            <a:gdLst/>
            <a:ahLst/>
            <a:cxnLst/>
            <a:rect l="l" t="t" r="r" b="b"/>
            <a:pathLst>
              <a:path w="5255260" h="6269990">
                <a:moveTo>
                  <a:pt x="0" y="154432"/>
                </a:moveTo>
                <a:lnTo>
                  <a:pt x="7872" y="105598"/>
                </a:lnTo>
                <a:lnTo>
                  <a:pt x="29796" y="63203"/>
                </a:lnTo>
                <a:lnTo>
                  <a:pt x="63228" y="29780"/>
                </a:lnTo>
                <a:lnTo>
                  <a:pt x="105624" y="7867"/>
                </a:lnTo>
                <a:lnTo>
                  <a:pt x="154444" y="0"/>
                </a:lnTo>
                <a:lnTo>
                  <a:pt x="5100320" y="0"/>
                </a:lnTo>
                <a:lnTo>
                  <a:pt x="5149153" y="7867"/>
                </a:lnTo>
                <a:lnTo>
                  <a:pt x="5191548" y="29780"/>
                </a:lnTo>
                <a:lnTo>
                  <a:pt x="5224971" y="63203"/>
                </a:lnTo>
                <a:lnTo>
                  <a:pt x="5246884" y="105598"/>
                </a:lnTo>
                <a:lnTo>
                  <a:pt x="5254752" y="154432"/>
                </a:lnTo>
                <a:lnTo>
                  <a:pt x="5254752" y="6115291"/>
                </a:lnTo>
                <a:lnTo>
                  <a:pt x="5246884" y="6164106"/>
                </a:lnTo>
                <a:lnTo>
                  <a:pt x="5224971" y="6206502"/>
                </a:lnTo>
                <a:lnTo>
                  <a:pt x="5191548" y="6239935"/>
                </a:lnTo>
                <a:lnTo>
                  <a:pt x="5149153" y="6261861"/>
                </a:lnTo>
                <a:lnTo>
                  <a:pt x="5100320" y="6269736"/>
                </a:lnTo>
                <a:lnTo>
                  <a:pt x="154444" y="6269736"/>
                </a:lnTo>
                <a:lnTo>
                  <a:pt x="105624" y="6261861"/>
                </a:lnTo>
                <a:lnTo>
                  <a:pt x="63228" y="6239935"/>
                </a:lnTo>
                <a:lnTo>
                  <a:pt x="29796" y="6206502"/>
                </a:lnTo>
                <a:lnTo>
                  <a:pt x="7872" y="6164106"/>
                </a:lnTo>
                <a:lnTo>
                  <a:pt x="0" y="6115291"/>
                </a:lnTo>
                <a:lnTo>
                  <a:pt x="0" y="154432"/>
                </a:lnTo>
                <a:close/>
              </a:path>
            </a:pathLst>
          </a:custGeom>
          <a:ln w="57150">
            <a:solidFill>
              <a:srgbClr val="DC52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429883" y="3685794"/>
            <a:ext cx="28746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001F5F"/>
                </a:solidFill>
                <a:latin typeface="TH SarabunPSK"/>
                <a:cs typeface="TH SarabunPSK"/>
              </a:rPr>
              <a:t>สามารถดาวน์โหลดได้ที่</a:t>
            </a:r>
            <a:r>
              <a:rPr sz="2000" b="1" spc="100" dirty="0">
                <a:solidFill>
                  <a:srgbClr val="001F5F"/>
                </a:solidFill>
                <a:latin typeface="TH SarabunPSK"/>
                <a:cs typeface="TH SarabunPSK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H SarabunPSK"/>
                <a:cs typeface="TH SarabunPSK"/>
                <a:hlinkClick r:id="rId8"/>
              </a:rPr>
              <a:t>www.dltv.ac.th</a:t>
            </a:r>
            <a:endParaRPr sz="2000">
              <a:latin typeface="TH SarabunPSK"/>
              <a:cs typeface="TH SarabunPS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16396" y="1993392"/>
            <a:ext cx="5374005" cy="1615440"/>
          </a:xfrm>
          <a:custGeom>
            <a:avLst/>
            <a:gdLst/>
            <a:ahLst/>
            <a:cxnLst/>
            <a:rect l="l" t="t" r="r" b="b"/>
            <a:pathLst>
              <a:path w="5374005" h="1615439">
                <a:moveTo>
                  <a:pt x="5160136" y="0"/>
                </a:moveTo>
                <a:lnTo>
                  <a:pt x="213487" y="0"/>
                </a:lnTo>
                <a:lnTo>
                  <a:pt x="164552" y="5640"/>
                </a:lnTo>
                <a:lnTo>
                  <a:pt x="119622" y="21707"/>
                </a:lnTo>
                <a:lnTo>
                  <a:pt x="79982" y="46916"/>
                </a:lnTo>
                <a:lnTo>
                  <a:pt x="46916" y="79982"/>
                </a:lnTo>
                <a:lnTo>
                  <a:pt x="21707" y="119622"/>
                </a:lnTo>
                <a:lnTo>
                  <a:pt x="5640" y="164552"/>
                </a:lnTo>
                <a:lnTo>
                  <a:pt x="0" y="213487"/>
                </a:lnTo>
                <a:lnTo>
                  <a:pt x="0" y="1401953"/>
                </a:lnTo>
                <a:lnTo>
                  <a:pt x="5640" y="1450887"/>
                </a:lnTo>
                <a:lnTo>
                  <a:pt x="21707" y="1495817"/>
                </a:lnTo>
                <a:lnTo>
                  <a:pt x="46916" y="1535457"/>
                </a:lnTo>
                <a:lnTo>
                  <a:pt x="79982" y="1568523"/>
                </a:lnTo>
                <a:lnTo>
                  <a:pt x="119622" y="1593732"/>
                </a:lnTo>
                <a:lnTo>
                  <a:pt x="164552" y="1609799"/>
                </a:lnTo>
                <a:lnTo>
                  <a:pt x="213487" y="1615440"/>
                </a:lnTo>
                <a:lnTo>
                  <a:pt x="5160136" y="1615440"/>
                </a:lnTo>
                <a:lnTo>
                  <a:pt x="5209071" y="1609799"/>
                </a:lnTo>
                <a:lnTo>
                  <a:pt x="5254001" y="1593732"/>
                </a:lnTo>
                <a:lnTo>
                  <a:pt x="5293641" y="1568523"/>
                </a:lnTo>
                <a:lnTo>
                  <a:pt x="5326707" y="1535457"/>
                </a:lnTo>
                <a:lnTo>
                  <a:pt x="5351916" y="1495817"/>
                </a:lnTo>
                <a:lnTo>
                  <a:pt x="5367983" y="1450887"/>
                </a:lnTo>
                <a:lnTo>
                  <a:pt x="5373624" y="1401953"/>
                </a:lnTo>
                <a:lnTo>
                  <a:pt x="5373624" y="213487"/>
                </a:lnTo>
                <a:lnTo>
                  <a:pt x="5367983" y="164552"/>
                </a:lnTo>
                <a:lnTo>
                  <a:pt x="5351916" y="119622"/>
                </a:lnTo>
                <a:lnTo>
                  <a:pt x="5326707" y="79982"/>
                </a:lnTo>
                <a:lnTo>
                  <a:pt x="5293641" y="46916"/>
                </a:lnTo>
                <a:lnTo>
                  <a:pt x="5254001" y="21707"/>
                </a:lnTo>
                <a:lnTo>
                  <a:pt x="5209071" y="5640"/>
                </a:lnTo>
                <a:lnTo>
                  <a:pt x="5160136" y="0"/>
                </a:lnTo>
                <a:close/>
              </a:path>
            </a:pathLst>
          </a:custGeom>
          <a:solidFill>
            <a:srgbClr val="DC52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13347" y="2264664"/>
            <a:ext cx="1422653" cy="12260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48628" y="2970228"/>
            <a:ext cx="752094" cy="693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39356" y="2264664"/>
            <a:ext cx="4588002" cy="12260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545453" y="2387930"/>
            <a:ext cx="47180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u="heavy" spc="-10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H SarabunIT๙"/>
                <a:cs typeface="TH SarabunIT๙"/>
              </a:rPr>
              <a:t>เรื่อง</a:t>
            </a:r>
            <a:r>
              <a:rPr sz="4400" b="1" spc="975" dirty="0">
                <a:solidFill>
                  <a:srgbClr val="FFFFFF"/>
                </a:solidFill>
                <a:latin typeface="TH SarabunIT๙"/>
                <a:cs typeface="TH SarabunIT๙"/>
              </a:rPr>
              <a:t> </a:t>
            </a:r>
            <a:r>
              <a:rPr sz="4400" b="1" spc="-145" dirty="0">
                <a:solidFill>
                  <a:srgbClr val="FFFFFF"/>
                </a:solidFill>
                <a:latin typeface="TH SarabunPSK"/>
                <a:cs typeface="TH SarabunPSK"/>
              </a:rPr>
              <a:t>พฤติกรรมเสี่ยงต่อสุขภาพ</a:t>
            </a:r>
            <a:endParaRPr sz="4400">
              <a:latin typeface="TH SarabunPSK"/>
              <a:cs typeface="TH SarabunPS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371844" y="2253992"/>
            <a:ext cx="5820155" cy="460400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52615" y="2334767"/>
            <a:ext cx="5739384" cy="452323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14"/>
          <a:srcRect l="35944" t="21529" r="35359" b="8913"/>
          <a:stretch/>
        </p:blipFill>
        <p:spPr>
          <a:xfrm>
            <a:off x="1104900" y="540984"/>
            <a:ext cx="4188066" cy="5707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23232" y="883919"/>
            <a:ext cx="7165848" cy="48447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86300" y="1024127"/>
            <a:ext cx="6844665" cy="4569460"/>
          </a:xfrm>
          <a:custGeom>
            <a:avLst/>
            <a:gdLst/>
            <a:ahLst/>
            <a:cxnLst/>
            <a:rect l="l" t="t" r="r" b="b"/>
            <a:pathLst>
              <a:path w="6844665" h="4569460">
                <a:moveTo>
                  <a:pt x="6710045" y="0"/>
                </a:moveTo>
                <a:lnTo>
                  <a:pt x="134238" y="0"/>
                </a:lnTo>
                <a:lnTo>
                  <a:pt x="91797" y="6840"/>
                </a:lnTo>
                <a:lnTo>
                  <a:pt x="54946" y="25891"/>
                </a:lnTo>
                <a:lnTo>
                  <a:pt x="25891" y="54946"/>
                </a:lnTo>
                <a:lnTo>
                  <a:pt x="6840" y="91797"/>
                </a:lnTo>
                <a:lnTo>
                  <a:pt x="0" y="134238"/>
                </a:lnTo>
                <a:lnTo>
                  <a:pt x="0" y="4434713"/>
                </a:lnTo>
                <a:lnTo>
                  <a:pt x="6840" y="4477154"/>
                </a:lnTo>
                <a:lnTo>
                  <a:pt x="25891" y="4514005"/>
                </a:lnTo>
                <a:lnTo>
                  <a:pt x="54946" y="4543060"/>
                </a:lnTo>
                <a:lnTo>
                  <a:pt x="91797" y="4562111"/>
                </a:lnTo>
                <a:lnTo>
                  <a:pt x="134238" y="4568952"/>
                </a:lnTo>
                <a:lnTo>
                  <a:pt x="6710045" y="4568952"/>
                </a:lnTo>
                <a:lnTo>
                  <a:pt x="6752486" y="4562111"/>
                </a:lnTo>
                <a:lnTo>
                  <a:pt x="6789337" y="4543060"/>
                </a:lnTo>
                <a:lnTo>
                  <a:pt x="6818392" y="4514005"/>
                </a:lnTo>
                <a:lnTo>
                  <a:pt x="6837443" y="4477154"/>
                </a:lnTo>
                <a:lnTo>
                  <a:pt x="6844283" y="4434713"/>
                </a:lnTo>
                <a:lnTo>
                  <a:pt x="6844283" y="134238"/>
                </a:lnTo>
                <a:lnTo>
                  <a:pt x="6837443" y="91797"/>
                </a:lnTo>
                <a:lnTo>
                  <a:pt x="6818392" y="54946"/>
                </a:lnTo>
                <a:lnTo>
                  <a:pt x="6789337" y="25891"/>
                </a:lnTo>
                <a:lnTo>
                  <a:pt x="6752486" y="6840"/>
                </a:lnTo>
                <a:lnTo>
                  <a:pt x="671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86300" y="1024127"/>
            <a:ext cx="6844665" cy="4569460"/>
          </a:xfrm>
          <a:custGeom>
            <a:avLst/>
            <a:gdLst/>
            <a:ahLst/>
            <a:cxnLst/>
            <a:rect l="l" t="t" r="r" b="b"/>
            <a:pathLst>
              <a:path w="6844665" h="4569460">
                <a:moveTo>
                  <a:pt x="0" y="134238"/>
                </a:moveTo>
                <a:lnTo>
                  <a:pt x="6840" y="91797"/>
                </a:lnTo>
                <a:lnTo>
                  <a:pt x="25891" y="54946"/>
                </a:lnTo>
                <a:lnTo>
                  <a:pt x="54946" y="25891"/>
                </a:lnTo>
                <a:lnTo>
                  <a:pt x="91797" y="6840"/>
                </a:lnTo>
                <a:lnTo>
                  <a:pt x="134238" y="0"/>
                </a:lnTo>
                <a:lnTo>
                  <a:pt x="6710045" y="0"/>
                </a:lnTo>
                <a:lnTo>
                  <a:pt x="6752486" y="6840"/>
                </a:lnTo>
                <a:lnTo>
                  <a:pt x="6789337" y="25891"/>
                </a:lnTo>
                <a:lnTo>
                  <a:pt x="6818392" y="54946"/>
                </a:lnTo>
                <a:lnTo>
                  <a:pt x="6837443" y="91797"/>
                </a:lnTo>
                <a:lnTo>
                  <a:pt x="6844283" y="134238"/>
                </a:lnTo>
                <a:lnTo>
                  <a:pt x="6844283" y="4434713"/>
                </a:lnTo>
                <a:lnTo>
                  <a:pt x="6837443" y="4477154"/>
                </a:lnTo>
                <a:lnTo>
                  <a:pt x="6818392" y="4514005"/>
                </a:lnTo>
                <a:lnTo>
                  <a:pt x="6789337" y="4543060"/>
                </a:lnTo>
                <a:lnTo>
                  <a:pt x="6752486" y="4562111"/>
                </a:lnTo>
                <a:lnTo>
                  <a:pt x="6710045" y="4568952"/>
                </a:lnTo>
                <a:lnTo>
                  <a:pt x="134238" y="4568952"/>
                </a:lnTo>
                <a:lnTo>
                  <a:pt x="91797" y="4562111"/>
                </a:lnTo>
                <a:lnTo>
                  <a:pt x="54946" y="4543060"/>
                </a:lnTo>
                <a:lnTo>
                  <a:pt x="25891" y="4514005"/>
                </a:lnTo>
                <a:lnTo>
                  <a:pt x="6840" y="4477154"/>
                </a:lnTo>
                <a:lnTo>
                  <a:pt x="0" y="4434713"/>
                </a:lnTo>
                <a:lnTo>
                  <a:pt x="0" y="134238"/>
                </a:lnTo>
                <a:close/>
              </a:path>
            </a:pathLst>
          </a:custGeom>
          <a:ln w="57150">
            <a:solidFill>
              <a:srgbClr val="2238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76190" y="1841068"/>
            <a:ext cx="605726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C00000"/>
                </a:solidFill>
              </a:rPr>
              <a:t>แ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น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ว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ท</a:t>
            </a:r>
            <a:r>
              <a:rPr sz="6000" spc="-819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า</a:t>
            </a:r>
            <a:r>
              <a:rPr sz="6000" spc="-835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ง</a:t>
            </a:r>
            <a:r>
              <a:rPr sz="6000" spc="-835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ก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า</a:t>
            </a:r>
            <a:r>
              <a:rPr sz="6000" spc="-819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ร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ป้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อ</a:t>
            </a:r>
            <a:r>
              <a:rPr sz="6000" spc="-835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ง</a:t>
            </a:r>
            <a:r>
              <a:rPr sz="6000" spc="-819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กั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น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แ</a:t>
            </a:r>
            <a:r>
              <a:rPr sz="6000" spc="-830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ล</a:t>
            </a:r>
            <a:r>
              <a:rPr sz="6000" spc="-815" dirty="0">
                <a:solidFill>
                  <a:srgbClr val="C00000"/>
                </a:solidFill>
              </a:rPr>
              <a:t> </a:t>
            </a:r>
            <a:r>
              <a:rPr sz="6000" dirty="0">
                <a:solidFill>
                  <a:srgbClr val="C00000"/>
                </a:solidFill>
              </a:rPr>
              <a:t>ะ  </a:t>
            </a:r>
            <a:r>
              <a:rPr sz="6000" spc="-114" dirty="0">
                <a:solidFill>
                  <a:srgbClr val="C00000"/>
                </a:solidFill>
              </a:rPr>
              <a:t>แก้ไขพฤติกรรมเสี่ยง  </a:t>
            </a:r>
            <a:r>
              <a:rPr sz="6000" dirty="0">
                <a:solidFill>
                  <a:srgbClr val="C00000"/>
                </a:solidFill>
              </a:rPr>
              <a:t>ต่อสุขภาพ</a:t>
            </a:r>
            <a:endParaRPr sz="6000"/>
          </a:p>
        </p:txBody>
      </p:sp>
      <p:sp>
        <p:nvSpPr>
          <p:cNvPr id="7" name="object 7"/>
          <p:cNvSpPr/>
          <p:nvPr/>
        </p:nvSpPr>
        <p:spPr>
          <a:xfrm>
            <a:off x="6757416" y="2557269"/>
            <a:ext cx="5434583" cy="4300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38188" y="2638042"/>
            <a:ext cx="5353811" cy="42199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84294" y="545719"/>
            <a:ext cx="3972052" cy="1211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519</Words>
  <Application>Microsoft Office PowerPoint</Application>
  <PresentationFormat>แบบจอกว้าง</PresentationFormat>
  <Paragraphs>73</Paragraphs>
  <Slides>31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31</vt:i4>
      </vt:variant>
    </vt:vector>
  </HeadingPairs>
  <TitlesOfParts>
    <vt:vector size="36" baseType="lpstr">
      <vt:lpstr>Calibri</vt:lpstr>
      <vt:lpstr>TH SarabunIT๙</vt:lpstr>
      <vt:lpstr>TH SarabunPSK</vt:lpstr>
      <vt:lpstr>Times New Roman</vt:lpstr>
      <vt:lpstr>Office Theme</vt:lpstr>
      <vt:lpstr>รายวิชา สุขศึกษา</vt:lpstr>
      <vt:lpstr>พฤติกรรมเสี่ยงต่อสุขภาพ</vt:lpstr>
      <vt:lpstr>จุดประสงค์การเรียนรู้</vt:lpstr>
      <vt:lpstr>จุดประสงค์การเรียนรู้</vt:lpstr>
      <vt:lpstr>จุดประสงค์การเรียนรู้</vt:lpstr>
      <vt:lpstr>จุดประกายความคิด… จากภาพนักเรียนคิดว่าเป็นอาหารประเภทใด</vt:lpstr>
      <vt:lpstr>จุดประกายความคิด… จากภาพเราเรียกสิ่งเหล่านั้นรวม ๆ กันว่าอย่างไร</vt:lpstr>
      <vt:lpstr>พฤติกรรมเสี่ยงต่อสุขภาพ</vt:lpstr>
      <vt:lpstr>งานนำเสนอ PowerPoint</vt:lpstr>
      <vt:lpstr>ใบความรู้ที่ ๑</vt:lpstr>
      <vt:lpstr>พฤติกรรมเสี่ยงต่อสุขภาพ</vt:lpstr>
      <vt:lpstr>๑. พฤติกรรมการรับประทานอาหาร</vt:lpstr>
      <vt:lpstr>๒. พฤติกรรมการติดสารเสพติด</vt:lpstr>
      <vt:lpstr>๓. พฤติกรรมเสี่ยงทางเพศ</vt:lpstr>
      <vt:lpstr>งานนำเสนอ PowerPoint</vt:lpstr>
      <vt:lpstr>คำถามชวนคิด? นักเรียนคิดว่าอะไรบ้างที่เป็นปัจจัยเสี่ยงต่อสุขภาพ</vt:lpstr>
      <vt:lpstr>ปัจจัยเสี่ยงต่อสุขภาพ</vt:lpstr>
      <vt:lpstr>๑. พันธุกรรม</vt:lpstr>
      <vt:lpstr>งานนำเสนอ PowerPoint</vt:lpstr>
      <vt:lpstr>งานนำเสนอ PowerPoint</vt:lpstr>
      <vt:lpstr>คำถามชวนคิด?</vt:lpstr>
      <vt:lpstr>คำถามชวนคิด?</vt:lpstr>
      <vt:lpstr>คำถามชวนคิด?</vt:lpstr>
      <vt:lpstr>บิงโกพฤติกรรมเสี่ยงต่อสุขภาพ  LET'S PLAY  BINGO!</vt:lpstr>
      <vt:lpstr>กระดาษบิงโก</vt:lpstr>
      <vt:lpstr>งานนำเสนอ PowerPoint</vt:lpstr>
      <vt:lpstr>รับประทานอาหารดิบ</vt:lpstr>
      <vt:lpstr>Are you Ready to Win?</vt:lpstr>
      <vt:lpstr>งานนำเสนอ PowerPoint</vt:lpstr>
      <vt:lpstr>ใบงานที่ ๑</vt:lpstr>
      <vt:lpstr>แ น ว ท า ง ก า ร ป้ อ ง กั น แ ล ะ  แก้ไขพฤติกรรมเสี่ยง  ต่อสุขภาพ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dltv21_1</dc:creator>
  <cp:lastModifiedBy>Windows User</cp:lastModifiedBy>
  <cp:revision>2</cp:revision>
  <dcterms:created xsi:type="dcterms:W3CDTF">2025-01-17T15:49:34Z</dcterms:created>
  <dcterms:modified xsi:type="dcterms:W3CDTF">2025-02-01T07:52:11Z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2023-01-11T00:00:00Z</vt:filetime>
  </property>
  <property fmtid="{D5CDD505-2E9C-101B-9397-08002B2CF9AE}" pid="3" name="Creator">
    <vt:lpwstr>Microsoft® PowerPoint® สำหรับ Microsoft 365</vt:lpwstr>
  </property>
  <property fmtid="{D5CDD505-2E9C-101B-9397-08002B2CF9AE}" pid="4" name="LastSaved">
    <vt:filetime>2025-01-17T00:00:00Z</vt:filetime>
  </property>
</Properties>
</file>