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938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025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345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014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932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873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20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895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77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3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484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DF72-FE33-4FA6-8C67-0F32F70EE3D0}" type="datetimeFigureOut">
              <a:rPr lang="th-TH" smtClean="0"/>
              <a:t>01/06/63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EA2E-2C16-4F8F-8E6D-7CF0B10059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286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1206500" y="2298700"/>
            <a:ext cx="94361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500" b="1" dirty="0" smtClean="0">
                <a:cs typeface="+mj-cs"/>
              </a:rPr>
              <a:t>การนับ1-10 ภาษาญี่ปุ่น</a:t>
            </a:r>
            <a:endParaRPr lang="th-TH" sz="115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24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333931" y="280083"/>
            <a:ext cx="388279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き</a:t>
            </a:r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ゅ</a:t>
            </a: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う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568417" y="280083"/>
            <a:ext cx="1417376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く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975" y="2192507"/>
            <a:ext cx="3220256" cy="434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2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093696" y="297747"/>
            <a:ext cx="388279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じ</a:t>
            </a:r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ゅ</a:t>
            </a: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う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082" y="2268049"/>
            <a:ext cx="3176022" cy="432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1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487594" y="396222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いち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6571" y="2524914"/>
            <a:ext cx="2692129" cy="363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8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5219114" y="494695"/>
            <a:ext cx="1417376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に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178" y="2586623"/>
            <a:ext cx="2469247" cy="348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9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853354" y="438424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さん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028" y="2478845"/>
            <a:ext cx="2886735" cy="401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4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685735" y="227408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よん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379661" y="227408"/>
            <a:ext cx="1417376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し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778" y="2323879"/>
            <a:ext cx="2959883" cy="402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881488" y="396221"/>
            <a:ext cx="1417376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ご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147" y="2305269"/>
            <a:ext cx="3016057" cy="410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0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706672" y="283679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ろく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856" y="2366302"/>
            <a:ext cx="2999716" cy="402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9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334041" y="339950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な</a:t>
            </a: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な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72664" y="339950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し</a:t>
            </a: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ち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513" y="2286659"/>
            <a:ext cx="3051224" cy="409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3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4909622" y="382153"/>
            <a:ext cx="2650084" cy="15696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は</a:t>
            </a:r>
            <a:r>
              <a:rPr lang="ja-JP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yoKaSho-W4" panose="02010609010101010101" pitchFamily="1" charset="-128"/>
                <a:ea typeface="DFKyoKaSho-W4" panose="02010609010101010101" pitchFamily="1" charset="-128"/>
                <a:cs typeface="+mj-cs"/>
              </a:rPr>
              <a:t>ち</a:t>
            </a:r>
            <a:endParaRPr lang="th-TH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yoKaSho-W4" panose="02010609010101010101" pitchFamily="1" charset="-128"/>
              <a:ea typeface="DFKyoKaSho-W4" panose="02010609010101010101" pitchFamily="1" charset="-128"/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052" y="2248998"/>
            <a:ext cx="3159223" cy="423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8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28</Words>
  <Application>Microsoft Office PowerPoint</Application>
  <PresentationFormat>แบบจอกว้าง</PresentationFormat>
  <Paragraphs>14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8" baseType="lpstr">
      <vt:lpstr>DFKyoKaSho-W4</vt:lpstr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computer</dc:creator>
  <cp:lastModifiedBy>computer</cp:lastModifiedBy>
  <cp:revision>8</cp:revision>
  <dcterms:created xsi:type="dcterms:W3CDTF">2020-04-16T06:50:47Z</dcterms:created>
  <dcterms:modified xsi:type="dcterms:W3CDTF">2020-06-01T02:27:38Z</dcterms:modified>
</cp:coreProperties>
</file>