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303" r:id="rId3"/>
    <p:sldId id="260" r:id="rId4"/>
    <p:sldId id="262" r:id="rId5"/>
    <p:sldId id="263" r:id="rId6"/>
    <p:sldId id="267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415" r:id="rId20"/>
    <p:sldId id="277" r:id="rId21"/>
    <p:sldId id="408" r:id="rId22"/>
    <p:sldId id="409" r:id="rId23"/>
    <p:sldId id="280" r:id="rId24"/>
    <p:sldId id="281" r:id="rId25"/>
    <p:sldId id="282" r:id="rId26"/>
    <p:sldId id="284" r:id="rId27"/>
    <p:sldId id="410" r:id="rId28"/>
    <p:sldId id="285" r:id="rId29"/>
    <p:sldId id="286" r:id="rId30"/>
    <p:sldId id="350" r:id="rId31"/>
    <p:sldId id="351" r:id="rId32"/>
    <p:sldId id="352" r:id="rId33"/>
    <p:sldId id="353" r:id="rId34"/>
    <p:sldId id="354" r:id="rId35"/>
    <p:sldId id="41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8" r:id="rId46"/>
    <p:sldId id="299" r:id="rId47"/>
    <p:sldId id="300" r:id="rId48"/>
    <p:sldId id="296" r:id="rId49"/>
    <p:sldId id="301" r:id="rId50"/>
    <p:sldId id="302" r:id="rId51"/>
    <p:sldId id="297" r:id="rId52"/>
    <p:sldId id="418" r:id="rId53"/>
    <p:sldId id="388" r:id="rId54"/>
    <p:sldId id="389" r:id="rId55"/>
    <p:sldId id="391" r:id="rId56"/>
    <p:sldId id="392" r:id="rId57"/>
    <p:sldId id="393" r:id="rId58"/>
    <p:sldId id="394" r:id="rId59"/>
    <p:sldId id="395" r:id="rId60"/>
    <p:sldId id="396" r:id="rId61"/>
    <p:sldId id="397" r:id="rId62"/>
    <p:sldId id="413" r:id="rId63"/>
    <p:sldId id="398" r:id="rId64"/>
    <p:sldId id="411" r:id="rId65"/>
    <p:sldId id="412" r:id="rId6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693"/>
    <a:srgbClr val="00B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ลักษณะสีปานกลาง 4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ลักษณะ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5" d="100"/>
          <a:sy n="75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7F4DA-5811-4608-8566-FD1349D94DED}" type="datetimeFigureOut">
              <a:rPr lang="th-TH" smtClean="0"/>
              <a:pPr/>
              <a:t>13/05/63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6D0E3-31F1-46E8-8C26-EB859A1F57B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032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13/05/63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13/05/63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13/05/63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13/05/63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13/05/63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13/05/63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13/05/63</a:t>
            </a:fld>
            <a:endParaRPr lang="th-TH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13/05/63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13/05/63</a:t>
            </a:fld>
            <a:endParaRPr lang="th-TH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13/05/63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13/05/63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9F206-00E7-4EAF-BD75-F7E1E69BEFBA}" type="datetimeFigureOut">
              <a:rPr lang="th-TH" smtClean="0"/>
              <a:pPr/>
              <a:t>13/05/63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744">
              <a:srgbClr val="829EBB">
                <a:alpha val="83000"/>
                <a:lumMod val="74000"/>
              </a:srgbClr>
            </a:gs>
            <a:gs pos="24599">
              <a:srgbClr val="83A8CE"/>
            </a:gs>
            <a:gs pos="0">
              <a:schemeClr val="tx1">
                <a:lumMod val="50000"/>
                <a:lumOff val="5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</p:spPr>
        <p:txBody>
          <a:bodyPr>
            <a:normAutofit/>
          </a:bodyPr>
          <a:lstStyle/>
          <a:p>
            <a:r>
              <a:rPr lang="th-TH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เรียนภาษาญี่ปุ่นเบื้องต้น</a:t>
            </a:r>
            <a:endParaRPr lang="th-TH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20340"/>
            <a:ext cx="739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คิ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j-campus.com/katakana/image/k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68" y="1988840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-171400"/>
            <a:ext cx="739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</a:t>
            </a:r>
          </a:p>
        </p:txBody>
      </p:sp>
      <p:pic>
        <p:nvPicPr>
          <p:cNvPr id="7170" name="Picture 2" descr="http://www.j-campus.com/katakana/image/k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360" y="2276872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920" y="-13568"/>
            <a:ext cx="15007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เคะ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www.j-campus.com/katakana/image/k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62" y="2204864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1420" y="-57447"/>
            <a:ext cx="1532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www.j-campus.com/katakana/image/k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96" y="2132856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-99392"/>
            <a:ext cx="11881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สะ</a:t>
            </a:r>
          </a:p>
        </p:txBody>
      </p:sp>
      <p:pic>
        <p:nvPicPr>
          <p:cNvPr id="10242" name="Picture 2" descr="http://www.j-campus.com/katakana/image/s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60" y="2132856"/>
            <a:ext cx="4030849" cy="40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7184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ชิ</a:t>
            </a:r>
          </a:p>
        </p:txBody>
      </p:sp>
      <p:pic>
        <p:nvPicPr>
          <p:cNvPr id="11266" name="Picture 2" descr="http://www.j-campus.com/katakana/image/sh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05" y="2204864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-22076"/>
            <a:ext cx="731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สุ</a:t>
            </a:r>
          </a:p>
        </p:txBody>
      </p:sp>
      <p:pic>
        <p:nvPicPr>
          <p:cNvPr id="12290" name="Picture 2" descr="http://www.j-campus.com/katakana/image/s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49" y="1988840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920" y="-171400"/>
            <a:ext cx="14927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www.j-campus.com/katakana/image/s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54" y="1916832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-99392"/>
            <a:ext cx="15247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โสะ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://www.j-campus.com/katakana/image/s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56" y="1988840"/>
            <a:ext cx="4209256" cy="420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6732240" y="564508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セ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691680" y="1012219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シ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707592" y="1349338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ス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5868144" y="2832639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ソ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547936" y="2384873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サ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5503858" y="4279189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カ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94282" y="4495472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ク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7300596" y="2232474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コ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2357734" y="2955750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ケ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4142531" y="3121841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キ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400932" y="267416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ア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1734850" y="5314855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イ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4041835" y="5355867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ウ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3491880" y="41429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エ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7201396" y="5052938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オ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3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071678"/>
            <a:ext cx="3297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カタカナ</a:t>
            </a:r>
            <a:endParaRPr lang="th-TH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5578" y="3501008"/>
            <a:ext cx="3201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คาตาคานะ</a:t>
            </a:r>
            <a:endParaRPr lang="th-TH" sz="7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3928" y="-99392"/>
            <a:ext cx="12362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www.j-campus.com/katakana/image/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18" y="1916832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33040"/>
            <a:ext cx="7008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จิ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www.j-campus.com/katakana/image/ch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38" y="2132856"/>
            <a:ext cx="4202844" cy="420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3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0"/>
            <a:ext cx="13260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ทสึ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www.j-campus.com/katakana/image/ts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09" y="2060848"/>
            <a:ext cx="4243794" cy="424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-99392"/>
            <a:ext cx="15408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เทะ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www.j-campus.com/katakana/image/t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919" y="2132856"/>
            <a:ext cx="4118775" cy="411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0"/>
            <a:ext cx="15728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โทะ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www.j-campus.com/katakana/image/t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36" y="2132856"/>
            <a:ext cx="4098801" cy="40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920" y="0"/>
            <a:ext cx="12362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นะ</a:t>
            </a:r>
          </a:p>
        </p:txBody>
      </p:sp>
      <p:pic>
        <p:nvPicPr>
          <p:cNvPr id="20482" name="Picture 2" descr="http://www.j-campus.com/katakana/image/n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89" y="2204864"/>
            <a:ext cx="4038498" cy="403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20340"/>
            <a:ext cx="779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นิ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www.j-campus.com/katakana/image/n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62" y="2060848"/>
            <a:ext cx="4112927" cy="411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3928" y="-99392"/>
            <a:ext cx="779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นุ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www.j-campus.com/katakana/image/n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65" y="1988840"/>
            <a:ext cx="4134106" cy="41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8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-5308"/>
            <a:ext cx="15408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www.j-campus.com/katakana/image/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10525"/>
            <a:ext cx="4154779" cy="415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-99392"/>
            <a:ext cx="15728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โนะ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www.j-campus.com/katakana/image/n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01" y="2060848"/>
            <a:ext cx="4065624" cy="40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8415" y="332656"/>
            <a:ext cx="7427168" cy="490066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อักษรคาตาคานะ </a:t>
            </a: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46 ตัว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1" y="1124744"/>
            <a:ext cx="7615237" cy="5480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-171400"/>
            <a:ext cx="115448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ฮะ</a:t>
            </a:r>
          </a:p>
          <a:p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www.j-campus.com/katakana/image/h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32" y="1844824"/>
            <a:ext cx="4177641" cy="41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3928" y="20340"/>
            <a:ext cx="6976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ฮิ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http://www.j-campus.com/katakana/image/h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17" y="1988840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920" y="-99392"/>
            <a:ext cx="8290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ฟุ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://www.j-campus.com/katakana/image/h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00" y="2204864"/>
            <a:ext cx="3798912" cy="37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-171400"/>
            <a:ext cx="14590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เฮะ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http://www.j-campus.com/katakana/image/h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00" y="2132856"/>
            <a:ext cx="3861061" cy="38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0"/>
            <a:ext cx="14911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โฮะ</a:t>
            </a:r>
          </a:p>
        </p:txBody>
      </p:sp>
      <p:pic>
        <p:nvPicPr>
          <p:cNvPr id="29698" name="Picture 2" descr="http://www.j-campus.com/katakana/image/h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37" y="1772816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280037" y="2867895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ノ</a:t>
            </a:r>
            <a:endParaRPr lang="th-TH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557428" y="0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ニ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316080" y="5229200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ナ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067944" y="116632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ネ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58292" y="4869160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ヌ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241668" y="751740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タ</a:t>
            </a:r>
            <a:endParaRPr lang="th-TH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210511" y="3159080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テ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0" y="28465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ト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1992294" y="4940146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ツ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6964412" y="1786464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チ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7504472" y="475265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シ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5213018" y="3809965"/>
            <a:ext cx="11722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フ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5461564" y="4869160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ハ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6552220" y="2966196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ヒ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5138136" y="1663354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ヘ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358292" y="1848019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ホ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53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920" y="-12868"/>
            <a:ext cx="12218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มะ</a:t>
            </a:r>
          </a:p>
        </p:txBody>
      </p:sp>
      <p:pic>
        <p:nvPicPr>
          <p:cNvPr id="30722" name="Picture 2" descr="http://www.j-campus.com/katakana/image/m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20" y="1988840"/>
            <a:ext cx="3997608" cy="39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3928" y="-5308"/>
            <a:ext cx="7649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มิ</a:t>
            </a:r>
          </a:p>
        </p:txBody>
      </p:sp>
      <p:pic>
        <p:nvPicPr>
          <p:cNvPr id="31746" name="Picture 2" descr="http://www.j-campus.com/katakana/image/m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80" y="1988840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3928" y="-243408"/>
            <a:ext cx="7649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มุ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www.j-campus.com/katakana/image/m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50" y="1772816"/>
            <a:ext cx="4270908" cy="427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-99392"/>
            <a:ext cx="15263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เมะ</a:t>
            </a:r>
          </a:p>
        </p:txBody>
      </p:sp>
      <p:pic>
        <p:nvPicPr>
          <p:cNvPr id="33794" name="Picture 2" descr="http://www.j-campus.com/katakana/image/m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91" y="1988840"/>
            <a:ext cx="4363590" cy="436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5" y="11832"/>
            <a:ext cx="11961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44" y="2348880"/>
            <a:ext cx="3897861" cy="3897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-26268"/>
            <a:ext cx="15584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://www.j-campus.com/katakana/image/m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96" y="2132856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-13568"/>
            <a:ext cx="11705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ยะ</a:t>
            </a:r>
          </a:p>
        </p:txBody>
      </p:sp>
      <p:pic>
        <p:nvPicPr>
          <p:cNvPr id="35842" name="Picture 2" descr="http://www.j-campus.com/katakana/image/y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40" y="1988840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-171400"/>
            <a:ext cx="7136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ยุ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 descr="http://www.j-campus.com/katakana/image/y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36" y="2060848"/>
            <a:ext cx="4143672" cy="41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0"/>
            <a:ext cx="1507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http://www.j-campus.com/katakana/image/y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96" y="2132856"/>
            <a:ext cx="4101944" cy="410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920" y="-171400"/>
            <a:ext cx="10887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</a:t>
            </a:r>
            <a:r>
              <a:rPr lang="th-TH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 descr="http://www.j-campus.com/katakana/image/r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72" y="1772816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116632"/>
            <a:ext cx="6319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ริ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http://www.j-campus.com/katakana/image/r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60" y="2132856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5936" y="-99392"/>
            <a:ext cx="6319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รุ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http://www.j-campus.com/katakana/image/r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60" y="1988840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-99392"/>
            <a:ext cx="13933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http://www.j-campus.com/katakana/image/r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54" y="2060848"/>
            <a:ext cx="3973029" cy="397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-26516"/>
            <a:ext cx="14253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โระ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http://www.j-campus.com/katakana/image/r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50" y="1772816"/>
            <a:ext cx="4183849" cy="41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920" y="-99392"/>
            <a:ext cx="11015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วะ</a:t>
            </a:r>
          </a:p>
        </p:txBody>
      </p:sp>
      <p:pic>
        <p:nvPicPr>
          <p:cNvPr id="44034" name="Picture 2" descr="http://www.j-campus.com/katakana/image/w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08" y="1844824"/>
            <a:ext cx="4295208" cy="42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5" y="59140"/>
            <a:ext cx="739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อิ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j-campus.com/katakana/image/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74" y="2276872"/>
            <a:ext cx="4098345" cy="409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116632"/>
            <a:ext cx="1532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โอะ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8" name="Picture 2" descr="http://www.j-campus.com/katakana/image/w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64" y="2060848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7904" y="0"/>
            <a:ext cx="13340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อึน</a:t>
            </a:r>
          </a:p>
        </p:txBody>
      </p:sp>
      <p:pic>
        <p:nvPicPr>
          <p:cNvPr id="46082" name="Picture 2" descr="http://www.j-campus.com/katakana/image/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57" y="1844824"/>
            <a:ext cx="4049514" cy="404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395536" y="116632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ラ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380312" y="155051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リ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202300" y="1769312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レ</a:t>
            </a:r>
            <a:endParaRPr lang="th-TH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068108" y="5085184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ル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4716016" y="3609077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ロ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95536" y="4911273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ヤ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79512" y="2412312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ユ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547244" y="31940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ヨ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5256076" y="2066946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メ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5447928" y="743507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ム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2123728" y="3858862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マ</a:t>
            </a:r>
            <a:endParaRPr lang="th-TH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1597658" y="1196752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ミ</a:t>
            </a:r>
            <a:endParaRPr lang="th-TH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4367808" y="5534561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モ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3088060" y="2140210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ワ</a:t>
            </a:r>
            <a:endParaRPr lang="th-TH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2804368" y="5547237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ヲ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7068108" y="3338972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ン</a:t>
            </a:r>
            <a:endParaRPr lang="th-TH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57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156" y="332656"/>
            <a:ext cx="887251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アイスクリーム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973" y="1916832"/>
            <a:ext cx="3190875" cy="433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115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サッカー</a:t>
            </a:r>
            <a:endParaRPr lang="th-TH" sz="115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93" y="2132856"/>
            <a:ext cx="4113433" cy="3994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115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テレビ</a:t>
            </a:r>
            <a:endParaRPr lang="th-TH" sz="115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271" y="1988840"/>
            <a:ext cx="5082877" cy="4008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115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ラジオ</a:t>
            </a:r>
            <a:endParaRPr lang="th-TH" sz="115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450" y="2060848"/>
            <a:ext cx="4680520" cy="4212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11500" b="1" dirty="0">
                <a:solidFill>
                  <a:schemeClr val="bg1"/>
                </a:solidFill>
              </a:rPr>
              <a:t>ドア</a:t>
            </a:r>
            <a:endParaRPr lang="th-TH" sz="11500" b="1" dirty="0">
              <a:solidFill>
                <a:schemeClr val="bg1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566" y="1916832"/>
            <a:ext cx="2592288" cy="4490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115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タクシー</a:t>
            </a:r>
            <a:endParaRPr lang="th-TH" sz="115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32" y="2348880"/>
            <a:ext cx="5101155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115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バス</a:t>
            </a:r>
            <a:endParaRPr lang="th-TH" sz="115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776" y="2132856"/>
            <a:ext cx="5423867" cy="3720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5" y="-26268"/>
            <a:ext cx="739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อุ</a:t>
            </a:r>
          </a:p>
        </p:txBody>
      </p:sp>
      <p:pic>
        <p:nvPicPr>
          <p:cNvPr id="2050" name="Picture 2" descr="http://www.j-campus.com/katakana/image/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19" y="2276872"/>
            <a:ext cx="4091056" cy="40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115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ジュウス</a:t>
            </a:r>
            <a:endParaRPr lang="th-TH" sz="115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22" y="1916832"/>
            <a:ext cx="2238375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115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ミルク</a:t>
            </a:r>
            <a:endParaRPr lang="th-TH" sz="115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534" y="2204864"/>
            <a:ext cx="3168352" cy="40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11500" b="1" dirty="0" smtClean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ビール</a:t>
            </a:r>
            <a:endParaRPr lang="th-TH" sz="115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542" y="1916832"/>
            <a:ext cx="4212335" cy="43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3236" y="404664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11500" b="1" dirty="0" smtClean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チョコレート</a:t>
            </a:r>
            <a:endParaRPr lang="th-TH" sz="115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67" y="2276872"/>
            <a:ext cx="4995025" cy="3021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3236" y="404664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115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バナナ</a:t>
            </a:r>
            <a:endParaRPr lang="th-TH" sz="115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844824"/>
            <a:ext cx="4462239" cy="41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5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3236" y="404664"/>
            <a:ext cx="8964488" cy="1143000"/>
          </a:xfrm>
        </p:spPr>
        <p:txBody>
          <a:bodyPr>
            <a:noAutofit/>
          </a:bodyPr>
          <a:lstStyle/>
          <a:p>
            <a:r>
              <a:rPr lang="ja-JP" altLang="en-US" sz="115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マンゴー</a:t>
            </a:r>
            <a:endParaRPr lang="th-TH" sz="115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018" y="1844824"/>
            <a:ext cx="3822923" cy="43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6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0"/>
            <a:ext cx="15007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www.j-campus.com/katakana/image/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26" y="1988840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5604" y="-26436"/>
            <a:ext cx="1532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โอะ</a:t>
            </a:r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j-campus.com/katakana/image/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54" y="1916832"/>
            <a:ext cx="4230470" cy="42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3928" y="-5680"/>
            <a:ext cx="11961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คะ</a:t>
            </a:r>
          </a:p>
        </p:txBody>
      </p:sp>
      <p:pic>
        <p:nvPicPr>
          <p:cNvPr id="5122" name="Picture 2" descr="http://www.j-campus.com/katakana/image/k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80" y="1988840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159</Words>
  <Application>Microsoft Office PowerPoint</Application>
  <PresentationFormat>นำเสนอทางหน้าจอ (4:3)</PresentationFormat>
  <Paragraphs>110</Paragraphs>
  <Slides>65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65</vt:i4>
      </vt:variant>
    </vt:vector>
  </HeadingPairs>
  <TitlesOfParts>
    <vt:vector size="72" baseType="lpstr">
      <vt:lpstr>DFKyoKaSho-W4</vt:lpstr>
      <vt:lpstr>ＭＳ Ｐゴシック</vt:lpstr>
      <vt:lpstr>Angsana New</vt:lpstr>
      <vt:lpstr>Arial</vt:lpstr>
      <vt:lpstr>Calibri</vt:lpstr>
      <vt:lpstr>Cordia New</vt:lpstr>
      <vt:lpstr>ชุดรูปแบบของ Office</vt:lpstr>
      <vt:lpstr>เรียนภาษาญี่ปุ่นเบื้องต้น</vt:lpstr>
      <vt:lpstr>งานนำเสนอ PowerPoint</vt:lpstr>
      <vt:lpstr>อักษรคาตาคานะ 46 ตัว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アイスクリーム</vt:lpstr>
      <vt:lpstr>サッカー</vt:lpstr>
      <vt:lpstr>テレビ</vt:lpstr>
      <vt:lpstr>ラジオ</vt:lpstr>
      <vt:lpstr>ドア</vt:lpstr>
      <vt:lpstr>タクシー</vt:lpstr>
      <vt:lpstr>バス</vt:lpstr>
      <vt:lpstr>ジュウス</vt:lpstr>
      <vt:lpstr>ミルク</vt:lpstr>
      <vt:lpstr>ビール</vt:lpstr>
      <vt:lpstr>チョコレート</vt:lpstr>
      <vt:lpstr>バナナ</vt:lpstr>
      <vt:lpstr>マンゴー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เรียนภาษาญี่ปุ่นเบื้องต้น</dc:title>
  <dc:creator>User</dc:creator>
  <cp:lastModifiedBy>computer</cp:lastModifiedBy>
  <cp:revision>85</cp:revision>
  <dcterms:created xsi:type="dcterms:W3CDTF">2013-03-30T06:03:32Z</dcterms:created>
  <dcterms:modified xsi:type="dcterms:W3CDTF">2020-05-13T04:32:25Z</dcterms:modified>
</cp:coreProperties>
</file>