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4"/>
  </p:notesMasterIdLst>
  <p:sldIdLst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375" r:id="rId14"/>
    <p:sldId id="275" r:id="rId15"/>
    <p:sldId id="386" r:id="rId16"/>
    <p:sldId id="387" r:id="rId17"/>
    <p:sldId id="279" r:id="rId18"/>
    <p:sldId id="388" r:id="rId19"/>
    <p:sldId id="282" r:id="rId20"/>
    <p:sldId id="390" r:id="rId21"/>
    <p:sldId id="392" r:id="rId22"/>
    <p:sldId id="376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  <a:srgbClr val="FBE5D6"/>
    <a:srgbClr val="FCE7D8"/>
    <a:srgbClr val="FFFFFF"/>
    <a:srgbClr val="FCECE8"/>
    <a:srgbClr val="F8D7CD"/>
    <a:srgbClr val="CC009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5" autoAdjust="0"/>
    <p:restoredTop sz="93895" autoAdjust="0"/>
  </p:normalViewPr>
  <p:slideViewPr>
    <p:cSldViewPr snapToGrid="0">
      <p:cViewPr varScale="1">
        <p:scale>
          <a:sx n="62" d="100"/>
          <a:sy n="62" d="100"/>
        </p:scale>
        <p:origin x="8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DA487-98B6-4FBC-9C25-3729CB20BCF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DE42D13C-C461-4D4A-B513-41A1E71F459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ประโยชน์ของการใช้วัสดุ อุปกรณ์</a:t>
          </a:r>
          <a:b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และเครื่องมือในการดูแลเสื้อผ้า</a:t>
          </a:r>
        </a:p>
      </dgm:t>
    </dgm:pt>
    <dgm:pt modelId="{C1FDB360-01BB-48C2-8186-BFC6EB5BAA72}" type="parTrans" cxnId="{BEABA3CE-A832-448D-9B4F-F076708016DA}">
      <dgm:prSet/>
      <dgm:spPr/>
      <dgm:t>
        <a:bodyPr/>
        <a:lstStyle/>
        <a:p>
          <a:endParaRPr lang="th-TH"/>
        </a:p>
      </dgm:t>
    </dgm:pt>
    <dgm:pt modelId="{66C14023-A0B7-4F0A-9C17-90E2159F7BE0}" type="sibTrans" cxnId="{BEABA3CE-A832-448D-9B4F-F076708016DA}">
      <dgm:prSet/>
      <dgm:spPr/>
      <dgm:t>
        <a:bodyPr/>
        <a:lstStyle/>
        <a:p>
          <a:endParaRPr lang="th-TH"/>
        </a:p>
      </dgm:t>
    </dgm:pt>
    <dgm:pt modelId="{9D279890-0994-4B1D-A82C-DA2A93788834}">
      <dgm:prSet phldrT="[Text]" custT="1"/>
      <dgm:spPr>
        <a:solidFill>
          <a:srgbClr val="336600"/>
        </a:solidFill>
      </dgm:spPr>
      <dgm:t>
        <a:bodyPr/>
        <a:lstStyle/>
        <a:p>
          <a:pPr>
            <a:lnSpc>
              <a:spcPct val="100000"/>
            </a:lnSpc>
          </a:pPr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อำนวยความสะดวกระหว่างการซักเสื้อผ้า</a:t>
          </a:r>
        </a:p>
      </dgm:t>
    </dgm:pt>
    <dgm:pt modelId="{6F166944-0C04-4CEA-8546-1D5B46A55ADE}" type="parTrans" cxnId="{96BA8704-B700-42F8-AD9B-4249CCE7DCA4}">
      <dgm:prSet/>
      <dgm:spPr>
        <a:solidFill>
          <a:srgbClr val="336600"/>
        </a:solidFill>
      </dgm:spPr>
      <dgm:t>
        <a:bodyPr/>
        <a:lstStyle/>
        <a:p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9C8BD7D-0284-4192-8046-020206D2945D}" type="sibTrans" cxnId="{96BA8704-B700-42F8-AD9B-4249CCE7DCA4}">
      <dgm:prSet/>
      <dgm:spPr/>
      <dgm:t>
        <a:bodyPr/>
        <a:lstStyle/>
        <a:p>
          <a:endParaRPr lang="th-TH"/>
        </a:p>
      </dgm:t>
    </dgm:pt>
    <dgm:pt modelId="{0AC05BBC-08D6-4CE8-8285-F89F085507B0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ประหยัดเวลา</a:t>
          </a:r>
          <a:b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ในการซักเสื้อผ้า</a:t>
          </a:r>
        </a:p>
      </dgm:t>
    </dgm:pt>
    <dgm:pt modelId="{C42CADBD-0C0E-4AFD-B049-5ED6B30BD78E}" type="parTrans" cxnId="{E3D98B62-646C-4170-BDB0-23C67ED7277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C230C08-874F-40A2-B9F1-110018E99858}" type="sibTrans" cxnId="{E3D98B62-646C-4170-BDB0-23C67ED72778}">
      <dgm:prSet/>
      <dgm:spPr/>
      <dgm:t>
        <a:bodyPr/>
        <a:lstStyle/>
        <a:p>
          <a:endParaRPr lang="th-TH"/>
        </a:p>
      </dgm:t>
    </dgm:pt>
    <dgm:pt modelId="{400A63DF-47F6-4295-93E1-792C992C219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เสื้อผ้าสะอาดปราศจากสิ่งสกปรก</a:t>
          </a:r>
        </a:p>
      </dgm:t>
    </dgm:pt>
    <dgm:pt modelId="{0D082DD8-BAD8-4501-94E3-1BCADE4769CE}" type="parTrans" cxnId="{D6C77DBF-5393-48CC-A60D-79B136D273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3AC6EA4-D154-4777-9554-7D98B8A91729}" type="sibTrans" cxnId="{D6C77DBF-5393-48CC-A60D-79B136D2738F}">
      <dgm:prSet/>
      <dgm:spPr/>
      <dgm:t>
        <a:bodyPr/>
        <a:lstStyle/>
        <a:p>
          <a:endParaRPr lang="th-TH"/>
        </a:p>
      </dgm:t>
    </dgm:pt>
    <dgm:pt modelId="{9A5157FE-77AD-48FA-BF6C-FD87FDF078FC}">
      <dgm:prSet phldrT="[Text]" custT="1"/>
      <dgm:spPr>
        <a:solidFill>
          <a:srgbClr val="CC0099"/>
        </a:solidFill>
      </dgm:spPr>
      <dgm:t>
        <a:bodyPr/>
        <a:lstStyle/>
        <a:p>
          <a:pPr>
            <a:lnSpc>
              <a:spcPct val="100000"/>
            </a:lnSpc>
          </a:pPr>
          <a:r>
            <a:rPr lang="th-T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ช่วยให้เสื้อผ้าที่สวมใส่ไม่ยับและเสียรูปทรง</a:t>
          </a:r>
        </a:p>
      </dgm:t>
    </dgm:pt>
    <dgm:pt modelId="{0ABF0DDB-03B2-4E0E-BD58-502057600FA9}" type="parTrans" cxnId="{E2BADA6E-1A11-4633-9DD7-991E7A1457AA}">
      <dgm:prSet/>
      <dgm:spPr>
        <a:solidFill>
          <a:srgbClr val="CC0099"/>
        </a:solidFill>
      </dgm:spPr>
      <dgm:t>
        <a:bodyPr/>
        <a:lstStyle/>
        <a:p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87CCA35-E941-4A03-970C-0EC9A816F39A}" type="sibTrans" cxnId="{E2BADA6E-1A11-4633-9DD7-991E7A1457AA}">
      <dgm:prSet/>
      <dgm:spPr/>
      <dgm:t>
        <a:bodyPr/>
        <a:lstStyle/>
        <a:p>
          <a:endParaRPr lang="th-TH"/>
        </a:p>
      </dgm:t>
    </dgm:pt>
    <dgm:pt modelId="{2936ED7B-01F6-A74F-B3DB-03621245684F}">
      <dgm:prSet/>
      <dgm:spPr/>
    </dgm:pt>
    <dgm:pt modelId="{E40A7E46-E14E-3F46-AF0C-6A806FBC239C}" type="parTrans" cxnId="{201CE88F-6728-EE4E-B182-E817F7E9F087}">
      <dgm:prSet/>
      <dgm:spPr/>
      <dgm:t>
        <a:bodyPr/>
        <a:lstStyle/>
        <a:p>
          <a:endParaRPr lang="en-US"/>
        </a:p>
      </dgm:t>
    </dgm:pt>
    <dgm:pt modelId="{7AD3D4A9-B47D-0A41-A5AB-0145E36EAE6B}" type="sibTrans" cxnId="{201CE88F-6728-EE4E-B182-E817F7E9F087}">
      <dgm:prSet/>
      <dgm:spPr/>
      <dgm:t>
        <a:bodyPr/>
        <a:lstStyle/>
        <a:p>
          <a:endParaRPr lang="en-US"/>
        </a:p>
      </dgm:t>
    </dgm:pt>
    <dgm:pt modelId="{5492C8FF-3AD3-45FC-8EC6-47E47C6F80DF}" type="pres">
      <dgm:prSet presAssocID="{0BEDA487-98B6-4FBC-9C25-3729CB20BCF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249C1D-AA90-4DB7-AFF5-9984C62C17DC}" type="pres">
      <dgm:prSet presAssocID="{DE42D13C-C461-4D4A-B513-41A1E71F4598}" presName="centerShape" presStyleLbl="node0" presStyleIdx="0" presStyleCnt="1" custScaleX="180391" custScaleY="145988" custLinFactNeighborX="-3502" custLinFactNeighborY="-389"/>
      <dgm:spPr/>
    </dgm:pt>
    <dgm:pt modelId="{1B5C8B8E-7574-4DF3-85A4-1A9DA7C8B28E}" type="pres">
      <dgm:prSet presAssocID="{6F166944-0C04-4CEA-8546-1D5B46A55ADE}" presName="parTrans" presStyleLbl="sibTrans2D1" presStyleIdx="0" presStyleCnt="4" custAng="21530891" custScaleX="170101" custScaleY="117418" custLinFactNeighborX="25947" custLinFactNeighborY="0"/>
      <dgm:spPr/>
    </dgm:pt>
    <dgm:pt modelId="{5E95BF23-EFC4-4EB2-BA61-1F2C71DB70AD}" type="pres">
      <dgm:prSet presAssocID="{6F166944-0C04-4CEA-8546-1D5B46A55ADE}" presName="connectorText" presStyleLbl="sibTrans2D1" presStyleIdx="0" presStyleCnt="4"/>
      <dgm:spPr/>
    </dgm:pt>
    <dgm:pt modelId="{DBE59DA8-47FC-4A1F-A37A-AD43F09F9EA6}" type="pres">
      <dgm:prSet presAssocID="{9D279890-0994-4B1D-A82C-DA2A93788834}" presName="node" presStyleLbl="node1" presStyleIdx="0" presStyleCnt="4" custScaleX="180227" custScaleY="85446" custRadScaleRad="100026" custRadScaleInc="-2948">
        <dgm:presLayoutVars>
          <dgm:bulletEnabled val="1"/>
        </dgm:presLayoutVars>
      </dgm:prSet>
      <dgm:spPr/>
    </dgm:pt>
    <dgm:pt modelId="{64AF7043-D66C-449F-A069-387F6DB40B69}" type="pres">
      <dgm:prSet presAssocID="{C42CADBD-0C0E-4AFD-B049-5ED6B30BD78E}" presName="parTrans" presStyleLbl="sibTrans2D1" presStyleIdx="1" presStyleCnt="4" custAng="21477445" custScaleX="127055" custLinFactNeighborX="-16461" custLinFactNeighborY="-8007"/>
      <dgm:spPr/>
    </dgm:pt>
    <dgm:pt modelId="{1AAB02F8-501D-45AA-B339-4ECFFD5E75EA}" type="pres">
      <dgm:prSet presAssocID="{C42CADBD-0C0E-4AFD-B049-5ED6B30BD78E}" presName="connectorText" presStyleLbl="sibTrans2D1" presStyleIdx="1" presStyleCnt="4"/>
      <dgm:spPr/>
    </dgm:pt>
    <dgm:pt modelId="{18427860-B94F-4B2E-A9FC-F5A0C2D0C066}" type="pres">
      <dgm:prSet presAssocID="{0AC05BBC-08D6-4CE8-8285-F89F085507B0}" presName="node" presStyleLbl="node1" presStyleIdx="1" presStyleCnt="4" custScaleX="160435" custRadScaleRad="142054" custRadScaleInc="1513">
        <dgm:presLayoutVars>
          <dgm:bulletEnabled val="1"/>
        </dgm:presLayoutVars>
      </dgm:prSet>
      <dgm:spPr/>
    </dgm:pt>
    <dgm:pt modelId="{E1F6E8A9-C8B1-4FD2-BA22-176632A61B19}" type="pres">
      <dgm:prSet presAssocID="{0D082DD8-BAD8-4501-94E3-1BCADE4769CE}" presName="parTrans" presStyleLbl="sibTrans2D1" presStyleIdx="2" presStyleCnt="4" custAng="53818" custScaleX="165006" custLinFactNeighborX="10206" custLinFactNeighborY="6335"/>
      <dgm:spPr/>
    </dgm:pt>
    <dgm:pt modelId="{8500D47C-741C-4193-B188-A5A6E4DA4585}" type="pres">
      <dgm:prSet presAssocID="{0D082DD8-BAD8-4501-94E3-1BCADE4769CE}" presName="connectorText" presStyleLbl="sibTrans2D1" presStyleIdx="2" presStyleCnt="4"/>
      <dgm:spPr/>
    </dgm:pt>
    <dgm:pt modelId="{DAA4C6D6-F09D-4E9C-A364-2BD6D58E0D72}" type="pres">
      <dgm:prSet presAssocID="{400A63DF-47F6-4295-93E1-792C992C2197}" presName="node" presStyleLbl="node1" presStyleIdx="2" presStyleCnt="4" custScaleX="181584" custScaleY="91153" custRadScaleRad="102867" custRadScaleInc="6156">
        <dgm:presLayoutVars>
          <dgm:bulletEnabled val="1"/>
        </dgm:presLayoutVars>
      </dgm:prSet>
      <dgm:spPr/>
    </dgm:pt>
    <dgm:pt modelId="{FA943A27-9F06-4B9D-BB4B-C630234952F7}" type="pres">
      <dgm:prSet presAssocID="{0ABF0DDB-03B2-4E0E-BD58-502057600FA9}" presName="parTrans" presStyleLbl="sibTrans2D1" presStyleIdx="3" presStyleCnt="4" custScaleX="127273" custScaleY="95425" custLinFactNeighborX="-9754" custLinFactNeighborY="-8138"/>
      <dgm:spPr/>
    </dgm:pt>
    <dgm:pt modelId="{FE2B71C5-51B4-44ED-AD74-5644024310E9}" type="pres">
      <dgm:prSet presAssocID="{0ABF0DDB-03B2-4E0E-BD58-502057600FA9}" presName="connectorText" presStyleLbl="sibTrans2D1" presStyleIdx="3" presStyleCnt="4"/>
      <dgm:spPr/>
    </dgm:pt>
    <dgm:pt modelId="{D98EE261-74EE-4AF7-980B-AF8710E2B99E}" type="pres">
      <dgm:prSet presAssocID="{9A5157FE-77AD-48FA-BF6C-FD87FDF078FC}" presName="node" presStyleLbl="node1" presStyleIdx="3" presStyleCnt="4" custScaleX="174122" custScaleY="110411" custRadScaleRad="162352" custRadScaleInc="3741">
        <dgm:presLayoutVars>
          <dgm:bulletEnabled val="1"/>
        </dgm:presLayoutVars>
      </dgm:prSet>
      <dgm:spPr/>
    </dgm:pt>
  </dgm:ptLst>
  <dgm:cxnLst>
    <dgm:cxn modelId="{4A1C7B02-0D00-4879-9C5E-EA02EFB40DF1}" type="presOf" srcId="{0AC05BBC-08D6-4CE8-8285-F89F085507B0}" destId="{18427860-B94F-4B2E-A9FC-F5A0C2D0C066}" srcOrd="0" destOrd="0" presId="urn:microsoft.com/office/officeart/2005/8/layout/radial5"/>
    <dgm:cxn modelId="{96BA8704-B700-42F8-AD9B-4249CCE7DCA4}" srcId="{DE42D13C-C461-4D4A-B513-41A1E71F4598}" destId="{9D279890-0994-4B1D-A82C-DA2A93788834}" srcOrd="0" destOrd="0" parTransId="{6F166944-0C04-4CEA-8546-1D5B46A55ADE}" sibTransId="{69C8BD7D-0284-4192-8046-020206D2945D}"/>
    <dgm:cxn modelId="{EA73300B-9657-4B09-8E63-D189108A254F}" type="presOf" srcId="{400A63DF-47F6-4295-93E1-792C992C2197}" destId="{DAA4C6D6-F09D-4E9C-A364-2BD6D58E0D72}" srcOrd="0" destOrd="0" presId="urn:microsoft.com/office/officeart/2005/8/layout/radial5"/>
    <dgm:cxn modelId="{B93C1611-8582-49F9-BB3D-4F0B136499ED}" type="presOf" srcId="{0ABF0DDB-03B2-4E0E-BD58-502057600FA9}" destId="{FA943A27-9F06-4B9D-BB4B-C630234952F7}" srcOrd="0" destOrd="0" presId="urn:microsoft.com/office/officeart/2005/8/layout/radial5"/>
    <dgm:cxn modelId="{F1989B1C-2725-48C0-B02B-94EB17AE1AC1}" type="presOf" srcId="{6F166944-0C04-4CEA-8546-1D5B46A55ADE}" destId="{5E95BF23-EFC4-4EB2-BA61-1F2C71DB70AD}" srcOrd="1" destOrd="0" presId="urn:microsoft.com/office/officeart/2005/8/layout/radial5"/>
    <dgm:cxn modelId="{36B5ED2A-F5FE-4DFB-ADFC-B59C0D3AA7AF}" type="presOf" srcId="{C42CADBD-0C0E-4AFD-B049-5ED6B30BD78E}" destId="{64AF7043-D66C-449F-A069-387F6DB40B69}" srcOrd="0" destOrd="0" presId="urn:microsoft.com/office/officeart/2005/8/layout/radial5"/>
    <dgm:cxn modelId="{DB759F31-DC53-4531-AFC8-AA9390260F4A}" type="presOf" srcId="{9A5157FE-77AD-48FA-BF6C-FD87FDF078FC}" destId="{D98EE261-74EE-4AF7-980B-AF8710E2B99E}" srcOrd="0" destOrd="0" presId="urn:microsoft.com/office/officeart/2005/8/layout/radial5"/>
    <dgm:cxn modelId="{58A09B41-2866-4DCB-8079-852CFD17662F}" type="presOf" srcId="{0ABF0DDB-03B2-4E0E-BD58-502057600FA9}" destId="{FE2B71C5-51B4-44ED-AD74-5644024310E9}" srcOrd="1" destOrd="0" presId="urn:microsoft.com/office/officeart/2005/8/layout/radial5"/>
    <dgm:cxn modelId="{E3D98B62-646C-4170-BDB0-23C67ED72778}" srcId="{DE42D13C-C461-4D4A-B513-41A1E71F4598}" destId="{0AC05BBC-08D6-4CE8-8285-F89F085507B0}" srcOrd="1" destOrd="0" parTransId="{C42CADBD-0C0E-4AFD-B049-5ED6B30BD78E}" sibTransId="{9C230C08-874F-40A2-B9F1-110018E99858}"/>
    <dgm:cxn modelId="{469AD367-F52C-4D6F-B6DD-A5A16D0B363E}" type="presOf" srcId="{9D279890-0994-4B1D-A82C-DA2A93788834}" destId="{DBE59DA8-47FC-4A1F-A37A-AD43F09F9EA6}" srcOrd="0" destOrd="0" presId="urn:microsoft.com/office/officeart/2005/8/layout/radial5"/>
    <dgm:cxn modelId="{E2BADA6E-1A11-4633-9DD7-991E7A1457AA}" srcId="{DE42D13C-C461-4D4A-B513-41A1E71F4598}" destId="{9A5157FE-77AD-48FA-BF6C-FD87FDF078FC}" srcOrd="3" destOrd="0" parTransId="{0ABF0DDB-03B2-4E0E-BD58-502057600FA9}" sibTransId="{587CCA35-E941-4A03-970C-0EC9A816F39A}"/>
    <dgm:cxn modelId="{5DCE5B6F-47B4-4D4C-BE24-512C1A3E15E7}" type="presOf" srcId="{0D082DD8-BAD8-4501-94E3-1BCADE4769CE}" destId="{8500D47C-741C-4193-B188-A5A6E4DA4585}" srcOrd="1" destOrd="0" presId="urn:microsoft.com/office/officeart/2005/8/layout/radial5"/>
    <dgm:cxn modelId="{8C219F72-C882-4C84-A84C-3B3284E91FA5}" type="presOf" srcId="{6F166944-0C04-4CEA-8546-1D5B46A55ADE}" destId="{1B5C8B8E-7574-4DF3-85A4-1A9DA7C8B28E}" srcOrd="0" destOrd="0" presId="urn:microsoft.com/office/officeart/2005/8/layout/radial5"/>
    <dgm:cxn modelId="{5CDF8E58-FBE4-4E79-AEB4-5BB89292EDDE}" type="presOf" srcId="{0BEDA487-98B6-4FBC-9C25-3729CB20BCF8}" destId="{5492C8FF-3AD3-45FC-8EC6-47E47C6F80DF}" srcOrd="0" destOrd="0" presId="urn:microsoft.com/office/officeart/2005/8/layout/radial5"/>
    <dgm:cxn modelId="{201CE88F-6728-EE4E-B182-E817F7E9F087}" srcId="{0BEDA487-98B6-4FBC-9C25-3729CB20BCF8}" destId="{2936ED7B-01F6-A74F-B3DB-03621245684F}" srcOrd="1" destOrd="0" parTransId="{E40A7E46-E14E-3F46-AF0C-6A806FBC239C}" sibTransId="{7AD3D4A9-B47D-0A41-A5AB-0145E36EAE6B}"/>
    <dgm:cxn modelId="{E724729C-57B8-4AB1-9AAA-F43869210F0F}" type="presOf" srcId="{C42CADBD-0C0E-4AFD-B049-5ED6B30BD78E}" destId="{1AAB02F8-501D-45AA-B339-4ECFFD5E75EA}" srcOrd="1" destOrd="0" presId="urn:microsoft.com/office/officeart/2005/8/layout/radial5"/>
    <dgm:cxn modelId="{7C671CB2-109A-466C-9B1F-962EF8778F52}" type="presOf" srcId="{DE42D13C-C461-4D4A-B513-41A1E71F4598}" destId="{BF249C1D-AA90-4DB7-AFF5-9984C62C17DC}" srcOrd="0" destOrd="0" presId="urn:microsoft.com/office/officeart/2005/8/layout/radial5"/>
    <dgm:cxn modelId="{D6C77DBF-5393-48CC-A60D-79B136D2738F}" srcId="{DE42D13C-C461-4D4A-B513-41A1E71F4598}" destId="{400A63DF-47F6-4295-93E1-792C992C2197}" srcOrd="2" destOrd="0" parTransId="{0D082DD8-BAD8-4501-94E3-1BCADE4769CE}" sibTransId="{03AC6EA4-D154-4777-9554-7D98B8A91729}"/>
    <dgm:cxn modelId="{BEABA3CE-A832-448D-9B4F-F076708016DA}" srcId="{0BEDA487-98B6-4FBC-9C25-3729CB20BCF8}" destId="{DE42D13C-C461-4D4A-B513-41A1E71F4598}" srcOrd="0" destOrd="0" parTransId="{C1FDB360-01BB-48C2-8186-BFC6EB5BAA72}" sibTransId="{66C14023-A0B7-4F0A-9C17-90E2159F7BE0}"/>
    <dgm:cxn modelId="{D519FDEC-EEC1-4C78-AE1D-04E1CBC06002}" type="presOf" srcId="{0D082DD8-BAD8-4501-94E3-1BCADE4769CE}" destId="{E1F6E8A9-C8B1-4FD2-BA22-176632A61B19}" srcOrd="0" destOrd="0" presId="urn:microsoft.com/office/officeart/2005/8/layout/radial5"/>
    <dgm:cxn modelId="{A12A6F58-FF46-4435-84A7-7278DEA48CF3}" type="presParOf" srcId="{5492C8FF-3AD3-45FC-8EC6-47E47C6F80DF}" destId="{BF249C1D-AA90-4DB7-AFF5-9984C62C17DC}" srcOrd="0" destOrd="0" presId="urn:microsoft.com/office/officeart/2005/8/layout/radial5"/>
    <dgm:cxn modelId="{544BD66B-81A1-4870-BCC5-F3A68789C4B9}" type="presParOf" srcId="{5492C8FF-3AD3-45FC-8EC6-47E47C6F80DF}" destId="{1B5C8B8E-7574-4DF3-85A4-1A9DA7C8B28E}" srcOrd="1" destOrd="0" presId="urn:microsoft.com/office/officeart/2005/8/layout/radial5"/>
    <dgm:cxn modelId="{D4C01FC8-D2B6-4361-B03D-7BF2D52DB134}" type="presParOf" srcId="{1B5C8B8E-7574-4DF3-85A4-1A9DA7C8B28E}" destId="{5E95BF23-EFC4-4EB2-BA61-1F2C71DB70AD}" srcOrd="0" destOrd="0" presId="urn:microsoft.com/office/officeart/2005/8/layout/radial5"/>
    <dgm:cxn modelId="{BBE5F168-88B8-4CE3-ACB1-8E348CB02ACC}" type="presParOf" srcId="{5492C8FF-3AD3-45FC-8EC6-47E47C6F80DF}" destId="{DBE59DA8-47FC-4A1F-A37A-AD43F09F9EA6}" srcOrd="2" destOrd="0" presId="urn:microsoft.com/office/officeart/2005/8/layout/radial5"/>
    <dgm:cxn modelId="{ED5BE1E3-284F-4A7B-83BD-2F3B4CB81A32}" type="presParOf" srcId="{5492C8FF-3AD3-45FC-8EC6-47E47C6F80DF}" destId="{64AF7043-D66C-449F-A069-387F6DB40B69}" srcOrd="3" destOrd="0" presId="urn:microsoft.com/office/officeart/2005/8/layout/radial5"/>
    <dgm:cxn modelId="{D953A6CD-DE0C-4EAB-81B8-836828E3FA27}" type="presParOf" srcId="{64AF7043-D66C-449F-A069-387F6DB40B69}" destId="{1AAB02F8-501D-45AA-B339-4ECFFD5E75EA}" srcOrd="0" destOrd="0" presId="urn:microsoft.com/office/officeart/2005/8/layout/radial5"/>
    <dgm:cxn modelId="{B3BA4129-C07E-48AF-8F6D-7E5CF302D7B3}" type="presParOf" srcId="{5492C8FF-3AD3-45FC-8EC6-47E47C6F80DF}" destId="{18427860-B94F-4B2E-A9FC-F5A0C2D0C066}" srcOrd="4" destOrd="0" presId="urn:microsoft.com/office/officeart/2005/8/layout/radial5"/>
    <dgm:cxn modelId="{474935BA-2788-4F14-A3FE-150274BBF696}" type="presParOf" srcId="{5492C8FF-3AD3-45FC-8EC6-47E47C6F80DF}" destId="{E1F6E8A9-C8B1-4FD2-BA22-176632A61B19}" srcOrd="5" destOrd="0" presId="urn:microsoft.com/office/officeart/2005/8/layout/radial5"/>
    <dgm:cxn modelId="{CA519659-298B-49C6-8090-16CE3EF32D2C}" type="presParOf" srcId="{E1F6E8A9-C8B1-4FD2-BA22-176632A61B19}" destId="{8500D47C-741C-4193-B188-A5A6E4DA4585}" srcOrd="0" destOrd="0" presId="urn:microsoft.com/office/officeart/2005/8/layout/radial5"/>
    <dgm:cxn modelId="{202DD000-A191-44EC-A5F8-460C10D5B73D}" type="presParOf" srcId="{5492C8FF-3AD3-45FC-8EC6-47E47C6F80DF}" destId="{DAA4C6D6-F09D-4E9C-A364-2BD6D58E0D72}" srcOrd="6" destOrd="0" presId="urn:microsoft.com/office/officeart/2005/8/layout/radial5"/>
    <dgm:cxn modelId="{FF6BB86C-D3BF-4239-88FF-CA99BD5AA013}" type="presParOf" srcId="{5492C8FF-3AD3-45FC-8EC6-47E47C6F80DF}" destId="{FA943A27-9F06-4B9D-BB4B-C630234952F7}" srcOrd="7" destOrd="0" presId="urn:microsoft.com/office/officeart/2005/8/layout/radial5"/>
    <dgm:cxn modelId="{C16630C3-160C-460A-A8C8-A55A65261E01}" type="presParOf" srcId="{FA943A27-9F06-4B9D-BB4B-C630234952F7}" destId="{FE2B71C5-51B4-44ED-AD74-5644024310E9}" srcOrd="0" destOrd="0" presId="urn:microsoft.com/office/officeart/2005/8/layout/radial5"/>
    <dgm:cxn modelId="{3E196DB9-AD29-428A-8318-FFB2A549F95D}" type="presParOf" srcId="{5492C8FF-3AD3-45FC-8EC6-47E47C6F80DF}" destId="{D98EE261-74EE-4AF7-980B-AF8710E2B99E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49C1D-AA90-4DB7-AFF5-9984C62C17DC}">
      <dsp:nvSpPr>
        <dsp:cNvPr id="0" name=""/>
        <dsp:cNvSpPr/>
      </dsp:nvSpPr>
      <dsp:spPr>
        <a:xfrm>
          <a:off x="3791709" y="1960333"/>
          <a:ext cx="3004522" cy="243151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ประโยชน์ของการใช้วัสดุ อุปกรณ์</a:t>
          </a:r>
          <a:b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และเครื่องมือในการดูแลเสื้อผ้า</a:t>
          </a:r>
        </a:p>
      </dsp:txBody>
      <dsp:txXfrm>
        <a:off x="4231711" y="2316421"/>
        <a:ext cx="2124518" cy="1719343"/>
      </dsp:txXfrm>
    </dsp:sp>
    <dsp:sp modelId="{1B5C8B8E-7574-4DF3-85A4-1A9DA7C8B28E}">
      <dsp:nvSpPr>
        <dsp:cNvPr id="0" name=""/>
        <dsp:cNvSpPr/>
      </dsp:nvSpPr>
      <dsp:spPr>
        <a:xfrm rot="16293206">
          <a:off x="5231386" y="1423004"/>
          <a:ext cx="372549" cy="676038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1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85754" y="1614074"/>
        <a:ext cx="260784" cy="405622"/>
      </dsp:txXfrm>
    </dsp:sp>
    <dsp:sp modelId="{DBE59DA8-47FC-4A1F-A37A-AD43F09F9EA6}">
      <dsp:nvSpPr>
        <dsp:cNvPr id="0" name=""/>
        <dsp:cNvSpPr/>
      </dsp:nvSpPr>
      <dsp:spPr>
        <a:xfrm>
          <a:off x="3879077" y="101687"/>
          <a:ext cx="3051952" cy="1446937"/>
        </a:xfrm>
        <a:prstGeom prst="ellipse">
          <a:avLst/>
        </a:prstGeom>
        <a:solidFill>
          <a:srgbClr val="33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อำนวยความสะดวกระหว่างการซักเสื้อผ้า</a:t>
          </a:r>
        </a:p>
      </dsp:txBody>
      <dsp:txXfrm>
        <a:off x="4326025" y="313586"/>
        <a:ext cx="2158056" cy="1023139"/>
      </dsp:txXfrm>
    </dsp:sp>
    <dsp:sp modelId="{64AF7043-D66C-449F-A069-387F6DB40B69}">
      <dsp:nvSpPr>
        <dsp:cNvPr id="0" name=""/>
        <dsp:cNvSpPr/>
      </dsp:nvSpPr>
      <dsp:spPr>
        <a:xfrm rot="21534317">
          <a:off x="6836891" y="2872355"/>
          <a:ext cx="452353" cy="575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6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836903" y="2988802"/>
        <a:ext cx="316647" cy="345451"/>
      </dsp:txXfrm>
    </dsp:sp>
    <dsp:sp modelId="{18427860-B94F-4B2E-A9FC-F5A0C2D0C066}">
      <dsp:nvSpPr>
        <dsp:cNvPr id="0" name=""/>
        <dsp:cNvSpPr/>
      </dsp:nvSpPr>
      <dsp:spPr>
        <a:xfrm>
          <a:off x="7467101" y="2387825"/>
          <a:ext cx="2716796" cy="1693393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ประหยัดเวลา</a:t>
          </a:r>
          <a:b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ในการซักเสื้อผ้า</a:t>
          </a:r>
        </a:p>
      </dsp:txBody>
      <dsp:txXfrm>
        <a:off x="7864967" y="2635817"/>
        <a:ext cx="1921064" cy="1197409"/>
      </dsp:txXfrm>
    </dsp:sp>
    <dsp:sp modelId="{E1F6E8A9-C8B1-4FD2-BA22-176632A61B19}">
      <dsp:nvSpPr>
        <dsp:cNvPr id="0" name=""/>
        <dsp:cNvSpPr/>
      </dsp:nvSpPr>
      <dsp:spPr>
        <a:xfrm rot="5386336">
          <a:off x="5143847" y="4366088"/>
          <a:ext cx="407215" cy="575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04686" y="4420157"/>
        <a:ext cx="285051" cy="345451"/>
      </dsp:txXfrm>
    </dsp:sp>
    <dsp:sp modelId="{DAA4C6D6-F09D-4E9C-A364-2BD6D58E0D72}">
      <dsp:nvSpPr>
        <dsp:cNvPr id="0" name=""/>
        <dsp:cNvSpPr/>
      </dsp:nvSpPr>
      <dsp:spPr>
        <a:xfrm>
          <a:off x="3804660" y="4857211"/>
          <a:ext cx="3074932" cy="154357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เสื้อผ้าสะอาดปราศจากสิ่งสกปรก</a:t>
          </a:r>
        </a:p>
      </dsp:txBody>
      <dsp:txXfrm>
        <a:off x="4254973" y="5083263"/>
        <a:ext cx="2174306" cy="1091475"/>
      </dsp:txXfrm>
    </dsp:sp>
    <dsp:sp modelId="{FA943A27-9F06-4B9D-BB4B-C630234952F7}">
      <dsp:nvSpPr>
        <dsp:cNvPr id="0" name=""/>
        <dsp:cNvSpPr/>
      </dsp:nvSpPr>
      <dsp:spPr>
        <a:xfrm rot="10888350">
          <a:off x="3176610" y="2807151"/>
          <a:ext cx="475416" cy="549413"/>
        </a:xfrm>
        <a:prstGeom prst="rightArrow">
          <a:avLst>
            <a:gd name="adj1" fmla="val 60000"/>
            <a:gd name="adj2" fmla="val 50000"/>
          </a:avLst>
        </a:prstGeom>
        <a:solidFill>
          <a:srgbClr val="CC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3319211" y="2918867"/>
        <a:ext cx="332791" cy="329647"/>
      </dsp:txXfrm>
    </dsp:sp>
    <dsp:sp modelId="{D98EE261-74EE-4AF7-980B-AF8710E2B99E}">
      <dsp:nvSpPr>
        <dsp:cNvPr id="0" name=""/>
        <dsp:cNvSpPr/>
      </dsp:nvSpPr>
      <dsp:spPr>
        <a:xfrm>
          <a:off x="140543" y="2146672"/>
          <a:ext cx="2948571" cy="1869693"/>
        </a:xfrm>
        <a:prstGeom prst="ellipse">
          <a:avLst/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ช่วยให้เสื้อผ้าที่สวมใส่ไม่ยับและเสียรูปทรง</a:t>
          </a:r>
        </a:p>
      </dsp:txBody>
      <dsp:txXfrm>
        <a:off x="572351" y="2420482"/>
        <a:ext cx="2084955" cy="1322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067AB-E613-4605-8021-3AF6B0DFD5F0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80796-AE9F-4527-8369-361B0AAC8D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58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941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0540-DF9A-4527-AC5F-5B1C0ADB4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42CF9-73CB-4614-ABC6-BC105BADD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5BA63-4F1D-40A8-9A57-BADB1DFD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2A6AD-9A87-483A-8692-CB0010AD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44AF-BDD0-4DC0-AB4E-A993BEB8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840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3721-F45A-4B49-9179-78719AE0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4F047-6386-4CC4-9D23-FB17C7643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1D545-CB17-4081-85B3-27304CDD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B4C1-A877-416A-BE4E-DCB9A991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872C2-A19B-4B52-8CE6-79313067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23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222E5-101C-4E67-8B7A-1D5E501A5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CE175-555B-4763-9A96-F3F6A2519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9F2C6-37EB-470A-AA6A-0D527B7D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C1ADF-801B-4DE4-81F8-294392C7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DB49-012C-483C-80AD-001AE753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663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5EEA-AEB4-44F3-BABE-F5C1284FAEED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282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7210-FE9A-4238-9B9E-43C565EEDFED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098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9FA-CDA5-4666-90AD-F34F48BE7E99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430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40EC-1BC6-4FC6-AFE2-323F34955967}" type="datetime1">
              <a:rPr lang="th-TH" smtClean="0"/>
              <a:t>02/05/68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898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B3A4-C58E-413E-A4DF-F7BA6FE17B26}" type="datetime1">
              <a:rPr lang="th-TH" smtClean="0"/>
              <a:t>02/05/68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129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1B2B-20E8-4FC7-B4E5-9EA51A00BFA2}" type="datetime1">
              <a:rPr lang="th-TH" smtClean="0"/>
              <a:t>02/05/68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198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999E-E1CE-423D-96E1-5453A2178853}" type="datetime1">
              <a:rPr lang="th-TH" smtClean="0"/>
              <a:t>02/05/68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155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B4EC-31AC-484C-977F-BA38334B4E46}" type="datetime1">
              <a:rPr lang="th-TH" smtClean="0"/>
              <a:t>02/05/68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013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9BD4-B27E-456C-950B-4FA2A3EF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218ED-1606-405D-8B77-20601FB6C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95A9-7137-417C-B5C5-4A9EB711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32094-D5E4-4ECC-81C7-CAA4E2FD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58C74-B043-4055-8D92-BE88E8E4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7890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B84-7B7A-4932-9E1B-0D827553DAFD}" type="datetime1">
              <a:rPr lang="th-TH" smtClean="0"/>
              <a:t>02/05/68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13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295-C372-4233-9380-10C2AEBE322A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646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097E-469B-440A-B916-7CBFACEAB179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608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30A5-C1B9-419F-B2EA-FF388977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54EC-8A4F-49F6-92EE-0D492F3D8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035F-F2F1-4EE3-894A-BC73140C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776DB-AEB6-402C-A6F1-4D2A91DA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19F8F-E05E-4D2A-993D-7759F5F8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261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F332-7790-4389-BAC7-15E6B638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03766-7749-4C81-B1F0-4D8AFA79E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5B7BB-EE2E-478E-8017-F0391D2DA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D54EE-44B4-4C90-8129-038B2784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DC406-FFB8-4149-86AD-A5452570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3095E-772D-41DA-9FF6-286F7A02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903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0354-5F1D-4F01-AE48-07F464C8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EE74D-D649-408C-83D8-945DBD5C9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5FB81-9A13-4388-A876-B5CD7452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D3FFA-DAF1-46E9-9B3D-75D8C6F57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5282A-90A2-4F8B-9F64-C9CAFBD6C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82AE0-A539-4904-B11C-D0E4C321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CA8D5-5480-4BDD-81D6-3CD59F03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DCCF0-C5F4-4900-BFBF-FFB804C2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74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AF7C-F5E6-41A1-AB1F-C4AC4919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D1791-2183-45BE-895B-D4634848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7211A-3BAE-4875-AABC-75D19D52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CCB38-D480-4638-8530-BF21C954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092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DD198-AB9A-4197-BF9B-20F570E7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5081B6-B019-4F74-A3EF-0EFEFACD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E38E2-0255-4266-A8D4-9347E067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03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17F5-A6E2-41CD-A124-D6ADED92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3675-D372-4DC2-8199-41F33362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0CFE4-E56F-4FF8-AB1C-7D509976F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59356-BB22-4583-BC94-723F795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2A377-0A66-4E17-904F-67754D78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32009-D571-4160-898D-65DEAF32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76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B58F-59CF-4CD3-8396-EC93C536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47F69-8D84-4B9E-9B6F-C791F4671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7DDE3-415F-418E-9193-CD258C18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4D881-8773-44B1-8AA4-60470979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DF383-56F1-4B9C-B4F0-1CA59B3D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644AD-B21F-40E5-8DED-87D3468E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299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FF6CF-F76D-4708-817A-33CD5139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9CFEF-9958-4A4D-B7CB-902AA76A2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B09E9-B577-4C84-9658-3797FBC3E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6E1A-8FCB-47B0-A4F6-487E828F916A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58AE8-0AA8-431D-B6A9-4FFAE6AA6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B009-7314-4823-8316-94722F9CC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977A-A2F7-44DD-B0CF-9BE5C2A5D0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300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6028-35F7-48CD-A6D1-3D55A2CB5994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66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53544" cy="3813048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367" t="20221" r="8133" b="11779"/>
          <a:stretch/>
        </p:blipFill>
        <p:spPr>
          <a:xfrm>
            <a:off x="2651611" y="1143000"/>
            <a:ext cx="7050322" cy="53400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14400" y="338328"/>
            <a:ext cx="7555230" cy="594360"/>
            <a:chOff x="1618488" y="589024"/>
            <a:chExt cx="7555230" cy="594360"/>
          </a:xfrm>
        </p:grpSpPr>
        <p:sp>
          <p:nvSpPr>
            <p:cNvPr id="5" name="Rounded Rectangle 4"/>
            <p:cNvSpPr/>
            <p:nvPr/>
          </p:nvSpPr>
          <p:spPr>
            <a:xfrm>
              <a:off x="3394710" y="589024"/>
              <a:ext cx="5779008" cy="5943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8488" y="589024"/>
              <a:ext cx="6038088" cy="59436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 อุปกรณ์ และเครื่องมือในการดูแลเสื้อผ้า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A45FDFC-21D3-E74C-920D-A5A3FAEFE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67" t="33555" r="38683" b="22000"/>
          <a:stretch/>
        </p:blipFill>
        <p:spPr>
          <a:xfrm>
            <a:off x="1197864" y="898969"/>
            <a:ext cx="6464808" cy="520515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197864" y="898969"/>
            <a:ext cx="2130552" cy="181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8416" y="898968"/>
            <a:ext cx="2130552" cy="181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8968" y="898969"/>
            <a:ext cx="2203704" cy="181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endParaRPr lang="en-US" sz="6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7864" y="2712337"/>
            <a:ext cx="2130552" cy="181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7864" y="4525701"/>
            <a:ext cx="2130552" cy="181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8416" y="2712330"/>
            <a:ext cx="2130552" cy="181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8968" y="2712336"/>
            <a:ext cx="2203704" cy="181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8968" y="4525703"/>
            <a:ext cx="2203704" cy="181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๙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28416" y="4525691"/>
            <a:ext cx="2130552" cy="181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๘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85442" y="2541428"/>
            <a:ext cx="3172968" cy="96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แปรงซักผ้า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85442" y="3734720"/>
            <a:ext cx="3172968" cy="96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ใช้แปรงบริเวณผ้าที่มีคราบและรอยเปื้อน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33F16A9-6D23-FA46-AF6D-B7D5E5E70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817" t="21200" r="34988" b="20266"/>
          <a:stretch/>
        </p:blipFill>
        <p:spPr>
          <a:xfrm>
            <a:off x="1126391" y="1339119"/>
            <a:ext cx="4835870" cy="4790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1077" y="1030826"/>
            <a:ext cx="1952711" cy="169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3788" y="1030826"/>
            <a:ext cx="1952711" cy="169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6499" y="1030826"/>
            <a:ext cx="1952711" cy="169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075" y="2728996"/>
            <a:ext cx="1952711" cy="169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3787" y="2728996"/>
            <a:ext cx="1952711" cy="169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6498" y="2728996"/>
            <a:ext cx="1952711" cy="169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1076" y="4427166"/>
            <a:ext cx="1952711" cy="169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3787" y="4427166"/>
            <a:ext cx="1952711" cy="169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๘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6497" y="4431653"/>
            <a:ext cx="1952711" cy="169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๙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34117" y="2550759"/>
            <a:ext cx="3172968" cy="96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สารฟอกขาว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34117" y="3744051"/>
            <a:ext cx="3172968" cy="96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ใช้ขจัดรอยเปื้อน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ทำให้ผ้าขาวสะอาด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502353" y="1339119"/>
            <a:ext cx="2600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144145A-CAA1-874B-A84B-7578CA44F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0772" y="1217861"/>
            <a:ext cx="12353544" cy="4119154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3">
            <a:extLst>
              <a:ext uri="{FF2B5EF4-FFF2-40B4-BE49-F238E27FC236}">
                <a16:creationId xmlns:a16="http://schemas.microsoft.com/office/drawing/2014/main" id="{7CF6E682-02CB-4E93-95E5-DA66BD815557}"/>
              </a:ext>
            </a:extLst>
          </p:cNvPr>
          <p:cNvSpPr/>
          <p:nvPr/>
        </p:nvSpPr>
        <p:spPr>
          <a:xfrm>
            <a:off x="1561932" y="2310100"/>
            <a:ext cx="9538884" cy="1861608"/>
          </a:xfrm>
          <a:prstGeom prst="round2SameRect">
            <a:avLst/>
          </a:prstGeom>
          <a:noFill/>
          <a:ln w="57150">
            <a:solidFill>
              <a:srgbClr val="CC99FF"/>
            </a:solidFill>
            <a:prstDash val="lg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th-TH" sz="3600" b="1" dirty="0">
                <a:solidFill>
                  <a:prstClr val="black"/>
                </a:solidFill>
                <a:latin typeface="TH SarabunPSK" panose="020B0500040200020003" charset="0"/>
                <a:cs typeface="TH SarabunPSK" panose="020B0500040200020003" charset="0"/>
              </a:rPr>
              <a:t>นักเรียนยกตัวอย่างวัสดุในการดูแลรักษาเสื้อผ้ามา ๑ ชนิด แล้ววิเคราะห์ลักษณะการนำไปใช้งาน และสรุปผลที่เกิดขึ้นต่อเสื้อผ้าหลังการใช้งาน เขียนเป็นแผนภาพความคิด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H SarabunPSK" panose="020B0500040200020003" charset="0"/>
              <a:cs typeface="TH SarabunPSK" panose="020B0500040200020003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68B4297-B45F-064E-87D5-020651E40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918909"/>
            <a:ext cx="12353544" cy="1001226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53480"/>
            <a:ext cx="12353544" cy="1001226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3814" y="709320"/>
            <a:ext cx="4358312" cy="900208"/>
          </a:xfrm>
          <a:prstGeom prst="roundRect">
            <a:avLst/>
          </a:prstGeom>
          <a:solidFill>
            <a:srgbClr val="FF66CC"/>
          </a:solidFill>
          <a:ln w="3175">
            <a:solidFill>
              <a:srgbClr val="FF66C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477571" y="3534910"/>
            <a:ext cx="2471056" cy="124946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7C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สารซักฟอก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9417" y="2782663"/>
            <a:ext cx="1907363" cy="900208"/>
          </a:xfrm>
          <a:prstGeom prst="roundRect">
            <a:avLst/>
          </a:prstGeom>
          <a:solidFill>
            <a:srgbClr val="FF9999"/>
          </a:solidFill>
          <a:ln w="28575">
            <a:solidFill>
              <a:srgbClr val="FF7C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วัสดุในการดูแลรักษาเสื้อผ้า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3563034" y="2475957"/>
            <a:ext cx="3673003" cy="336737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สามารถใช้ได้กับการซักมือ</a:t>
            </a:r>
            <a:r>
              <a:rPr kumimoji="0" lang="th-TH" sz="32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ซักด้วยเครื่อง มีทั้งแบบชนิดผงและน้ำ และควรศึกษาวิธีการใช้บนฉลาก เพื่อให้มีประสิทธิภาพสูงสุด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0947" y="1899762"/>
            <a:ext cx="2637175" cy="8844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ลักษณะการนำไปใช้งาน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48627" y="3884039"/>
            <a:ext cx="586657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293267" y="3964625"/>
            <a:ext cx="615133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7965630" y="2863526"/>
            <a:ext cx="3709852" cy="243105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ทำให้เสื้อผ้าที่ซักสะอาด</a:t>
            </a:r>
            <a:r>
              <a:rPr kumimoji="0" lang="th-TH" sz="32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ปราศจากรอยเปื้อน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และสิ่งสกปรก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46482" y="1795232"/>
            <a:ext cx="3148148" cy="1093489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ผลที่เกิดขึ้นต่อเสื้อผ้า</a:t>
            </a:r>
          </a:p>
        </p:txBody>
      </p:sp>
      <p:sp>
        <p:nvSpPr>
          <p:cNvPr id="2" name="Rectangle 1"/>
          <p:cNvSpPr/>
          <p:nvPr/>
        </p:nvSpPr>
        <p:spPr>
          <a:xfrm>
            <a:off x="3822192" y="3081528"/>
            <a:ext cx="3264408" cy="255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88352" y="3081528"/>
            <a:ext cx="3264408" cy="1965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5D15EF-BB99-424B-95FA-8839C257B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1544" y="1123405"/>
            <a:ext cx="12353544" cy="4545875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3">
            <a:extLst>
              <a:ext uri="{FF2B5EF4-FFF2-40B4-BE49-F238E27FC236}">
                <a16:creationId xmlns:a16="http://schemas.microsoft.com/office/drawing/2014/main" id="{7CF6E682-02CB-4E93-95E5-DA66BD815557}"/>
              </a:ext>
            </a:extLst>
          </p:cNvPr>
          <p:cNvSpPr/>
          <p:nvPr/>
        </p:nvSpPr>
        <p:spPr>
          <a:xfrm>
            <a:off x="1322011" y="2465538"/>
            <a:ext cx="9694332" cy="1861608"/>
          </a:xfrm>
          <a:prstGeom prst="round2Same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lg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charset="0"/>
                <a:ea typeface="+mn-ea"/>
                <a:cs typeface="TH SarabunPSK" panose="020B0500040200020003" charset="0"/>
              </a:rPr>
              <a:t>นักเรียนยกตัวอย่างอุปกรณ์และเครื่องมือในการดูแลรักษาเสื้อผ้ามา ๑ ชนิดแล้ววิเคราะห์ลักษณะการนำไปใช้งาน และสรุปผลที่เกิดขึ้นต่อเสื้อผ้า</a:t>
            </a:r>
            <a:b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charset="0"/>
                <a:ea typeface="+mn-ea"/>
                <a:cs typeface="TH SarabunPSK" panose="020B0500040200020003" charset="0"/>
              </a:rPr>
            </a:b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charset="0"/>
                <a:ea typeface="+mn-ea"/>
                <a:cs typeface="TH SarabunPSK" panose="020B0500040200020003" charset="0"/>
              </a:rPr>
              <a:t>หลังการใช้งาน เขียนเป็นแผนภาพความคิด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B0A683B-BD7E-594E-81BB-B8F071AC9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61544" y="-43049"/>
            <a:ext cx="12353544" cy="1088431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2691" y="517789"/>
            <a:ext cx="4358312" cy="900208"/>
          </a:xfrm>
          <a:prstGeom prst="roundRect">
            <a:avLst/>
          </a:prstGeom>
          <a:solidFill>
            <a:srgbClr val="FF66CC"/>
          </a:solidFill>
          <a:ln w="3175">
            <a:solidFill>
              <a:srgbClr val="FF66CC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440791" y="3198725"/>
            <a:ext cx="2471056" cy="124946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กะละมัง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5110" y="2576230"/>
            <a:ext cx="2493469" cy="9002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FF7C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อุปกรณ์และเครื่องมือ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ในการดูแลรักษาเสื้อผ้า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3498503" y="2576230"/>
            <a:ext cx="3673003" cy="252248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ใส่น้ำและส่วนผสมของ</a:t>
            </a:r>
            <a:b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สารซักฟอก เพื่อซักทำความสะอาดผ้า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16416" y="2017131"/>
            <a:ext cx="2637175" cy="884427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ลักษณะการนำไปใช้งาน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11847" y="3688165"/>
            <a:ext cx="586657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171507" y="3688165"/>
            <a:ext cx="615133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7786640" y="2667652"/>
            <a:ext cx="3709852" cy="243105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ทำให้เสื้อผ้าที่ซักสะอาด</a:t>
            </a:r>
            <a:r>
              <a:rPr kumimoji="0" lang="th-TH" sz="32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ปราศจากเชื้อโรค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52978" y="1770038"/>
            <a:ext cx="3148148" cy="109348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ผลที่เกิดขึ้นต่อเสื้อผ้า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911847" y="3688164"/>
            <a:ext cx="586657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171507" y="3688164"/>
            <a:ext cx="615133" cy="3900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61544" y="5856774"/>
            <a:ext cx="12353544" cy="1001226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833044C-F13C-B348-921E-127E80F40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031966" y="2356560"/>
            <a:ext cx="10516906" cy="21236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66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นักเรียนร่วมกันเปรียบเทียบผลที่เกิดขึ้นจากการปฏิบัติและไม่ปฏิบัติในการเลือกใช้วัสดุ อุปกรณ์ และเครื่องมือในการดูแลเสื้อผ้า</a:t>
            </a:r>
            <a:br>
              <a:rPr lang="th-TH" sz="4400" b="1" dirty="0">
                <a:solidFill>
                  <a:srgbClr val="66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rgbClr val="66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ให้เหมาะสมกับลักษณะการใช้งาน เขียนเป็นแผนภาพความคิด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1B3803C-DAB4-1146-A75F-640CDBC82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918909"/>
            <a:ext cx="12353544" cy="1001226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53480"/>
            <a:ext cx="12353544" cy="1001226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25269" y="2148710"/>
            <a:ext cx="2513731" cy="2939142"/>
            <a:chOff x="4341222" y="2057270"/>
            <a:chExt cx="1389019" cy="293914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3" name="Straight Connector 12"/>
            <p:cNvCxnSpPr/>
            <p:nvPr/>
          </p:nvCxnSpPr>
          <p:spPr>
            <a:xfrm>
              <a:off x="4341222" y="3539904"/>
              <a:ext cx="687978" cy="0"/>
            </a:xfrm>
            <a:prstGeom prst="line">
              <a:avLst/>
            </a:prstGeom>
            <a:ln w="381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29200" y="2057270"/>
              <a:ext cx="0" cy="2939142"/>
            </a:xfrm>
            <a:prstGeom prst="line">
              <a:avLst/>
            </a:prstGeom>
            <a:ln w="381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029200" y="2057270"/>
              <a:ext cx="701041" cy="0"/>
            </a:xfrm>
            <a:prstGeom prst="straightConnector1">
              <a:avLst/>
            </a:prstGeom>
            <a:ln w="381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029200" y="4996412"/>
              <a:ext cx="701041" cy="0"/>
            </a:xfrm>
            <a:prstGeom prst="straightConnector1">
              <a:avLst/>
            </a:prstGeom>
            <a:ln w="381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lowchart: Alternate Process 3"/>
          <p:cNvSpPr/>
          <p:nvPr/>
        </p:nvSpPr>
        <p:spPr>
          <a:xfrm>
            <a:off x="743386" y="2769196"/>
            <a:ext cx="4247059" cy="172429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การเลือกใช้วัสดุ อุปกรณ์</a:t>
            </a:r>
            <a:b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และเครื่องมือในการดูแลเสื้อผ้า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ให้เหมาะสมกับลักษณะการใช้งาน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7323907" y="1611355"/>
            <a:ext cx="4288974" cy="1290952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dash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มีอา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ยุการใช้งานยาวนาน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323904" y="4435417"/>
            <a:ext cx="4416991" cy="1290952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dash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ชำรุดเสียหายเร็วขึ้น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47462" y="1168318"/>
            <a:ext cx="1841863" cy="627017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ผลที่เกิดขึ้น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597912" y="4040203"/>
            <a:ext cx="1841863" cy="6270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ผลที่เกิดขึ้น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8210" y="718214"/>
            <a:ext cx="4358312" cy="900208"/>
          </a:xfrm>
          <a:prstGeom prst="roundRect">
            <a:avLst/>
          </a:prstGeom>
          <a:solidFill>
            <a:srgbClr val="FF66CC"/>
          </a:solidFill>
          <a:ln w="3175">
            <a:solidFill>
              <a:srgbClr val="FF66CC"/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4C43EC-BC85-4E58-BFA6-16B4450C522A}"/>
              </a:ext>
            </a:extLst>
          </p:cNvPr>
          <p:cNvSpPr txBox="1"/>
          <p:nvPr/>
        </p:nvSpPr>
        <p:spPr>
          <a:xfrm>
            <a:off x="3273845" y="1645439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ถ้าปฏิบัติ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D6D8D1-2223-4CBC-BE10-1A6E4E4A8893}"/>
              </a:ext>
            </a:extLst>
          </p:cNvPr>
          <p:cNvSpPr txBox="1"/>
          <p:nvPr/>
        </p:nvSpPr>
        <p:spPr>
          <a:xfrm>
            <a:off x="3273845" y="5140625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ถ้าไม่ปฏิบัติ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CAB6C838-CD06-634F-AFF4-BAE65229C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C473090-A55A-47E6-9DDF-F8DE6B26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1216" y="1217504"/>
            <a:ext cx="1898319" cy="396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1014985" y="1956816"/>
            <a:ext cx="7684872" cy="2749861"/>
          </a:xfrm>
          <a:prstGeom prst="wedgeRoundRectCallout">
            <a:avLst>
              <a:gd name="adj1" fmla="val 57130"/>
              <a:gd name="adj2" fmla="val -48110"/>
              <a:gd name="adj3" fmla="val 16667"/>
            </a:avLst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นักเรียนร่วมกันสรุปให้เห็นถึงประโยชน์ของการใช้วัสดุ</a:t>
            </a:r>
            <a:r>
              <a:rPr kumimoji="0" lang="th-TH" sz="36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อุปกรณ์ และเครื่องมือในการดูแลเสื้อผ้ามาคนละ ๑ ข้อ เขียนเป็นแผนภาพความคิด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5EFF19C-FB36-9C49-AB5C-14B8D9002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7BF06064-DC47-4071-9D79-AACE5CDD94FD}"/>
              </a:ext>
            </a:extLst>
          </p:cNvPr>
          <p:cNvSpPr/>
          <p:nvPr/>
        </p:nvSpPr>
        <p:spPr>
          <a:xfrm>
            <a:off x="382202" y="475488"/>
            <a:ext cx="3906334" cy="637792"/>
          </a:xfrm>
          <a:prstGeom prst="roundRect">
            <a:avLst/>
          </a:prstGeom>
          <a:solidFill>
            <a:srgbClr val="FF66CC"/>
          </a:solidFill>
          <a:ln w="3175">
            <a:solidFill>
              <a:srgbClr val="FF66CC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056D3A-2044-4672-A573-EBF82498E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488209"/>
              </p:ext>
            </p:extLst>
          </p:nvPr>
        </p:nvGraphicFramePr>
        <p:xfrm>
          <a:off x="638234" y="256032"/>
          <a:ext cx="10803958" cy="643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reeform 1"/>
          <p:cNvSpPr/>
          <p:nvPr/>
        </p:nvSpPr>
        <p:spPr>
          <a:xfrm>
            <a:off x="4404266" y="197616"/>
            <a:ext cx="3419950" cy="2006088"/>
          </a:xfrm>
          <a:custGeom>
            <a:avLst/>
            <a:gdLst>
              <a:gd name="connsiteX0" fmla="*/ 1316736 w 3419950"/>
              <a:gd name="connsiteY0" fmla="*/ 1940768 h 2006088"/>
              <a:gd name="connsiteX1" fmla="*/ 1362456 w 3419950"/>
              <a:gd name="connsiteY1" fmla="*/ 1959056 h 2006088"/>
              <a:gd name="connsiteX2" fmla="*/ 1399032 w 3419950"/>
              <a:gd name="connsiteY2" fmla="*/ 1977344 h 2006088"/>
              <a:gd name="connsiteX3" fmla="*/ 1545336 w 3419950"/>
              <a:gd name="connsiteY3" fmla="*/ 1986488 h 2006088"/>
              <a:gd name="connsiteX4" fmla="*/ 2093976 w 3419950"/>
              <a:gd name="connsiteY4" fmla="*/ 1986488 h 2006088"/>
              <a:gd name="connsiteX5" fmla="*/ 2194560 w 3419950"/>
              <a:gd name="connsiteY5" fmla="*/ 1940768 h 2006088"/>
              <a:gd name="connsiteX6" fmla="*/ 2221992 w 3419950"/>
              <a:gd name="connsiteY6" fmla="*/ 1931624 h 2006088"/>
              <a:gd name="connsiteX7" fmla="*/ 2350008 w 3419950"/>
              <a:gd name="connsiteY7" fmla="*/ 1885904 h 2006088"/>
              <a:gd name="connsiteX8" fmla="*/ 2441448 w 3419950"/>
              <a:gd name="connsiteY8" fmla="*/ 1867616 h 2006088"/>
              <a:gd name="connsiteX9" fmla="*/ 2514600 w 3419950"/>
              <a:gd name="connsiteY9" fmla="*/ 1840184 h 2006088"/>
              <a:gd name="connsiteX10" fmla="*/ 2551176 w 3419950"/>
              <a:gd name="connsiteY10" fmla="*/ 1821896 h 2006088"/>
              <a:gd name="connsiteX11" fmla="*/ 2660904 w 3419950"/>
              <a:gd name="connsiteY11" fmla="*/ 1794464 h 2006088"/>
              <a:gd name="connsiteX12" fmla="*/ 2761488 w 3419950"/>
              <a:gd name="connsiteY12" fmla="*/ 1730456 h 2006088"/>
              <a:gd name="connsiteX13" fmla="*/ 2798064 w 3419950"/>
              <a:gd name="connsiteY13" fmla="*/ 1712168 h 2006088"/>
              <a:gd name="connsiteX14" fmla="*/ 2843784 w 3419950"/>
              <a:gd name="connsiteY14" fmla="*/ 1684736 h 2006088"/>
              <a:gd name="connsiteX15" fmla="*/ 2880360 w 3419950"/>
              <a:gd name="connsiteY15" fmla="*/ 1666448 h 2006088"/>
              <a:gd name="connsiteX16" fmla="*/ 2944368 w 3419950"/>
              <a:gd name="connsiteY16" fmla="*/ 1620728 h 2006088"/>
              <a:gd name="connsiteX17" fmla="*/ 3008376 w 3419950"/>
              <a:gd name="connsiteY17" fmla="*/ 1593296 h 2006088"/>
              <a:gd name="connsiteX18" fmla="*/ 3044952 w 3419950"/>
              <a:gd name="connsiteY18" fmla="*/ 1565864 h 2006088"/>
              <a:gd name="connsiteX19" fmla="*/ 3081528 w 3419950"/>
              <a:gd name="connsiteY19" fmla="*/ 1547576 h 2006088"/>
              <a:gd name="connsiteX20" fmla="*/ 3099816 w 3419950"/>
              <a:gd name="connsiteY20" fmla="*/ 1520144 h 2006088"/>
              <a:gd name="connsiteX21" fmla="*/ 3127248 w 3419950"/>
              <a:gd name="connsiteY21" fmla="*/ 1511000 h 2006088"/>
              <a:gd name="connsiteX22" fmla="*/ 3154680 w 3419950"/>
              <a:gd name="connsiteY22" fmla="*/ 1492712 h 2006088"/>
              <a:gd name="connsiteX23" fmla="*/ 3172968 w 3419950"/>
              <a:gd name="connsiteY23" fmla="*/ 1465280 h 2006088"/>
              <a:gd name="connsiteX24" fmla="*/ 3182112 w 3419950"/>
              <a:gd name="connsiteY24" fmla="*/ 1437848 h 2006088"/>
              <a:gd name="connsiteX25" fmla="*/ 3218688 w 3419950"/>
              <a:gd name="connsiteY25" fmla="*/ 1401272 h 2006088"/>
              <a:gd name="connsiteX26" fmla="*/ 3246120 w 3419950"/>
              <a:gd name="connsiteY26" fmla="*/ 1346408 h 2006088"/>
              <a:gd name="connsiteX27" fmla="*/ 3264408 w 3419950"/>
              <a:gd name="connsiteY27" fmla="*/ 1318976 h 2006088"/>
              <a:gd name="connsiteX28" fmla="*/ 3273552 w 3419950"/>
              <a:gd name="connsiteY28" fmla="*/ 1282400 h 2006088"/>
              <a:gd name="connsiteX29" fmla="*/ 3310128 w 3419950"/>
              <a:gd name="connsiteY29" fmla="*/ 1209248 h 2006088"/>
              <a:gd name="connsiteX30" fmla="*/ 3355848 w 3419950"/>
              <a:gd name="connsiteY30" fmla="*/ 1126952 h 2006088"/>
              <a:gd name="connsiteX31" fmla="*/ 3374136 w 3419950"/>
              <a:gd name="connsiteY31" fmla="*/ 1035512 h 2006088"/>
              <a:gd name="connsiteX32" fmla="*/ 3383280 w 3419950"/>
              <a:gd name="connsiteY32" fmla="*/ 998936 h 2006088"/>
              <a:gd name="connsiteX33" fmla="*/ 3401568 w 3419950"/>
              <a:gd name="connsiteY33" fmla="*/ 971504 h 2006088"/>
              <a:gd name="connsiteX34" fmla="*/ 3410712 w 3419950"/>
              <a:gd name="connsiteY34" fmla="*/ 944072 h 2006088"/>
              <a:gd name="connsiteX35" fmla="*/ 3419856 w 3419950"/>
              <a:gd name="connsiteY35" fmla="*/ 825200 h 2006088"/>
              <a:gd name="connsiteX36" fmla="*/ 3401568 w 3419950"/>
              <a:gd name="connsiteY36" fmla="*/ 578312 h 2006088"/>
              <a:gd name="connsiteX37" fmla="*/ 3383280 w 3419950"/>
              <a:gd name="connsiteY37" fmla="*/ 541736 h 2006088"/>
              <a:gd name="connsiteX38" fmla="*/ 3355848 w 3419950"/>
              <a:gd name="connsiteY38" fmla="*/ 523448 h 2006088"/>
              <a:gd name="connsiteX39" fmla="*/ 3319272 w 3419950"/>
              <a:gd name="connsiteY39" fmla="*/ 468584 h 2006088"/>
              <a:gd name="connsiteX40" fmla="*/ 3236976 w 3419950"/>
              <a:gd name="connsiteY40" fmla="*/ 413720 h 2006088"/>
              <a:gd name="connsiteX41" fmla="*/ 3209544 w 3419950"/>
              <a:gd name="connsiteY41" fmla="*/ 395432 h 2006088"/>
              <a:gd name="connsiteX42" fmla="*/ 3172968 w 3419950"/>
              <a:gd name="connsiteY42" fmla="*/ 368000 h 2006088"/>
              <a:gd name="connsiteX43" fmla="*/ 3136392 w 3419950"/>
              <a:gd name="connsiteY43" fmla="*/ 358856 h 2006088"/>
              <a:gd name="connsiteX44" fmla="*/ 3099816 w 3419950"/>
              <a:gd name="connsiteY44" fmla="*/ 340568 h 2006088"/>
              <a:gd name="connsiteX45" fmla="*/ 3072384 w 3419950"/>
              <a:gd name="connsiteY45" fmla="*/ 322280 h 2006088"/>
              <a:gd name="connsiteX46" fmla="*/ 2889504 w 3419950"/>
              <a:gd name="connsiteY46" fmla="*/ 285704 h 2006088"/>
              <a:gd name="connsiteX47" fmla="*/ 2852928 w 3419950"/>
              <a:gd name="connsiteY47" fmla="*/ 276560 h 2006088"/>
              <a:gd name="connsiteX48" fmla="*/ 2770632 w 3419950"/>
              <a:gd name="connsiteY48" fmla="*/ 258272 h 2006088"/>
              <a:gd name="connsiteX49" fmla="*/ 2670048 w 3419950"/>
              <a:gd name="connsiteY49" fmla="*/ 221696 h 2006088"/>
              <a:gd name="connsiteX50" fmla="*/ 2624328 w 3419950"/>
              <a:gd name="connsiteY50" fmla="*/ 212552 h 2006088"/>
              <a:gd name="connsiteX51" fmla="*/ 2578608 w 3419950"/>
              <a:gd name="connsiteY51" fmla="*/ 194264 h 2006088"/>
              <a:gd name="connsiteX52" fmla="*/ 2414016 w 3419950"/>
              <a:gd name="connsiteY52" fmla="*/ 166832 h 2006088"/>
              <a:gd name="connsiteX53" fmla="*/ 2350008 w 3419950"/>
              <a:gd name="connsiteY53" fmla="*/ 148544 h 2006088"/>
              <a:gd name="connsiteX54" fmla="*/ 2276856 w 3419950"/>
              <a:gd name="connsiteY54" fmla="*/ 121112 h 2006088"/>
              <a:gd name="connsiteX55" fmla="*/ 2203704 w 3419950"/>
              <a:gd name="connsiteY55" fmla="*/ 111968 h 2006088"/>
              <a:gd name="connsiteX56" fmla="*/ 2139696 w 3419950"/>
              <a:gd name="connsiteY56" fmla="*/ 93680 h 2006088"/>
              <a:gd name="connsiteX57" fmla="*/ 2011680 w 3419950"/>
              <a:gd name="connsiteY57" fmla="*/ 66248 h 2006088"/>
              <a:gd name="connsiteX58" fmla="*/ 1865376 w 3419950"/>
              <a:gd name="connsiteY58" fmla="*/ 47960 h 2006088"/>
              <a:gd name="connsiteX59" fmla="*/ 1719072 w 3419950"/>
              <a:gd name="connsiteY59" fmla="*/ 38816 h 2006088"/>
              <a:gd name="connsiteX60" fmla="*/ 1051560 w 3419950"/>
              <a:gd name="connsiteY60" fmla="*/ 38816 h 2006088"/>
              <a:gd name="connsiteX61" fmla="*/ 1005840 w 3419950"/>
              <a:gd name="connsiteY61" fmla="*/ 47960 h 2006088"/>
              <a:gd name="connsiteX62" fmla="*/ 960120 w 3419950"/>
              <a:gd name="connsiteY62" fmla="*/ 66248 h 2006088"/>
              <a:gd name="connsiteX63" fmla="*/ 923544 w 3419950"/>
              <a:gd name="connsiteY63" fmla="*/ 75392 h 2006088"/>
              <a:gd name="connsiteX64" fmla="*/ 841248 w 3419950"/>
              <a:gd name="connsiteY64" fmla="*/ 102824 h 2006088"/>
              <a:gd name="connsiteX65" fmla="*/ 740664 w 3419950"/>
              <a:gd name="connsiteY65" fmla="*/ 111968 h 2006088"/>
              <a:gd name="connsiteX66" fmla="*/ 676656 w 3419950"/>
              <a:gd name="connsiteY66" fmla="*/ 130256 h 2006088"/>
              <a:gd name="connsiteX67" fmla="*/ 557784 w 3419950"/>
              <a:gd name="connsiteY67" fmla="*/ 157688 h 2006088"/>
              <a:gd name="connsiteX68" fmla="*/ 512064 w 3419950"/>
              <a:gd name="connsiteY68" fmla="*/ 175976 h 2006088"/>
              <a:gd name="connsiteX69" fmla="*/ 438912 w 3419950"/>
              <a:gd name="connsiteY69" fmla="*/ 230840 h 2006088"/>
              <a:gd name="connsiteX70" fmla="*/ 384048 w 3419950"/>
              <a:gd name="connsiteY70" fmla="*/ 322280 h 2006088"/>
              <a:gd name="connsiteX71" fmla="*/ 356616 w 3419950"/>
              <a:gd name="connsiteY71" fmla="*/ 340568 h 2006088"/>
              <a:gd name="connsiteX72" fmla="*/ 310896 w 3419950"/>
              <a:gd name="connsiteY72" fmla="*/ 377144 h 2006088"/>
              <a:gd name="connsiteX73" fmla="*/ 283464 w 3419950"/>
              <a:gd name="connsiteY73" fmla="*/ 386288 h 2006088"/>
              <a:gd name="connsiteX74" fmla="*/ 228600 w 3419950"/>
              <a:gd name="connsiteY74" fmla="*/ 422864 h 2006088"/>
              <a:gd name="connsiteX75" fmla="*/ 192024 w 3419950"/>
              <a:gd name="connsiteY75" fmla="*/ 450296 h 2006088"/>
              <a:gd name="connsiteX76" fmla="*/ 164592 w 3419950"/>
              <a:gd name="connsiteY76" fmla="*/ 459440 h 2006088"/>
              <a:gd name="connsiteX77" fmla="*/ 100584 w 3419950"/>
              <a:gd name="connsiteY77" fmla="*/ 496016 h 2006088"/>
              <a:gd name="connsiteX78" fmla="*/ 82296 w 3419950"/>
              <a:gd name="connsiteY78" fmla="*/ 523448 h 2006088"/>
              <a:gd name="connsiteX79" fmla="*/ 45720 w 3419950"/>
              <a:gd name="connsiteY79" fmla="*/ 560024 h 2006088"/>
              <a:gd name="connsiteX80" fmla="*/ 27432 w 3419950"/>
              <a:gd name="connsiteY80" fmla="*/ 715472 h 2006088"/>
              <a:gd name="connsiteX81" fmla="*/ 9144 w 3419950"/>
              <a:gd name="connsiteY81" fmla="*/ 770336 h 2006088"/>
              <a:gd name="connsiteX82" fmla="*/ 0 w 3419950"/>
              <a:gd name="connsiteY82" fmla="*/ 806912 h 2006088"/>
              <a:gd name="connsiteX83" fmla="*/ 36576 w 3419950"/>
              <a:gd name="connsiteY83" fmla="*/ 1099520 h 2006088"/>
              <a:gd name="connsiteX84" fmla="*/ 36576 w 3419950"/>
              <a:gd name="connsiteY84" fmla="*/ 1099520 h 2006088"/>
              <a:gd name="connsiteX85" fmla="*/ 45720 w 3419950"/>
              <a:gd name="connsiteY85" fmla="*/ 1154384 h 2006088"/>
              <a:gd name="connsiteX86" fmla="*/ 82296 w 3419950"/>
              <a:gd name="connsiteY86" fmla="*/ 1218392 h 2006088"/>
              <a:gd name="connsiteX87" fmla="*/ 137160 w 3419950"/>
              <a:gd name="connsiteY87" fmla="*/ 1309832 h 2006088"/>
              <a:gd name="connsiteX88" fmla="*/ 155448 w 3419950"/>
              <a:gd name="connsiteY88" fmla="*/ 1337264 h 2006088"/>
              <a:gd name="connsiteX89" fmla="*/ 164592 w 3419950"/>
              <a:gd name="connsiteY89" fmla="*/ 1364696 h 2006088"/>
              <a:gd name="connsiteX90" fmla="*/ 210312 w 3419950"/>
              <a:gd name="connsiteY90" fmla="*/ 1428704 h 2006088"/>
              <a:gd name="connsiteX91" fmla="*/ 283464 w 3419950"/>
              <a:gd name="connsiteY91" fmla="*/ 1529288 h 2006088"/>
              <a:gd name="connsiteX92" fmla="*/ 329184 w 3419950"/>
              <a:gd name="connsiteY92" fmla="*/ 1602440 h 2006088"/>
              <a:gd name="connsiteX93" fmla="*/ 356616 w 3419950"/>
              <a:gd name="connsiteY93" fmla="*/ 1620728 h 2006088"/>
              <a:gd name="connsiteX94" fmla="*/ 384048 w 3419950"/>
              <a:gd name="connsiteY94" fmla="*/ 1648160 h 2006088"/>
              <a:gd name="connsiteX95" fmla="*/ 448056 w 3419950"/>
              <a:gd name="connsiteY95" fmla="*/ 1675592 h 2006088"/>
              <a:gd name="connsiteX96" fmla="*/ 484632 w 3419950"/>
              <a:gd name="connsiteY96" fmla="*/ 1703024 h 2006088"/>
              <a:gd name="connsiteX97" fmla="*/ 566928 w 3419950"/>
              <a:gd name="connsiteY97" fmla="*/ 1739600 h 2006088"/>
              <a:gd name="connsiteX98" fmla="*/ 640080 w 3419950"/>
              <a:gd name="connsiteY98" fmla="*/ 1757888 h 2006088"/>
              <a:gd name="connsiteX99" fmla="*/ 685800 w 3419950"/>
              <a:gd name="connsiteY99" fmla="*/ 1776176 h 2006088"/>
              <a:gd name="connsiteX100" fmla="*/ 749808 w 3419950"/>
              <a:gd name="connsiteY100" fmla="*/ 1812752 h 2006088"/>
              <a:gd name="connsiteX101" fmla="*/ 822960 w 3419950"/>
              <a:gd name="connsiteY101" fmla="*/ 1831040 h 2006088"/>
              <a:gd name="connsiteX102" fmla="*/ 850392 w 3419950"/>
              <a:gd name="connsiteY102" fmla="*/ 1849328 h 2006088"/>
              <a:gd name="connsiteX103" fmla="*/ 914400 w 3419950"/>
              <a:gd name="connsiteY103" fmla="*/ 1867616 h 2006088"/>
              <a:gd name="connsiteX104" fmla="*/ 950976 w 3419950"/>
              <a:gd name="connsiteY104" fmla="*/ 1876760 h 2006088"/>
              <a:gd name="connsiteX105" fmla="*/ 1106424 w 3419950"/>
              <a:gd name="connsiteY105" fmla="*/ 1885904 h 2006088"/>
              <a:gd name="connsiteX106" fmla="*/ 1243584 w 3419950"/>
              <a:gd name="connsiteY106" fmla="*/ 1895048 h 2006088"/>
              <a:gd name="connsiteX107" fmla="*/ 1316736 w 3419950"/>
              <a:gd name="connsiteY107" fmla="*/ 1940768 h 20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419950" h="2006088">
                <a:moveTo>
                  <a:pt x="1316736" y="1940768"/>
                </a:moveTo>
                <a:cubicBezTo>
                  <a:pt x="1331976" y="1946864"/>
                  <a:pt x="1347457" y="1952390"/>
                  <a:pt x="1362456" y="1959056"/>
                </a:cubicBezTo>
                <a:cubicBezTo>
                  <a:pt x="1374912" y="1964592"/>
                  <a:pt x="1385552" y="1975322"/>
                  <a:pt x="1399032" y="1977344"/>
                </a:cubicBezTo>
                <a:cubicBezTo>
                  <a:pt x="1447355" y="1984592"/>
                  <a:pt x="1496568" y="1983440"/>
                  <a:pt x="1545336" y="1986488"/>
                </a:cubicBezTo>
                <a:cubicBezTo>
                  <a:pt x="1758146" y="2016889"/>
                  <a:pt x="1671363" y="2007977"/>
                  <a:pt x="2093976" y="1986488"/>
                </a:cubicBezTo>
                <a:cubicBezTo>
                  <a:pt x="2135624" y="1984370"/>
                  <a:pt x="2160040" y="1958028"/>
                  <a:pt x="2194560" y="1940768"/>
                </a:cubicBezTo>
                <a:cubicBezTo>
                  <a:pt x="2203181" y="1936457"/>
                  <a:pt x="2212967" y="1935008"/>
                  <a:pt x="2221992" y="1931624"/>
                </a:cubicBezTo>
                <a:cubicBezTo>
                  <a:pt x="2272037" y="1912857"/>
                  <a:pt x="2291818" y="1900452"/>
                  <a:pt x="2350008" y="1885904"/>
                </a:cubicBezTo>
                <a:cubicBezTo>
                  <a:pt x="2404571" y="1872263"/>
                  <a:pt x="2374188" y="1878826"/>
                  <a:pt x="2441448" y="1867616"/>
                </a:cubicBezTo>
                <a:cubicBezTo>
                  <a:pt x="2497791" y="1830054"/>
                  <a:pt x="2435505" y="1866549"/>
                  <a:pt x="2514600" y="1840184"/>
                </a:cubicBezTo>
                <a:cubicBezTo>
                  <a:pt x="2527532" y="1835873"/>
                  <a:pt x="2538148" y="1825905"/>
                  <a:pt x="2551176" y="1821896"/>
                </a:cubicBezTo>
                <a:cubicBezTo>
                  <a:pt x="2566088" y="1817308"/>
                  <a:pt x="2633153" y="1807078"/>
                  <a:pt x="2660904" y="1794464"/>
                </a:cubicBezTo>
                <a:cubicBezTo>
                  <a:pt x="2839116" y="1713459"/>
                  <a:pt x="2670431" y="1795497"/>
                  <a:pt x="2761488" y="1730456"/>
                </a:cubicBezTo>
                <a:cubicBezTo>
                  <a:pt x="2772580" y="1722533"/>
                  <a:pt x="2786148" y="1718788"/>
                  <a:pt x="2798064" y="1712168"/>
                </a:cubicBezTo>
                <a:cubicBezTo>
                  <a:pt x="2813600" y="1703537"/>
                  <a:pt x="2828248" y="1693367"/>
                  <a:pt x="2843784" y="1684736"/>
                </a:cubicBezTo>
                <a:cubicBezTo>
                  <a:pt x="2855700" y="1678116"/>
                  <a:pt x="2868801" y="1673672"/>
                  <a:pt x="2880360" y="1666448"/>
                </a:cubicBezTo>
                <a:cubicBezTo>
                  <a:pt x="2896928" y="1656093"/>
                  <a:pt x="2925024" y="1630400"/>
                  <a:pt x="2944368" y="1620728"/>
                </a:cubicBezTo>
                <a:cubicBezTo>
                  <a:pt x="2965130" y="1610347"/>
                  <a:pt x="2987998" y="1604412"/>
                  <a:pt x="3008376" y="1593296"/>
                </a:cubicBezTo>
                <a:cubicBezTo>
                  <a:pt x="3021755" y="1585998"/>
                  <a:pt x="3032029" y="1573941"/>
                  <a:pt x="3044952" y="1565864"/>
                </a:cubicBezTo>
                <a:cubicBezTo>
                  <a:pt x="3056511" y="1558640"/>
                  <a:pt x="3069336" y="1553672"/>
                  <a:pt x="3081528" y="1547576"/>
                </a:cubicBezTo>
                <a:cubicBezTo>
                  <a:pt x="3087624" y="1538432"/>
                  <a:pt x="3091234" y="1527009"/>
                  <a:pt x="3099816" y="1520144"/>
                </a:cubicBezTo>
                <a:cubicBezTo>
                  <a:pt x="3107342" y="1514123"/>
                  <a:pt x="3118627" y="1515311"/>
                  <a:pt x="3127248" y="1511000"/>
                </a:cubicBezTo>
                <a:cubicBezTo>
                  <a:pt x="3137078" y="1506085"/>
                  <a:pt x="3145536" y="1498808"/>
                  <a:pt x="3154680" y="1492712"/>
                </a:cubicBezTo>
                <a:cubicBezTo>
                  <a:pt x="3160776" y="1483568"/>
                  <a:pt x="3168053" y="1475110"/>
                  <a:pt x="3172968" y="1465280"/>
                </a:cubicBezTo>
                <a:cubicBezTo>
                  <a:pt x="3177279" y="1456659"/>
                  <a:pt x="3176510" y="1445691"/>
                  <a:pt x="3182112" y="1437848"/>
                </a:cubicBezTo>
                <a:cubicBezTo>
                  <a:pt x="3192134" y="1423818"/>
                  <a:pt x="3208800" y="1415397"/>
                  <a:pt x="3218688" y="1401272"/>
                </a:cubicBezTo>
                <a:cubicBezTo>
                  <a:pt x="3230413" y="1384521"/>
                  <a:pt x="3236190" y="1364282"/>
                  <a:pt x="3246120" y="1346408"/>
                </a:cubicBezTo>
                <a:cubicBezTo>
                  <a:pt x="3251457" y="1336801"/>
                  <a:pt x="3258312" y="1328120"/>
                  <a:pt x="3264408" y="1318976"/>
                </a:cubicBezTo>
                <a:cubicBezTo>
                  <a:pt x="3267456" y="1306784"/>
                  <a:pt x="3268718" y="1294001"/>
                  <a:pt x="3273552" y="1282400"/>
                </a:cubicBezTo>
                <a:cubicBezTo>
                  <a:pt x="3284037" y="1257235"/>
                  <a:pt x="3297936" y="1233632"/>
                  <a:pt x="3310128" y="1209248"/>
                </a:cubicBezTo>
                <a:cubicBezTo>
                  <a:pt x="3336364" y="1156776"/>
                  <a:pt x="3321403" y="1184361"/>
                  <a:pt x="3355848" y="1126952"/>
                </a:cubicBezTo>
                <a:cubicBezTo>
                  <a:pt x="3377087" y="1041995"/>
                  <a:pt x="3351716" y="1147612"/>
                  <a:pt x="3374136" y="1035512"/>
                </a:cubicBezTo>
                <a:cubicBezTo>
                  <a:pt x="3376601" y="1023189"/>
                  <a:pt x="3378330" y="1010487"/>
                  <a:pt x="3383280" y="998936"/>
                </a:cubicBezTo>
                <a:cubicBezTo>
                  <a:pt x="3387609" y="988835"/>
                  <a:pt x="3396653" y="981334"/>
                  <a:pt x="3401568" y="971504"/>
                </a:cubicBezTo>
                <a:cubicBezTo>
                  <a:pt x="3405879" y="962883"/>
                  <a:pt x="3407664" y="953216"/>
                  <a:pt x="3410712" y="944072"/>
                </a:cubicBezTo>
                <a:cubicBezTo>
                  <a:pt x="3413760" y="904448"/>
                  <a:pt x="3420849" y="864929"/>
                  <a:pt x="3419856" y="825200"/>
                </a:cubicBezTo>
                <a:cubicBezTo>
                  <a:pt x="3417794" y="742704"/>
                  <a:pt x="3412128" y="660155"/>
                  <a:pt x="3401568" y="578312"/>
                </a:cubicBezTo>
                <a:cubicBezTo>
                  <a:pt x="3399824" y="564793"/>
                  <a:pt x="3392006" y="552208"/>
                  <a:pt x="3383280" y="541736"/>
                </a:cubicBezTo>
                <a:cubicBezTo>
                  <a:pt x="3376245" y="533293"/>
                  <a:pt x="3364992" y="529544"/>
                  <a:pt x="3355848" y="523448"/>
                </a:cubicBezTo>
                <a:cubicBezTo>
                  <a:pt x="3343656" y="505160"/>
                  <a:pt x="3337560" y="480776"/>
                  <a:pt x="3319272" y="468584"/>
                </a:cubicBezTo>
                <a:lnTo>
                  <a:pt x="3236976" y="413720"/>
                </a:lnTo>
                <a:cubicBezTo>
                  <a:pt x="3227832" y="407624"/>
                  <a:pt x="3218336" y="402026"/>
                  <a:pt x="3209544" y="395432"/>
                </a:cubicBezTo>
                <a:cubicBezTo>
                  <a:pt x="3197352" y="386288"/>
                  <a:pt x="3186599" y="374816"/>
                  <a:pt x="3172968" y="368000"/>
                </a:cubicBezTo>
                <a:cubicBezTo>
                  <a:pt x="3161728" y="362380"/>
                  <a:pt x="3148159" y="363269"/>
                  <a:pt x="3136392" y="358856"/>
                </a:cubicBezTo>
                <a:cubicBezTo>
                  <a:pt x="3123629" y="354070"/>
                  <a:pt x="3111651" y="347331"/>
                  <a:pt x="3099816" y="340568"/>
                </a:cubicBezTo>
                <a:cubicBezTo>
                  <a:pt x="3090274" y="335116"/>
                  <a:pt x="3082810" y="325755"/>
                  <a:pt x="3072384" y="322280"/>
                </a:cubicBezTo>
                <a:cubicBezTo>
                  <a:pt x="3038704" y="311053"/>
                  <a:pt x="2918439" y="291491"/>
                  <a:pt x="2889504" y="285704"/>
                </a:cubicBezTo>
                <a:cubicBezTo>
                  <a:pt x="2877181" y="283239"/>
                  <a:pt x="2865173" y="279386"/>
                  <a:pt x="2852928" y="276560"/>
                </a:cubicBezTo>
                <a:cubicBezTo>
                  <a:pt x="2825546" y="270241"/>
                  <a:pt x="2797894" y="265088"/>
                  <a:pt x="2770632" y="258272"/>
                </a:cubicBezTo>
                <a:cubicBezTo>
                  <a:pt x="2736011" y="249617"/>
                  <a:pt x="2704669" y="230351"/>
                  <a:pt x="2670048" y="221696"/>
                </a:cubicBezTo>
                <a:cubicBezTo>
                  <a:pt x="2654970" y="217927"/>
                  <a:pt x="2639214" y="217018"/>
                  <a:pt x="2624328" y="212552"/>
                </a:cubicBezTo>
                <a:cubicBezTo>
                  <a:pt x="2608606" y="207835"/>
                  <a:pt x="2594532" y="198245"/>
                  <a:pt x="2578608" y="194264"/>
                </a:cubicBezTo>
                <a:cubicBezTo>
                  <a:pt x="2490296" y="172186"/>
                  <a:pt x="2490586" y="180754"/>
                  <a:pt x="2414016" y="166832"/>
                </a:cubicBezTo>
                <a:cubicBezTo>
                  <a:pt x="2395366" y="163441"/>
                  <a:pt x="2368442" y="155457"/>
                  <a:pt x="2350008" y="148544"/>
                </a:cubicBezTo>
                <a:cubicBezTo>
                  <a:pt x="2345701" y="146929"/>
                  <a:pt x="2290286" y="123554"/>
                  <a:pt x="2276856" y="121112"/>
                </a:cubicBezTo>
                <a:cubicBezTo>
                  <a:pt x="2252679" y="116716"/>
                  <a:pt x="2227943" y="116008"/>
                  <a:pt x="2203704" y="111968"/>
                </a:cubicBezTo>
                <a:cubicBezTo>
                  <a:pt x="2169401" y="106251"/>
                  <a:pt x="2170135" y="102377"/>
                  <a:pt x="2139696" y="93680"/>
                </a:cubicBezTo>
                <a:cubicBezTo>
                  <a:pt x="2103816" y="83429"/>
                  <a:pt x="2039135" y="71093"/>
                  <a:pt x="2011680" y="66248"/>
                </a:cubicBezTo>
                <a:cubicBezTo>
                  <a:pt x="1978290" y="60356"/>
                  <a:pt x="1894892" y="50321"/>
                  <a:pt x="1865376" y="47960"/>
                </a:cubicBezTo>
                <a:cubicBezTo>
                  <a:pt x="1816668" y="44063"/>
                  <a:pt x="1767840" y="41864"/>
                  <a:pt x="1719072" y="38816"/>
                </a:cubicBezTo>
                <a:cubicBezTo>
                  <a:pt x="1464061" y="-34044"/>
                  <a:pt x="1654445" y="13342"/>
                  <a:pt x="1051560" y="38816"/>
                </a:cubicBezTo>
                <a:cubicBezTo>
                  <a:pt x="1036032" y="39472"/>
                  <a:pt x="1020726" y="43494"/>
                  <a:pt x="1005840" y="47960"/>
                </a:cubicBezTo>
                <a:cubicBezTo>
                  <a:pt x="990118" y="52677"/>
                  <a:pt x="975692" y="61057"/>
                  <a:pt x="960120" y="66248"/>
                </a:cubicBezTo>
                <a:cubicBezTo>
                  <a:pt x="948198" y="70222"/>
                  <a:pt x="935555" y="71696"/>
                  <a:pt x="923544" y="75392"/>
                </a:cubicBezTo>
                <a:cubicBezTo>
                  <a:pt x="895907" y="83896"/>
                  <a:pt x="870045" y="100206"/>
                  <a:pt x="841248" y="102824"/>
                </a:cubicBezTo>
                <a:lnTo>
                  <a:pt x="740664" y="111968"/>
                </a:lnTo>
                <a:cubicBezTo>
                  <a:pt x="711877" y="121564"/>
                  <a:pt x="708805" y="123367"/>
                  <a:pt x="676656" y="130256"/>
                </a:cubicBezTo>
                <a:cubicBezTo>
                  <a:pt x="614387" y="143599"/>
                  <a:pt x="602728" y="140834"/>
                  <a:pt x="557784" y="157688"/>
                </a:cubicBezTo>
                <a:cubicBezTo>
                  <a:pt x="542415" y="163451"/>
                  <a:pt x="526043" y="167373"/>
                  <a:pt x="512064" y="175976"/>
                </a:cubicBezTo>
                <a:cubicBezTo>
                  <a:pt x="486105" y="191950"/>
                  <a:pt x="438912" y="230840"/>
                  <a:pt x="438912" y="230840"/>
                </a:cubicBezTo>
                <a:cubicBezTo>
                  <a:pt x="427902" y="252859"/>
                  <a:pt x="400599" y="311246"/>
                  <a:pt x="384048" y="322280"/>
                </a:cubicBezTo>
                <a:cubicBezTo>
                  <a:pt x="374904" y="328376"/>
                  <a:pt x="365408" y="333974"/>
                  <a:pt x="356616" y="340568"/>
                </a:cubicBezTo>
                <a:cubicBezTo>
                  <a:pt x="341003" y="352278"/>
                  <a:pt x="327446" y="366800"/>
                  <a:pt x="310896" y="377144"/>
                </a:cubicBezTo>
                <a:cubicBezTo>
                  <a:pt x="302722" y="382252"/>
                  <a:pt x="291890" y="381607"/>
                  <a:pt x="283464" y="386288"/>
                </a:cubicBezTo>
                <a:cubicBezTo>
                  <a:pt x="264251" y="396962"/>
                  <a:pt x="246184" y="409676"/>
                  <a:pt x="228600" y="422864"/>
                </a:cubicBezTo>
                <a:cubicBezTo>
                  <a:pt x="216408" y="432008"/>
                  <a:pt x="205256" y="442735"/>
                  <a:pt x="192024" y="450296"/>
                </a:cubicBezTo>
                <a:cubicBezTo>
                  <a:pt x="183655" y="455078"/>
                  <a:pt x="173736" y="456392"/>
                  <a:pt x="164592" y="459440"/>
                </a:cubicBezTo>
                <a:cubicBezTo>
                  <a:pt x="121703" y="523773"/>
                  <a:pt x="179679" y="450819"/>
                  <a:pt x="100584" y="496016"/>
                </a:cubicBezTo>
                <a:cubicBezTo>
                  <a:pt x="91042" y="501468"/>
                  <a:pt x="89448" y="515104"/>
                  <a:pt x="82296" y="523448"/>
                </a:cubicBezTo>
                <a:cubicBezTo>
                  <a:pt x="71075" y="536539"/>
                  <a:pt x="57912" y="547832"/>
                  <a:pt x="45720" y="560024"/>
                </a:cubicBezTo>
                <a:cubicBezTo>
                  <a:pt x="39624" y="611840"/>
                  <a:pt x="36371" y="664070"/>
                  <a:pt x="27432" y="715472"/>
                </a:cubicBezTo>
                <a:cubicBezTo>
                  <a:pt x="24129" y="734464"/>
                  <a:pt x="13819" y="751634"/>
                  <a:pt x="9144" y="770336"/>
                </a:cubicBezTo>
                <a:lnTo>
                  <a:pt x="0" y="806912"/>
                </a:lnTo>
                <a:cubicBezTo>
                  <a:pt x="20375" y="1051416"/>
                  <a:pt x="485" y="955154"/>
                  <a:pt x="36576" y="1099520"/>
                </a:cubicBezTo>
                <a:lnTo>
                  <a:pt x="36576" y="1099520"/>
                </a:lnTo>
                <a:cubicBezTo>
                  <a:pt x="39624" y="1117808"/>
                  <a:pt x="40392" y="1136626"/>
                  <a:pt x="45720" y="1154384"/>
                </a:cubicBezTo>
                <a:cubicBezTo>
                  <a:pt x="53159" y="1179182"/>
                  <a:pt x="69156" y="1197039"/>
                  <a:pt x="82296" y="1218392"/>
                </a:cubicBezTo>
                <a:cubicBezTo>
                  <a:pt x="100925" y="1248665"/>
                  <a:pt x="117443" y="1280256"/>
                  <a:pt x="137160" y="1309832"/>
                </a:cubicBezTo>
                <a:cubicBezTo>
                  <a:pt x="143256" y="1318976"/>
                  <a:pt x="150533" y="1327434"/>
                  <a:pt x="155448" y="1337264"/>
                </a:cubicBezTo>
                <a:cubicBezTo>
                  <a:pt x="159759" y="1345885"/>
                  <a:pt x="160281" y="1356075"/>
                  <a:pt x="164592" y="1364696"/>
                </a:cubicBezTo>
                <a:cubicBezTo>
                  <a:pt x="171277" y="1378067"/>
                  <a:pt x="204099" y="1420420"/>
                  <a:pt x="210312" y="1428704"/>
                </a:cubicBezTo>
                <a:cubicBezTo>
                  <a:pt x="234364" y="1524913"/>
                  <a:pt x="192346" y="1383499"/>
                  <a:pt x="283464" y="1529288"/>
                </a:cubicBezTo>
                <a:cubicBezTo>
                  <a:pt x="298704" y="1553672"/>
                  <a:pt x="311221" y="1579986"/>
                  <a:pt x="329184" y="1602440"/>
                </a:cubicBezTo>
                <a:cubicBezTo>
                  <a:pt x="336049" y="1611022"/>
                  <a:pt x="348173" y="1613693"/>
                  <a:pt x="356616" y="1620728"/>
                </a:cubicBezTo>
                <a:cubicBezTo>
                  <a:pt x="366550" y="1629007"/>
                  <a:pt x="373525" y="1640644"/>
                  <a:pt x="384048" y="1648160"/>
                </a:cubicBezTo>
                <a:cubicBezTo>
                  <a:pt x="403822" y="1662284"/>
                  <a:pt x="425669" y="1668130"/>
                  <a:pt x="448056" y="1675592"/>
                </a:cubicBezTo>
                <a:cubicBezTo>
                  <a:pt x="460248" y="1684736"/>
                  <a:pt x="471709" y="1694947"/>
                  <a:pt x="484632" y="1703024"/>
                </a:cubicBezTo>
                <a:cubicBezTo>
                  <a:pt x="501594" y="1713625"/>
                  <a:pt x="549849" y="1734345"/>
                  <a:pt x="566928" y="1739600"/>
                </a:cubicBezTo>
                <a:cubicBezTo>
                  <a:pt x="590951" y="1746992"/>
                  <a:pt x="616743" y="1748553"/>
                  <a:pt x="640080" y="1757888"/>
                </a:cubicBezTo>
                <a:cubicBezTo>
                  <a:pt x="655320" y="1763984"/>
                  <a:pt x="671119" y="1768835"/>
                  <a:pt x="685800" y="1776176"/>
                </a:cubicBezTo>
                <a:cubicBezTo>
                  <a:pt x="777632" y="1822092"/>
                  <a:pt x="637591" y="1764659"/>
                  <a:pt x="749808" y="1812752"/>
                </a:cubicBezTo>
                <a:cubicBezTo>
                  <a:pt x="774411" y="1823296"/>
                  <a:pt x="796125" y="1825673"/>
                  <a:pt x="822960" y="1831040"/>
                </a:cubicBezTo>
                <a:cubicBezTo>
                  <a:pt x="832104" y="1837136"/>
                  <a:pt x="840188" y="1845247"/>
                  <a:pt x="850392" y="1849328"/>
                </a:cubicBezTo>
                <a:cubicBezTo>
                  <a:pt x="870995" y="1857569"/>
                  <a:pt x="892992" y="1861777"/>
                  <a:pt x="914400" y="1867616"/>
                </a:cubicBezTo>
                <a:cubicBezTo>
                  <a:pt x="926524" y="1870923"/>
                  <a:pt x="938465" y="1875569"/>
                  <a:pt x="950976" y="1876760"/>
                </a:cubicBezTo>
                <a:cubicBezTo>
                  <a:pt x="1002648" y="1881681"/>
                  <a:pt x="1054620" y="1882666"/>
                  <a:pt x="1106424" y="1885904"/>
                </a:cubicBezTo>
                <a:lnTo>
                  <a:pt x="1243584" y="1895048"/>
                </a:lnTo>
                <a:lnTo>
                  <a:pt x="1316736" y="19407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465725" y="2149366"/>
            <a:ext cx="3520531" cy="2267712"/>
          </a:xfrm>
          <a:custGeom>
            <a:avLst/>
            <a:gdLst>
              <a:gd name="connsiteX0" fmla="*/ 54864 w 3520531"/>
              <a:gd name="connsiteY0" fmla="*/ 1636776 h 2267712"/>
              <a:gd name="connsiteX1" fmla="*/ 36576 w 3520531"/>
              <a:gd name="connsiteY1" fmla="*/ 1554480 h 2267712"/>
              <a:gd name="connsiteX2" fmla="*/ 27432 w 3520531"/>
              <a:gd name="connsiteY2" fmla="*/ 1490472 h 2267712"/>
              <a:gd name="connsiteX3" fmla="*/ 9144 w 3520531"/>
              <a:gd name="connsiteY3" fmla="*/ 1435608 h 2267712"/>
              <a:gd name="connsiteX4" fmla="*/ 0 w 3520531"/>
              <a:gd name="connsiteY4" fmla="*/ 1051560 h 2267712"/>
              <a:gd name="connsiteX5" fmla="*/ 9144 w 3520531"/>
              <a:gd name="connsiteY5" fmla="*/ 923544 h 2267712"/>
              <a:gd name="connsiteX6" fmla="*/ 18288 w 3520531"/>
              <a:gd name="connsiteY6" fmla="*/ 896112 h 2267712"/>
              <a:gd name="connsiteX7" fmla="*/ 45720 w 3520531"/>
              <a:gd name="connsiteY7" fmla="*/ 859536 h 2267712"/>
              <a:gd name="connsiteX8" fmla="*/ 73152 w 3520531"/>
              <a:gd name="connsiteY8" fmla="*/ 832104 h 2267712"/>
              <a:gd name="connsiteX9" fmla="*/ 109728 w 3520531"/>
              <a:gd name="connsiteY9" fmla="*/ 786384 h 2267712"/>
              <a:gd name="connsiteX10" fmla="*/ 182880 w 3520531"/>
              <a:gd name="connsiteY10" fmla="*/ 731520 h 2267712"/>
              <a:gd name="connsiteX11" fmla="*/ 228600 w 3520531"/>
              <a:gd name="connsiteY11" fmla="*/ 676656 h 2267712"/>
              <a:gd name="connsiteX12" fmla="*/ 265176 w 3520531"/>
              <a:gd name="connsiteY12" fmla="*/ 649224 h 2267712"/>
              <a:gd name="connsiteX13" fmla="*/ 301752 w 3520531"/>
              <a:gd name="connsiteY13" fmla="*/ 612648 h 2267712"/>
              <a:gd name="connsiteX14" fmla="*/ 384048 w 3520531"/>
              <a:gd name="connsiteY14" fmla="*/ 566928 h 2267712"/>
              <a:gd name="connsiteX15" fmla="*/ 420624 w 3520531"/>
              <a:gd name="connsiteY15" fmla="*/ 530352 h 2267712"/>
              <a:gd name="connsiteX16" fmla="*/ 457200 w 3520531"/>
              <a:gd name="connsiteY16" fmla="*/ 512064 h 2267712"/>
              <a:gd name="connsiteX17" fmla="*/ 512064 w 3520531"/>
              <a:gd name="connsiteY17" fmla="*/ 475488 h 2267712"/>
              <a:gd name="connsiteX18" fmla="*/ 576072 w 3520531"/>
              <a:gd name="connsiteY18" fmla="*/ 438912 h 2267712"/>
              <a:gd name="connsiteX19" fmla="*/ 630936 w 3520531"/>
              <a:gd name="connsiteY19" fmla="*/ 402336 h 2267712"/>
              <a:gd name="connsiteX20" fmla="*/ 694944 w 3520531"/>
              <a:gd name="connsiteY20" fmla="*/ 374904 h 2267712"/>
              <a:gd name="connsiteX21" fmla="*/ 749808 w 3520531"/>
              <a:gd name="connsiteY21" fmla="*/ 338328 h 2267712"/>
              <a:gd name="connsiteX22" fmla="*/ 795528 w 3520531"/>
              <a:gd name="connsiteY22" fmla="*/ 320040 h 2267712"/>
              <a:gd name="connsiteX23" fmla="*/ 923544 w 3520531"/>
              <a:gd name="connsiteY23" fmla="*/ 246888 h 2267712"/>
              <a:gd name="connsiteX24" fmla="*/ 987552 w 3520531"/>
              <a:gd name="connsiteY24" fmla="*/ 219456 h 2267712"/>
              <a:gd name="connsiteX25" fmla="*/ 1033272 w 3520531"/>
              <a:gd name="connsiteY25" fmla="*/ 192024 h 2267712"/>
              <a:gd name="connsiteX26" fmla="*/ 1097280 w 3520531"/>
              <a:gd name="connsiteY26" fmla="*/ 173736 h 2267712"/>
              <a:gd name="connsiteX27" fmla="*/ 1124712 w 3520531"/>
              <a:gd name="connsiteY27" fmla="*/ 155448 h 2267712"/>
              <a:gd name="connsiteX28" fmla="*/ 1207008 w 3520531"/>
              <a:gd name="connsiteY28" fmla="*/ 137160 h 2267712"/>
              <a:gd name="connsiteX29" fmla="*/ 1344168 w 3520531"/>
              <a:gd name="connsiteY29" fmla="*/ 82296 h 2267712"/>
              <a:gd name="connsiteX30" fmla="*/ 1399032 w 3520531"/>
              <a:gd name="connsiteY30" fmla="*/ 64008 h 2267712"/>
              <a:gd name="connsiteX31" fmla="*/ 1472184 w 3520531"/>
              <a:gd name="connsiteY31" fmla="*/ 36576 h 2267712"/>
              <a:gd name="connsiteX32" fmla="*/ 1655064 w 3520531"/>
              <a:gd name="connsiteY32" fmla="*/ 9144 h 2267712"/>
              <a:gd name="connsiteX33" fmla="*/ 1709928 w 3520531"/>
              <a:gd name="connsiteY33" fmla="*/ 0 h 2267712"/>
              <a:gd name="connsiteX34" fmla="*/ 2660904 w 3520531"/>
              <a:gd name="connsiteY34" fmla="*/ 9144 h 2267712"/>
              <a:gd name="connsiteX35" fmla="*/ 2688336 w 3520531"/>
              <a:gd name="connsiteY35" fmla="*/ 27432 h 2267712"/>
              <a:gd name="connsiteX36" fmla="*/ 2761488 w 3520531"/>
              <a:gd name="connsiteY36" fmla="*/ 36576 h 2267712"/>
              <a:gd name="connsiteX37" fmla="*/ 2825496 w 3520531"/>
              <a:gd name="connsiteY37" fmla="*/ 64008 h 2267712"/>
              <a:gd name="connsiteX38" fmla="*/ 2862072 w 3520531"/>
              <a:gd name="connsiteY38" fmla="*/ 82296 h 2267712"/>
              <a:gd name="connsiteX39" fmla="*/ 2907792 w 3520531"/>
              <a:gd name="connsiteY39" fmla="*/ 100584 h 2267712"/>
              <a:gd name="connsiteX40" fmla="*/ 3008376 w 3520531"/>
              <a:gd name="connsiteY40" fmla="*/ 137160 h 2267712"/>
              <a:gd name="connsiteX41" fmla="*/ 3063240 w 3520531"/>
              <a:gd name="connsiteY41" fmla="*/ 173736 h 2267712"/>
              <a:gd name="connsiteX42" fmla="*/ 3118104 w 3520531"/>
              <a:gd name="connsiteY42" fmla="*/ 201168 h 2267712"/>
              <a:gd name="connsiteX43" fmla="*/ 3200400 w 3520531"/>
              <a:gd name="connsiteY43" fmla="*/ 265176 h 2267712"/>
              <a:gd name="connsiteX44" fmla="*/ 3337560 w 3520531"/>
              <a:gd name="connsiteY44" fmla="*/ 356616 h 2267712"/>
              <a:gd name="connsiteX45" fmla="*/ 3355848 w 3520531"/>
              <a:gd name="connsiteY45" fmla="*/ 384048 h 2267712"/>
              <a:gd name="connsiteX46" fmla="*/ 3383280 w 3520531"/>
              <a:gd name="connsiteY46" fmla="*/ 402336 h 2267712"/>
              <a:gd name="connsiteX47" fmla="*/ 3419856 w 3520531"/>
              <a:gd name="connsiteY47" fmla="*/ 438912 h 2267712"/>
              <a:gd name="connsiteX48" fmla="*/ 3456432 w 3520531"/>
              <a:gd name="connsiteY48" fmla="*/ 530352 h 2267712"/>
              <a:gd name="connsiteX49" fmla="*/ 3502152 w 3520531"/>
              <a:gd name="connsiteY49" fmla="*/ 621792 h 2267712"/>
              <a:gd name="connsiteX50" fmla="*/ 3520440 w 3520531"/>
              <a:gd name="connsiteY50" fmla="*/ 768096 h 2267712"/>
              <a:gd name="connsiteX51" fmla="*/ 3502152 w 3520531"/>
              <a:gd name="connsiteY51" fmla="*/ 1444752 h 2267712"/>
              <a:gd name="connsiteX52" fmla="*/ 3483864 w 3520531"/>
              <a:gd name="connsiteY52" fmla="*/ 1490472 h 2267712"/>
              <a:gd name="connsiteX53" fmla="*/ 3474720 w 3520531"/>
              <a:gd name="connsiteY53" fmla="*/ 1517904 h 2267712"/>
              <a:gd name="connsiteX54" fmla="*/ 3447288 w 3520531"/>
              <a:gd name="connsiteY54" fmla="*/ 1563624 h 2267712"/>
              <a:gd name="connsiteX55" fmla="*/ 3429000 w 3520531"/>
              <a:gd name="connsiteY55" fmla="*/ 1600200 h 2267712"/>
              <a:gd name="connsiteX56" fmla="*/ 3410712 w 3520531"/>
              <a:gd name="connsiteY56" fmla="*/ 1627632 h 2267712"/>
              <a:gd name="connsiteX57" fmla="*/ 3383280 w 3520531"/>
              <a:gd name="connsiteY57" fmla="*/ 1682496 h 2267712"/>
              <a:gd name="connsiteX58" fmla="*/ 3319272 w 3520531"/>
              <a:gd name="connsiteY58" fmla="*/ 1755648 h 2267712"/>
              <a:gd name="connsiteX59" fmla="*/ 3300984 w 3520531"/>
              <a:gd name="connsiteY59" fmla="*/ 1792224 h 2267712"/>
              <a:gd name="connsiteX60" fmla="*/ 3246120 w 3520531"/>
              <a:gd name="connsiteY60" fmla="*/ 1874520 h 2267712"/>
              <a:gd name="connsiteX61" fmla="*/ 3218688 w 3520531"/>
              <a:gd name="connsiteY61" fmla="*/ 1901952 h 2267712"/>
              <a:gd name="connsiteX62" fmla="*/ 3172968 w 3520531"/>
              <a:gd name="connsiteY62" fmla="*/ 1929384 h 2267712"/>
              <a:gd name="connsiteX63" fmla="*/ 3145536 w 3520531"/>
              <a:gd name="connsiteY63" fmla="*/ 1956816 h 2267712"/>
              <a:gd name="connsiteX64" fmla="*/ 3072384 w 3520531"/>
              <a:gd name="connsiteY64" fmla="*/ 1975104 h 2267712"/>
              <a:gd name="connsiteX65" fmla="*/ 3044952 w 3520531"/>
              <a:gd name="connsiteY65" fmla="*/ 2002536 h 2267712"/>
              <a:gd name="connsiteX66" fmla="*/ 2880360 w 3520531"/>
              <a:gd name="connsiteY66" fmla="*/ 2057400 h 2267712"/>
              <a:gd name="connsiteX67" fmla="*/ 2807208 w 3520531"/>
              <a:gd name="connsiteY67" fmla="*/ 2084832 h 2267712"/>
              <a:gd name="connsiteX68" fmla="*/ 2734056 w 3520531"/>
              <a:gd name="connsiteY68" fmla="*/ 2093976 h 2267712"/>
              <a:gd name="connsiteX69" fmla="*/ 2688336 w 3520531"/>
              <a:gd name="connsiteY69" fmla="*/ 2103120 h 2267712"/>
              <a:gd name="connsiteX70" fmla="*/ 2404872 w 3520531"/>
              <a:gd name="connsiteY70" fmla="*/ 2157984 h 2267712"/>
              <a:gd name="connsiteX71" fmla="*/ 2258568 w 3520531"/>
              <a:gd name="connsiteY71" fmla="*/ 2167128 h 2267712"/>
              <a:gd name="connsiteX72" fmla="*/ 1883664 w 3520531"/>
              <a:gd name="connsiteY72" fmla="*/ 2212848 h 2267712"/>
              <a:gd name="connsiteX73" fmla="*/ 1728216 w 3520531"/>
              <a:gd name="connsiteY73" fmla="*/ 2240280 h 2267712"/>
              <a:gd name="connsiteX74" fmla="*/ 1545336 w 3520531"/>
              <a:gd name="connsiteY74" fmla="*/ 2267712 h 2267712"/>
              <a:gd name="connsiteX75" fmla="*/ 822960 w 3520531"/>
              <a:gd name="connsiteY75" fmla="*/ 2258568 h 2267712"/>
              <a:gd name="connsiteX76" fmla="*/ 722376 w 3520531"/>
              <a:gd name="connsiteY76" fmla="*/ 2249424 h 2267712"/>
              <a:gd name="connsiteX77" fmla="*/ 658368 w 3520531"/>
              <a:gd name="connsiteY77" fmla="*/ 2221992 h 2267712"/>
              <a:gd name="connsiteX78" fmla="*/ 621792 w 3520531"/>
              <a:gd name="connsiteY78" fmla="*/ 2212848 h 2267712"/>
              <a:gd name="connsiteX79" fmla="*/ 530352 w 3520531"/>
              <a:gd name="connsiteY79" fmla="*/ 2194560 h 2267712"/>
              <a:gd name="connsiteX80" fmla="*/ 475488 w 3520531"/>
              <a:gd name="connsiteY80" fmla="*/ 2157984 h 2267712"/>
              <a:gd name="connsiteX81" fmla="*/ 438912 w 3520531"/>
              <a:gd name="connsiteY81" fmla="*/ 2139696 h 2267712"/>
              <a:gd name="connsiteX82" fmla="*/ 365760 w 3520531"/>
              <a:gd name="connsiteY82" fmla="*/ 2066544 h 2267712"/>
              <a:gd name="connsiteX83" fmla="*/ 310896 w 3520531"/>
              <a:gd name="connsiteY83" fmla="*/ 2011680 h 2267712"/>
              <a:gd name="connsiteX84" fmla="*/ 283464 w 3520531"/>
              <a:gd name="connsiteY84" fmla="*/ 1975104 h 2267712"/>
              <a:gd name="connsiteX85" fmla="*/ 256032 w 3520531"/>
              <a:gd name="connsiteY85" fmla="*/ 1947672 h 2267712"/>
              <a:gd name="connsiteX86" fmla="*/ 237744 w 3520531"/>
              <a:gd name="connsiteY86" fmla="*/ 1911096 h 2267712"/>
              <a:gd name="connsiteX87" fmla="*/ 164592 w 3520531"/>
              <a:gd name="connsiteY87" fmla="*/ 1847088 h 2267712"/>
              <a:gd name="connsiteX88" fmla="*/ 118872 w 3520531"/>
              <a:gd name="connsiteY88" fmla="*/ 1755648 h 2267712"/>
              <a:gd name="connsiteX89" fmla="*/ 73152 w 3520531"/>
              <a:gd name="connsiteY89" fmla="*/ 1664208 h 2267712"/>
              <a:gd name="connsiteX90" fmla="*/ 54864 w 3520531"/>
              <a:gd name="connsiteY90" fmla="*/ 1636776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520531" h="2267712">
                <a:moveTo>
                  <a:pt x="54864" y="1636776"/>
                </a:moveTo>
                <a:cubicBezTo>
                  <a:pt x="48768" y="1618488"/>
                  <a:pt x="48850" y="1677218"/>
                  <a:pt x="36576" y="1554480"/>
                </a:cubicBezTo>
                <a:cubicBezTo>
                  <a:pt x="34431" y="1533034"/>
                  <a:pt x="32278" y="1511473"/>
                  <a:pt x="27432" y="1490472"/>
                </a:cubicBezTo>
                <a:cubicBezTo>
                  <a:pt x="23097" y="1471688"/>
                  <a:pt x="9144" y="1435608"/>
                  <a:pt x="9144" y="1435608"/>
                </a:cubicBezTo>
                <a:cubicBezTo>
                  <a:pt x="6096" y="1307592"/>
                  <a:pt x="0" y="1179612"/>
                  <a:pt x="0" y="1051560"/>
                </a:cubicBezTo>
                <a:cubicBezTo>
                  <a:pt x="0" y="1008779"/>
                  <a:pt x="4145" y="966032"/>
                  <a:pt x="9144" y="923544"/>
                </a:cubicBezTo>
                <a:cubicBezTo>
                  <a:pt x="10270" y="913971"/>
                  <a:pt x="13506" y="904481"/>
                  <a:pt x="18288" y="896112"/>
                </a:cubicBezTo>
                <a:cubicBezTo>
                  <a:pt x="25849" y="882880"/>
                  <a:pt x="35802" y="871107"/>
                  <a:pt x="45720" y="859536"/>
                </a:cubicBezTo>
                <a:cubicBezTo>
                  <a:pt x="54136" y="849718"/>
                  <a:pt x="64008" y="841248"/>
                  <a:pt x="73152" y="832104"/>
                </a:cubicBezTo>
                <a:cubicBezTo>
                  <a:pt x="90953" y="778700"/>
                  <a:pt x="68368" y="827744"/>
                  <a:pt x="109728" y="786384"/>
                </a:cubicBezTo>
                <a:cubicBezTo>
                  <a:pt x="168964" y="727148"/>
                  <a:pt x="117834" y="747781"/>
                  <a:pt x="182880" y="731520"/>
                </a:cubicBezTo>
                <a:cubicBezTo>
                  <a:pt x="201693" y="703301"/>
                  <a:pt x="201220" y="700125"/>
                  <a:pt x="228600" y="676656"/>
                </a:cubicBezTo>
                <a:cubicBezTo>
                  <a:pt x="240171" y="666738"/>
                  <a:pt x="253707" y="659260"/>
                  <a:pt x="265176" y="649224"/>
                </a:cubicBezTo>
                <a:cubicBezTo>
                  <a:pt x="278152" y="637870"/>
                  <a:pt x="288288" y="623419"/>
                  <a:pt x="301752" y="612648"/>
                </a:cubicBezTo>
                <a:cubicBezTo>
                  <a:pt x="346669" y="576714"/>
                  <a:pt x="343643" y="580396"/>
                  <a:pt x="384048" y="566928"/>
                </a:cubicBezTo>
                <a:cubicBezTo>
                  <a:pt x="396240" y="554736"/>
                  <a:pt x="406830" y="540697"/>
                  <a:pt x="420624" y="530352"/>
                </a:cubicBezTo>
                <a:cubicBezTo>
                  <a:pt x="431529" y="522173"/>
                  <a:pt x="446728" y="520790"/>
                  <a:pt x="457200" y="512064"/>
                </a:cubicBezTo>
                <a:cubicBezTo>
                  <a:pt x="511327" y="466959"/>
                  <a:pt x="431815" y="495550"/>
                  <a:pt x="512064" y="475488"/>
                </a:cubicBezTo>
                <a:cubicBezTo>
                  <a:pt x="533400" y="463296"/>
                  <a:pt x="555144" y="451791"/>
                  <a:pt x="576072" y="438912"/>
                </a:cubicBezTo>
                <a:cubicBezTo>
                  <a:pt x="594791" y="427393"/>
                  <a:pt x="611584" y="412756"/>
                  <a:pt x="630936" y="402336"/>
                </a:cubicBezTo>
                <a:cubicBezTo>
                  <a:pt x="651374" y="391331"/>
                  <a:pt x="674506" y="385909"/>
                  <a:pt x="694944" y="374904"/>
                </a:cubicBezTo>
                <a:cubicBezTo>
                  <a:pt x="714296" y="364484"/>
                  <a:pt x="730512" y="348853"/>
                  <a:pt x="749808" y="338328"/>
                </a:cubicBezTo>
                <a:cubicBezTo>
                  <a:pt x="764218" y="330468"/>
                  <a:pt x="781003" y="327685"/>
                  <a:pt x="795528" y="320040"/>
                </a:cubicBezTo>
                <a:cubicBezTo>
                  <a:pt x="839020" y="297150"/>
                  <a:pt x="878370" y="266248"/>
                  <a:pt x="923544" y="246888"/>
                </a:cubicBezTo>
                <a:cubicBezTo>
                  <a:pt x="944880" y="237744"/>
                  <a:pt x="966790" y="229837"/>
                  <a:pt x="987552" y="219456"/>
                </a:cubicBezTo>
                <a:cubicBezTo>
                  <a:pt x="1003448" y="211508"/>
                  <a:pt x="1016866" y="198860"/>
                  <a:pt x="1033272" y="192024"/>
                </a:cubicBezTo>
                <a:cubicBezTo>
                  <a:pt x="1053755" y="183489"/>
                  <a:pt x="1075944" y="179832"/>
                  <a:pt x="1097280" y="173736"/>
                </a:cubicBezTo>
                <a:cubicBezTo>
                  <a:pt x="1106424" y="167640"/>
                  <a:pt x="1114611" y="159777"/>
                  <a:pt x="1124712" y="155448"/>
                </a:cubicBezTo>
                <a:cubicBezTo>
                  <a:pt x="1136011" y="150605"/>
                  <a:pt x="1198871" y="138787"/>
                  <a:pt x="1207008" y="137160"/>
                </a:cubicBezTo>
                <a:cubicBezTo>
                  <a:pt x="1273808" y="108531"/>
                  <a:pt x="1273003" y="107712"/>
                  <a:pt x="1344168" y="82296"/>
                </a:cubicBezTo>
                <a:cubicBezTo>
                  <a:pt x="1362322" y="75812"/>
                  <a:pt x="1380878" y="70492"/>
                  <a:pt x="1399032" y="64008"/>
                </a:cubicBezTo>
                <a:cubicBezTo>
                  <a:pt x="1423557" y="55249"/>
                  <a:pt x="1446720" y="42033"/>
                  <a:pt x="1472184" y="36576"/>
                </a:cubicBezTo>
                <a:cubicBezTo>
                  <a:pt x="1532458" y="23660"/>
                  <a:pt x="1594139" y="18517"/>
                  <a:pt x="1655064" y="9144"/>
                </a:cubicBezTo>
                <a:cubicBezTo>
                  <a:pt x="1673389" y="6325"/>
                  <a:pt x="1709928" y="0"/>
                  <a:pt x="1709928" y="0"/>
                </a:cubicBezTo>
                <a:lnTo>
                  <a:pt x="2660904" y="9144"/>
                </a:lnTo>
                <a:cubicBezTo>
                  <a:pt x="2671889" y="9452"/>
                  <a:pt x="2677734" y="24540"/>
                  <a:pt x="2688336" y="27432"/>
                </a:cubicBezTo>
                <a:cubicBezTo>
                  <a:pt x="2712044" y="33898"/>
                  <a:pt x="2737104" y="33528"/>
                  <a:pt x="2761488" y="36576"/>
                </a:cubicBezTo>
                <a:cubicBezTo>
                  <a:pt x="2817080" y="73637"/>
                  <a:pt x="2758014" y="38702"/>
                  <a:pt x="2825496" y="64008"/>
                </a:cubicBezTo>
                <a:cubicBezTo>
                  <a:pt x="2838259" y="68794"/>
                  <a:pt x="2849616" y="76760"/>
                  <a:pt x="2862072" y="82296"/>
                </a:cubicBezTo>
                <a:cubicBezTo>
                  <a:pt x="2877071" y="88962"/>
                  <a:pt x="2892366" y="94975"/>
                  <a:pt x="2907792" y="100584"/>
                </a:cubicBezTo>
                <a:cubicBezTo>
                  <a:pt x="2930194" y="108730"/>
                  <a:pt x="2985657" y="124768"/>
                  <a:pt x="3008376" y="137160"/>
                </a:cubicBezTo>
                <a:cubicBezTo>
                  <a:pt x="3027672" y="147685"/>
                  <a:pt x="3044255" y="162661"/>
                  <a:pt x="3063240" y="173736"/>
                </a:cubicBezTo>
                <a:cubicBezTo>
                  <a:pt x="3080901" y="184038"/>
                  <a:pt x="3101091" y="189826"/>
                  <a:pt x="3118104" y="201168"/>
                </a:cubicBezTo>
                <a:cubicBezTo>
                  <a:pt x="3147020" y="220445"/>
                  <a:pt x="3170930" y="246757"/>
                  <a:pt x="3200400" y="265176"/>
                </a:cubicBezTo>
                <a:cubicBezTo>
                  <a:pt x="3295786" y="324793"/>
                  <a:pt x="3250153" y="294183"/>
                  <a:pt x="3337560" y="356616"/>
                </a:cubicBezTo>
                <a:cubicBezTo>
                  <a:pt x="3343656" y="365760"/>
                  <a:pt x="3348077" y="376277"/>
                  <a:pt x="3355848" y="384048"/>
                </a:cubicBezTo>
                <a:cubicBezTo>
                  <a:pt x="3363619" y="391819"/>
                  <a:pt x="3374936" y="395184"/>
                  <a:pt x="3383280" y="402336"/>
                </a:cubicBezTo>
                <a:cubicBezTo>
                  <a:pt x="3396371" y="413557"/>
                  <a:pt x="3407664" y="426720"/>
                  <a:pt x="3419856" y="438912"/>
                </a:cubicBezTo>
                <a:cubicBezTo>
                  <a:pt x="3438387" y="531565"/>
                  <a:pt x="3414256" y="437564"/>
                  <a:pt x="3456432" y="530352"/>
                </a:cubicBezTo>
                <a:cubicBezTo>
                  <a:pt x="3500869" y="628114"/>
                  <a:pt x="3446291" y="547311"/>
                  <a:pt x="3502152" y="621792"/>
                </a:cubicBezTo>
                <a:cubicBezTo>
                  <a:pt x="3508248" y="670560"/>
                  <a:pt x="3521768" y="718966"/>
                  <a:pt x="3520440" y="768096"/>
                </a:cubicBezTo>
                <a:cubicBezTo>
                  <a:pt x="3514344" y="993648"/>
                  <a:pt x="3513562" y="1219406"/>
                  <a:pt x="3502152" y="1444752"/>
                </a:cubicBezTo>
                <a:cubicBezTo>
                  <a:pt x="3501322" y="1461145"/>
                  <a:pt x="3489627" y="1475103"/>
                  <a:pt x="3483864" y="1490472"/>
                </a:cubicBezTo>
                <a:cubicBezTo>
                  <a:pt x="3480480" y="1499497"/>
                  <a:pt x="3479031" y="1509283"/>
                  <a:pt x="3474720" y="1517904"/>
                </a:cubicBezTo>
                <a:cubicBezTo>
                  <a:pt x="3466772" y="1533800"/>
                  <a:pt x="3455919" y="1548088"/>
                  <a:pt x="3447288" y="1563624"/>
                </a:cubicBezTo>
                <a:cubicBezTo>
                  <a:pt x="3440668" y="1575540"/>
                  <a:pt x="3435763" y="1588365"/>
                  <a:pt x="3429000" y="1600200"/>
                </a:cubicBezTo>
                <a:cubicBezTo>
                  <a:pt x="3423548" y="1609742"/>
                  <a:pt x="3416049" y="1618025"/>
                  <a:pt x="3410712" y="1627632"/>
                </a:cubicBezTo>
                <a:cubicBezTo>
                  <a:pt x="3400782" y="1645506"/>
                  <a:pt x="3395005" y="1665745"/>
                  <a:pt x="3383280" y="1682496"/>
                </a:cubicBezTo>
                <a:cubicBezTo>
                  <a:pt x="3284032" y="1824280"/>
                  <a:pt x="3402919" y="1621812"/>
                  <a:pt x="3319272" y="1755648"/>
                </a:cubicBezTo>
                <a:cubicBezTo>
                  <a:pt x="3312048" y="1767207"/>
                  <a:pt x="3307604" y="1780308"/>
                  <a:pt x="3300984" y="1792224"/>
                </a:cubicBezTo>
                <a:cubicBezTo>
                  <a:pt x="3284828" y="1821304"/>
                  <a:pt x="3267823" y="1849200"/>
                  <a:pt x="3246120" y="1874520"/>
                </a:cubicBezTo>
                <a:cubicBezTo>
                  <a:pt x="3237704" y="1884338"/>
                  <a:pt x="3229033" y="1894193"/>
                  <a:pt x="3218688" y="1901952"/>
                </a:cubicBezTo>
                <a:cubicBezTo>
                  <a:pt x="3204470" y="1912616"/>
                  <a:pt x="3187186" y="1918720"/>
                  <a:pt x="3172968" y="1929384"/>
                </a:cubicBezTo>
                <a:cubicBezTo>
                  <a:pt x="3162623" y="1937143"/>
                  <a:pt x="3156296" y="1949643"/>
                  <a:pt x="3145536" y="1956816"/>
                </a:cubicBezTo>
                <a:cubicBezTo>
                  <a:pt x="3133486" y="1964850"/>
                  <a:pt x="3078979" y="1973785"/>
                  <a:pt x="3072384" y="1975104"/>
                </a:cubicBezTo>
                <a:cubicBezTo>
                  <a:pt x="3063240" y="1984248"/>
                  <a:pt x="3056338" y="1996405"/>
                  <a:pt x="3044952" y="2002536"/>
                </a:cubicBezTo>
                <a:cubicBezTo>
                  <a:pt x="2962574" y="2046893"/>
                  <a:pt x="2960554" y="2032339"/>
                  <a:pt x="2880360" y="2057400"/>
                </a:cubicBezTo>
                <a:cubicBezTo>
                  <a:pt x="2855503" y="2065168"/>
                  <a:pt x="2832473" y="2078516"/>
                  <a:pt x="2807208" y="2084832"/>
                </a:cubicBezTo>
                <a:cubicBezTo>
                  <a:pt x="2783368" y="2090792"/>
                  <a:pt x="2758344" y="2090239"/>
                  <a:pt x="2734056" y="2093976"/>
                </a:cubicBezTo>
                <a:cubicBezTo>
                  <a:pt x="2718695" y="2096339"/>
                  <a:pt x="2703508" y="2099749"/>
                  <a:pt x="2688336" y="2103120"/>
                </a:cubicBezTo>
                <a:cubicBezTo>
                  <a:pt x="2571277" y="2129133"/>
                  <a:pt x="2532968" y="2142914"/>
                  <a:pt x="2404872" y="2157984"/>
                </a:cubicBezTo>
                <a:cubicBezTo>
                  <a:pt x="2356344" y="2163693"/>
                  <a:pt x="2307336" y="2164080"/>
                  <a:pt x="2258568" y="2167128"/>
                </a:cubicBezTo>
                <a:cubicBezTo>
                  <a:pt x="1944724" y="2207624"/>
                  <a:pt x="2069903" y="2194224"/>
                  <a:pt x="1883664" y="2212848"/>
                </a:cubicBezTo>
                <a:cubicBezTo>
                  <a:pt x="1789159" y="2244350"/>
                  <a:pt x="1861450" y="2224907"/>
                  <a:pt x="1728216" y="2240280"/>
                </a:cubicBezTo>
                <a:cubicBezTo>
                  <a:pt x="1608013" y="2254150"/>
                  <a:pt x="1625380" y="2251703"/>
                  <a:pt x="1545336" y="2267712"/>
                </a:cubicBezTo>
                <a:lnTo>
                  <a:pt x="822960" y="2258568"/>
                </a:lnTo>
                <a:cubicBezTo>
                  <a:pt x="789302" y="2257820"/>
                  <a:pt x="755704" y="2254185"/>
                  <a:pt x="722376" y="2249424"/>
                </a:cubicBezTo>
                <a:cubicBezTo>
                  <a:pt x="697922" y="2245931"/>
                  <a:pt x="681065" y="2230503"/>
                  <a:pt x="658368" y="2221992"/>
                </a:cubicBezTo>
                <a:cubicBezTo>
                  <a:pt x="646601" y="2217579"/>
                  <a:pt x="634080" y="2215481"/>
                  <a:pt x="621792" y="2212848"/>
                </a:cubicBezTo>
                <a:cubicBezTo>
                  <a:pt x="591398" y="2206335"/>
                  <a:pt x="530352" y="2194560"/>
                  <a:pt x="530352" y="2194560"/>
                </a:cubicBezTo>
                <a:cubicBezTo>
                  <a:pt x="512064" y="2182368"/>
                  <a:pt x="495147" y="2167814"/>
                  <a:pt x="475488" y="2157984"/>
                </a:cubicBezTo>
                <a:cubicBezTo>
                  <a:pt x="463296" y="2151888"/>
                  <a:pt x="449384" y="2148422"/>
                  <a:pt x="438912" y="2139696"/>
                </a:cubicBezTo>
                <a:cubicBezTo>
                  <a:pt x="412421" y="2117620"/>
                  <a:pt x="390144" y="2090928"/>
                  <a:pt x="365760" y="2066544"/>
                </a:cubicBezTo>
                <a:cubicBezTo>
                  <a:pt x="347472" y="2048256"/>
                  <a:pt x="326414" y="2032371"/>
                  <a:pt x="310896" y="2011680"/>
                </a:cubicBezTo>
                <a:cubicBezTo>
                  <a:pt x="301752" y="1999488"/>
                  <a:pt x="293382" y="1986675"/>
                  <a:pt x="283464" y="1975104"/>
                </a:cubicBezTo>
                <a:cubicBezTo>
                  <a:pt x="275048" y="1965286"/>
                  <a:pt x="263548" y="1958195"/>
                  <a:pt x="256032" y="1947672"/>
                </a:cubicBezTo>
                <a:cubicBezTo>
                  <a:pt x="248109" y="1936580"/>
                  <a:pt x="245667" y="1922188"/>
                  <a:pt x="237744" y="1911096"/>
                </a:cubicBezTo>
                <a:cubicBezTo>
                  <a:pt x="224000" y="1891854"/>
                  <a:pt x="178924" y="1858553"/>
                  <a:pt x="164592" y="1847088"/>
                </a:cubicBezTo>
                <a:cubicBezTo>
                  <a:pt x="143639" y="1763274"/>
                  <a:pt x="167217" y="1787878"/>
                  <a:pt x="118872" y="1755648"/>
                </a:cubicBezTo>
                <a:cubicBezTo>
                  <a:pt x="82558" y="1701177"/>
                  <a:pt x="83491" y="1715904"/>
                  <a:pt x="73152" y="1664208"/>
                </a:cubicBezTo>
                <a:cubicBezTo>
                  <a:pt x="72554" y="1661219"/>
                  <a:pt x="60960" y="1655064"/>
                  <a:pt x="54864" y="16367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29920" y="2381528"/>
            <a:ext cx="3758616" cy="2186383"/>
          </a:xfrm>
          <a:custGeom>
            <a:avLst/>
            <a:gdLst>
              <a:gd name="connsiteX0" fmla="*/ 3639744 w 3758616"/>
              <a:gd name="connsiteY0" fmla="*/ 1536192 h 2186383"/>
              <a:gd name="connsiteX1" fmla="*/ 3658032 w 3758616"/>
              <a:gd name="connsiteY1" fmla="*/ 1453896 h 2186383"/>
              <a:gd name="connsiteX2" fmla="*/ 3667176 w 3758616"/>
              <a:gd name="connsiteY2" fmla="*/ 1417320 h 2186383"/>
              <a:gd name="connsiteX3" fmla="*/ 3685464 w 3758616"/>
              <a:gd name="connsiteY3" fmla="*/ 1389888 h 2186383"/>
              <a:gd name="connsiteX4" fmla="*/ 3694608 w 3758616"/>
              <a:gd name="connsiteY4" fmla="*/ 1362456 h 2186383"/>
              <a:gd name="connsiteX5" fmla="*/ 3712896 w 3758616"/>
              <a:gd name="connsiteY5" fmla="*/ 1325880 h 2186383"/>
              <a:gd name="connsiteX6" fmla="*/ 3722040 w 3758616"/>
              <a:gd name="connsiteY6" fmla="*/ 1207008 h 2186383"/>
              <a:gd name="connsiteX7" fmla="*/ 3740328 w 3758616"/>
              <a:gd name="connsiteY7" fmla="*/ 1143000 h 2186383"/>
              <a:gd name="connsiteX8" fmla="*/ 3749472 w 3758616"/>
              <a:gd name="connsiteY8" fmla="*/ 1097280 h 2186383"/>
              <a:gd name="connsiteX9" fmla="*/ 3758616 w 3758616"/>
              <a:gd name="connsiteY9" fmla="*/ 1060704 h 2186383"/>
              <a:gd name="connsiteX10" fmla="*/ 3740328 w 3758616"/>
              <a:gd name="connsiteY10" fmla="*/ 685800 h 2186383"/>
              <a:gd name="connsiteX11" fmla="*/ 3694608 w 3758616"/>
              <a:gd name="connsiteY11" fmla="*/ 621792 h 2186383"/>
              <a:gd name="connsiteX12" fmla="*/ 3676320 w 3758616"/>
              <a:gd name="connsiteY12" fmla="*/ 585216 h 2186383"/>
              <a:gd name="connsiteX13" fmla="*/ 3648888 w 3758616"/>
              <a:gd name="connsiteY13" fmla="*/ 557784 h 2186383"/>
              <a:gd name="connsiteX14" fmla="*/ 3603168 w 3758616"/>
              <a:gd name="connsiteY14" fmla="*/ 502920 h 2186383"/>
              <a:gd name="connsiteX15" fmla="*/ 3520872 w 3758616"/>
              <a:gd name="connsiteY15" fmla="*/ 448056 h 2186383"/>
              <a:gd name="connsiteX16" fmla="*/ 3456864 w 3758616"/>
              <a:gd name="connsiteY16" fmla="*/ 411480 h 2186383"/>
              <a:gd name="connsiteX17" fmla="*/ 3429432 w 3758616"/>
              <a:gd name="connsiteY17" fmla="*/ 384048 h 2186383"/>
              <a:gd name="connsiteX18" fmla="*/ 3356280 w 3758616"/>
              <a:gd name="connsiteY18" fmla="*/ 356616 h 2186383"/>
              <a:gd name="connsiteX19" fmla="*/ 3328848 w 3758616"/>
              <a:gd name="connsiteY19" fmla="*/ 338328 h 2186383"/>
              <a:gd name="connsiteX20" fmla="*/ 3228264 w 3758616"/>
              <a:gd name="connsiteY20" fmla="*/ 301752 h 2186383"/>
              <a:gd name="connsiteX21" fmla="*/ 3182544 w 3758616"/>
              <a:gd name="connsiteY21" fmla="*/ 274320 h 2186383"/>
              <a:gd name="connsiteX22" fmla="*/ 3155112 w 3758616"/>
              <a:gd name="connsiteY22" fmla="*/ 265176 h 2186383"/>
              <a:gd name="connsiteX23" fmla="*/ 3118536 w 3758616"/>
              <a:gd name="connsiteY23" fmla="*/ 237744 h 2186383"/>
              <a:gd name="connsiteX24" fmla="*/ 3081960 w 3758616"/>
              <a:gd name="connsiteY24" fmla="*/ 228600 h 2186383"/>
              <a:gd name="connsiteX25" fmla="*/ 3045384 w 3758616"/>
              <a:gd name="connsiteY25" fmla="*/ 210312 h 2186383"/>
              <a:gd name="connsiteX26" fmla="*/ 2972232 w 3758616"/>
              <a:gd name="connsiteY26" fmla="*/ 192024 h 2186383"/>
              <a:gd name="connsiteX27" fmla="*/ 2935656 w 3758616"/>
              <a:gd name="connsiteY27" fmla="*/ 173736 h 2186383"/>
              <a:gd name="connsiteX28" fmla="*/ 2889936 w 3758616"/>
              <a:gd name="connsiteY28" fmla="*/ 155448 h 2186383"/>
              <a:gd name="connsiteX29" fmla="*/ 2853360 w 3758616"/>
              <a:gd name="connsiteY29" fmla="*/ 137160 h 2186383"/>
              <a:gd name="connsiteX30" fmla="*/ 2825928 w 3758616"/>
              <a:gd name="connsiteY30" fmla="*/ 128016 h 2186383"/>
              <a:gd name="connsiteX31" fmla="*/ 2780208 w 3758616"/>
              <a:gd name="connsiteY31" fmla="*/ 109728 h 2186383"/>
              <a:gd name="connsiteX32" fmla="*/ 2743632 w 3758616"/>
              <a:gd name="connsiteY32" fmla="*/ 91440 h 2186383"/>
              <a:gd name="connsiteX33" fmla="*/ 2652192 w 3758616"/>
              <a:gd name="connsiteY33" fmla="*/ 73152 h 2186383"/>
              <a:gd name="connsiteX34" fmla="*/ 2533320 w 3758616"/>
              <a:gd name="connsiteY34" fmla="*/ 54864 h 2186383"/>
              <a:gd name="connsiteX35" fmla="*/ 2432736 w 3758616"/>
              <a:gd name="connsiteY35" fmla="*/ 36576 h 2186383"/>
              <a:gd name="connsiteX36" fmla="*/ 2332152 w 3758616"/>
              <a:gd name="connsiteY36" fmla="*/ 18288 h 2186383"/>
              <a:gd name="connsiteX37" fmla="*/ 2249856 w 3758616"/>
              <a:gd name="connsiteY37" fmla="*/ 9144 h 2186383"/>
              <a:gd name="connsiteX38" fmla="*/ 1445184 w 3758616"/>
              <a:gd name="connsiteY38" fmla="*/ 0 h 2186383"/>
              <a:gd name="connsiteX39" fmla="*/ 1152576 w 3758616"/>
              <a:gd name="connsiteY39" fmla="*/ 9144 h 2186383"/>
              <a:gd name="connsiteX40" fmla="*/ 1070280 w 3758616"/>
              <a:gd name="connsiteY40" fmla="*/ 36576 h 2186383"/>
              <a:gd name="connsiteX41" fmla="*/ 1015416 w 3758616"/>
              <a:gd name="connsiteY41" fmla="*/ 45720 h 2186383"/>
              <a:gd name="connsiteX42" fmla="*/ 987984 w 3758616"/>
              <a:gd name="connsiteY42" fmla="*/ 64008 h 2186383"/>
              <a:gd name="connsiteX43" fmla="*/ 914832 w 3758616"/>
              <a:gd name="connsiteY43" fmla="*/ 91440 h 2186383"/>
              <a:gd name="connsiteX44" fmla="*/ 887400 w 3758616"/>
              <a:gd name="connsiteY44" fmla="*/ 109728 h 2186383"/>
              <a:gd name="connsiteX45" fmla="*/ 859968 w 3758616"/>
              <a:gd name="connsiteY45" fmla="*/ 118872 h 2186383"/>
              <a:gd name="connsiteX46" fmla="*/ 795960 w 3758616"/>
              <a:gd name="connsiteY46" fmla="*/ 155448 h 2186383"/>
              <a:gd name="connsiteX47" fmla="*/ 768528 w 3758616"/>
              <a:gd name="connsiteY47" fmla="*/ 164592 h 2186383"/>
              <a:gd name="connsiteX48" fmla="*/ 741096 w 3758616"/>
              <a:gd name="connsiteY48" fmla="*/ 182880 h 2186383"/>
              <a:gd name="connsiteX49" fmla="*/ 658800 w 3758616"/>
              <a:gd name="connsiteY49" fmla="*/ 219456 h 2186383"/>
              <a:gd name="connsiteX50" fmla="*/ 631368 w 3758616"/>
              <a:gd name="connsiteY50" fmla="*/ 237744 h 2186383"/>
              <a:gd name="connsiteX51" fmla="*/ 558216 w 3758616"/>
              <a:gd name="connsiteY51" fmla="*/ 274320 h 2186383"/>
              <a:gd name="connsiteX52" fmla="*/ 530784 w 3758616"/>
              <a:gd name="connsiteY52" fmla="*/ 301752 h 2186383"/>
              <a:gd name="connsiteX53" fmla="*/ 494208 w 3758616"/>
              <a:gd name="connsiteY53" fmla="*/ 320040 h 2186383"/>
              <a:gd name="connsiteX54" fmla="*/ 457632 w 3758616"/>
              <a:gd name="connsiteY54" fmla="*/ 356616 h 2186383"/>
              <a:gd name="connsiteX55" fmla="*/ 402768 w 3758616"/>
              <a:gd name="connsiteY55" fmla="*/ 393192 h 2186383"/>
              <a:gd name="connsiteX56" fmla="*/ 357048 w 3758616"/>
              <a:gd name="connsiteY56" fmla="*/ 448056 h 2186383"/>
              <a:gd name="connsiteX57" fmla="*/ 338760 w 3758616"/>
              <a:gd name="connsiteY57" fmla="*/ 475488 h 2186383"/>
              <a:gd name="connsiteX58" fmla="*/ 311328 w 3758616"/>
              <a:gd name="connsiteY58" fmla="*/ 512064 h 2186383"/>
              <a:gd name="connsiteX59" fmla="*/ 293040 w 3758616"/>
              <a:gd name="connsiteY59" fmla="*/ 548640 h 2186383"/>
              <a:gd name="connsiteX60" fmla="*/ 229032 w 3758616"/>
              <a:gd name="connsiteY60" fmla="*/ 603504 h 2186383"/>
              <a:gd name="connsiteX61" fmla="*/ 183312 w 3758616"/>
              <a:gd name="connsiteY61" fmla="*/ 649224 h 2186383"/>
              <a:gd name="connsiteX62" fmla="*/ 119304 w 3758616"/>
              <a:gd name="connsiteY62" fmla="*/ 722376 h 2186383"/>
              <a:gd name="connsiteX63" fmla="*/ 110160 w 3758616"/>
              <a:gd name="connsiteY63" fmla="*/ 749808 h 2186383"/>
              <a:gd name="connsiteX64" fmla="*/ 101016 w 3758616"/>
              <a:gd name="connsiteY64" fmla="*/ 786384 h 2186383"/>
              <a:gd name="connsiteX65" fmla="*/ 73584 w 3758616"/>
              <a:gd name="connsiteY65" fmla="*/ 813816 h 2186383"/>
              <a:gd name="connsiteX66" fmla="*/ 55296 w 3758616"/>
              <a:gd name="connsiteY66" fmla="*/ 841248 h 2186383"/>
              <a:gd name="connsiteX67" fmla="*/ 46152 w 3758616"/>
              <a:gd name="connsiteY67" fmla="*/ 914400 h 2186383"/>
              <a:gd name="connsiteX68" fmla="*/ 18720 w 3758616"/>
              <a:gd name="connsiteY68" fmla="*/ 978408 h 2186383"/>
              <a:gd name="connsiteX69" fmla="*/ 9576 w 3758616"/>
              <a:gd name="connsiteY69" fmla="*/ 1078992 h 2186383"/>
              <a:gd name="connsiteX70" fmla="*/ 432 w 3758616"/>
              <a:gd name="connsiteY70" fmla="*/ 1115568 h 2186383"/>
              <a:gd name="connsiteX71" fmla="*/ 27864 w 3758616"/>
              <a:gd name="connsiteY71" fmla="*/ 1490472 h 2186383"/>
              <a:gd name="connsiteX72" fmla="*/ 37008 w 3758616"/>
              <a:gd name="connsiteY72" fmla="*/ 1517904 h 2186383"/>
              <a:gd name="connsiteX73" fmla="*/ 64440 w 3758616"/>
              <a:gd name="connsiteY73" fmla="*/ 1545336 h 2186383"/>
              <a:gd name="connsiteX74" fmla="*/ 91872 w 3758616"/>
              <a:gd name="connsiteY74" fmla="*/ 1636776 h 2186383"/>
              <a:gd name="connsiteX75" fmla="*/ 110160 w 3758616"/>
              <a:gd name="connsiteY75" fmla="*/ 1664208 h 2186383"/>
              <a:gd name="connsiteX76" fmla="*/ 165024 w 3758616"/>
              <a:gd name="connsiteY76" fmla="*/ 1709928 h 2186383"/>
              <a:gd name="connsiteX77" fmla="*/ 229032 w 3758616"/>
              <a:gd name="connsiteY77" fmla="*/ 1792224 h 2186383"/>
              <a:gd name="connsiteX78" fmla="*/ 302184 w 3758616"/>
              <a:gd name="connsiteY78" fmla="*/ 1856232 h 2186383"/>
              <a:gd name="connsiteX79" fmla="*/ 421056 w 3758616"/>
              <a:gd name="connsiteY79" fmla="*/ 1920240 h 2186383"/>
              <a:gd name="connsiteX80" fmla="*/ 466776 w 3758616"/>
              <a:gd name="connsiteY80" fmla="*/ 1929384 h 2186383"/>
              <a:gd name="connsiteX81" fmla="*/ 539928 w 3758616"/>
              <a:gd name="connsiteY81" fmla="*/ 1965960 h 2186383"/>
              <a:gd name="connsiteX82" fmla="*/ 576504 w 3758616"/>
              <a:gd name="connsiteY82" fmla="*/ 1993392 h 2186383"/>
              <a:gd name="connsiteX83" fmla="*/ 622224 w 3758616"/>
              <a:gd name="connsiteY83" fmla="*/ 2002536 h 2186383"/>
              <a:gd name="connsiteX84" fmla="*/ 713664 w 3758616"/>
              <a:gd name="connsiteY84" fmla="*/ 2020824 h 2186383"/>
              <a:gd name="connsiteX85" fmla="*/ 795960 w 3758616"/>
              <a:gd name="connsiteY85" fmla="*/ 2048256 h 2186383"/>
              <a:gd name="connsiteX86" fmla="*/ 832536 w 3758616"/>
              <a:gd name="connsiteY86" fmla="*/ 2057400 h 2186383"/>
              <a:gd name="connsiteX87" fmla="*/ 869112 w 3758616"/>
              <a:gd name="connsiteY87" fmla="*/ 2075688 h 2186383"/>
              <a:gd name="connsiteX88" fmla="*/ 1061136 w 3758616"/>
              <a:gd name="connsiteY88" fmla="*/ 2093976 h 2186383"/>
              <a:gd name="connsiteX89" fmla="*/ 1134288 w 3758616"/>
              <a:gd name="connsiteY89" fmla="*/ 2112264 h 2186383"/>
              <a:gd name="connsiteX90" fmla="*/ 1289736 w 3758616"/>
              <a:gd name="connsiteY90" fmla="*/ 2130552 h 2186383"/>
              <a:gd name="connsiteX91" fmla="*/ 1481760 w 3758616"/>
              <a:gd name="connsiteY91" fmla="*/ 2157984 h 2186383"/>
              <a:gd name="connsiteX92" fmla="*/ 1509192 w 3758616"/>
              <a:gd name="connsiteY92" fmla="*/ 2167128 h 2186383"/>
              <a:gd name="connsiteX93" fmla="*/ 2515032 w 3758616"/>
              <a:gd name="connsiteY93" fmla="*/ 2176272 h 2186383"/>
              <a:gd name="connsiteX94" fmla="*/ 2606472 w 3758616"/>
              <a:gd name="connsiteY94" fmla="*/ 2130552 h 2186383"/>
              <a:gd name="connsiteX95" fmla="*/ 2643048 w 3758616"/>
              <a:gd name="connsiteY95" fmla="*/ 2112264 h 2186383"/>
              <a:gd name="connsiteX96" fmla="*/ 2716200 w 3758616"/>
              <a:gd name="connsiteY96" fmla="*/ 2103120 h 2186383"/>
              <a:gd name="connsiteX97" fmla="*/ 2780208 w 3758616"/>
              <a:gd name="connsiteY97" fmla="*/ 2084832 h 2186383"/>
              <a:gd name="connsiteX98" fmla="*/ 2853360 w 3758616"/>
              <a:gd name="connsiteY98" fmla="*/ 2066544 h 2186383"/>
              <a:gd name="connsiteX99" fmla="*/ 2935656 w 3758616"/>
              <a:gd name="connsiteY99" fmla="*/ 2020824 h 2186383"/>
              <a:gd name="connsiteX100" fmla="*/ 3063672 w 3758616"/>
              <a:gd name="connsiteY100" fmla="*/ 1993392 h 2186383"/>
              <a:gd name="connsiteX101" fmla="*/ 3091104 w 3758616"/>
              <a:gd name="connsiteY101" fmla="*/ 1975104 h 2186383"/>
              <a:gd name="connsiteX102" fmla="*/ 3182544 w 3758616"/>
              <a:gd name="connsiteY102" fmla="*/ 1956816 h 2186383"/>
              <a:gd name="connsiteX103" fmla="*/ 3209976 w 3758616"/>
              <a:gd name="connsiteY103" fmla="*/ 1947672 h 2186383"/>
              <a:gd name="connsiteX104" fmla="*/ 3246552 w 3758616"/>
              <a:gd name="connsiteY104" fmla="*/ 1920240 h 2186383"/>
              <a:gd name="connsiteX105" fmla="*/ 3273984 w 3758616"/>
              <a:gd name="connsiteY105" fmla="*/ 1911096 h 2186383"/>
              <a:gd name="connsiteX106" fmla="*/ 3328848 w 3758616"/>
              <a:gd name="connsiteY106" fmla="*/ 1874520 h 2186383"/>
              <a:gd name="connsiteX107" fmla="*/ 3402000 w 3758616"/>
              <a:gd name="connsiteY107" fmla="*/ 1828800 h 2186383"/>
              <a:gd name="connsiteX108" fmla="*/ 3466008 w 3758616"/>
              <a:gd name="connsiteY108" fmla="*/ 1783080 h 2186383"/>
              <a:gd name="connsiteX109" fmla="*/ 3520872 w 3758616"/>
              <a:gd name="connsiteY109" fmla="*/ 1737360 h 2186383"/>
              <a:gd name="connsiteX110" fmla="*/ 3530016 w 3758616"/>
              <a:gd name="connsiteY110" fmla="*/ 1709928 h 2186383"/>
              <a:gd name="connsiteX111" fmla="*/ 3584880 w 3758616"/>
              <a:gd name="connsiteY111" fmla="*/ 1645920 h 2186383"/>
              <a:gd name="connsiteX112" fmla="*/ 3603168 w 3758616"/>
              <a:gd name="connsiteY112" fmla="*/ 1618488 h 2186383"/>
              <a:gd name="connsiteX113" fmla="*/ 3630600 w 3758616"/>
              <a:gd name="connsiteY113" fmla="*/ 1581912 h 2186383"/>
              <a:gd name="connsiteX114" fmla="*/ 3639744 w 3758616"/>
              <a:gd name="connsiteY114" fmla="*/ 1536192 h 21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758616" h="2186383">
                <a:moveTo>
                  <a:pt x="3639744" y="1536192"/>
                </a:moveTo>
                <a:cubicBezTo>
                  <a:pt x="3656246" y="1437181"/>
                  <a:pt x="3640024" y="1516925"/>
                  <a:pt x="3658032" y="1453896"/>
                </a:cubicBezTo>
                <a:cubicBezTo>
                  <a:pt x="3661484" y="1441812"/>
                  <a:pt x="3662226" y="1428871"/>
                  <a:pt x="3667176" y="1417320"/>
                </a:cubicBezTo>
                <a:cubicBezTo>
                  <a:pt x="3671505" y="1407219"/>
                  <a:pt x="3680549" y="1399718"/>
                  <a:pt x="3685464" y="1389888"/>
                </a:cubicBezTo>
                <a:cubicBezTo>
                  <a:pt x="3689775" y="1381267"/>
                  <a:pt x="3690811" y="1371315"/>
                  <a:pt x="3694608" y="1362456"/>
                </a:cubicBezTo>
                <a:cubicBezTo>
                  <a:pt x="3699978" y="1349927"/>
                  <a:pt x="3706800" y="1338072"/>
                  <a:pt x="3712896" y="1325880"/>
                </a:cubicBezTo>
                <a:cubicBezTo>
                  <a:pt x="3715944" y="1286256"/>
                  <a:pt x="3717397" y="1246477"/>
                  <a:pt x="3722040" y="1207008"/>
                </a:cubicBezTo>
                <a:cubicBezTo>
                  <a:pt x="3725841" y="1174701"/>
                  <a:pt x="3733101" y="1171909"/>
                  <a:pt x="3740328" y="1143000"/>
                </a:cubicBezTo>
                <a:cubicBezTo>
                  <a:pt x="3744097" y="1127922"/>
                  <a:pt x="3746101" y="1112452"/>
                  <a:pt x="3749472" y="1097280"/>
                </a:cubicBezTo>
                <a:cubicBezTo>
                  <a:pt x="3752198" y="1085012"/>
                  <a:pt x="3755568" y="1072896"/>
                  <a:pt x="3758616" y="1060704"/>
                </a:cubicBezTo>
                <a:cubicBezTo>
                  <a:pt x="3752520" y="935736"/>
                  <a:pt x="3748839" y="810627"/>
                  <a:pt x="3740328" y="685800"/>
                </a:cubicBezTo>
                <a:cubicBezTo>
                  <a:pt x="3737897" y="650146"/>
                  <a:pt x="3716237" y="650631"/>
                  <a:pt x="3694608" y="621792"/>
                </a:cubicBezTo>
                <a:cubicBezTo>
                  <a:pt x="3686429" y="610887"/>
                  <a:pt x="3684243" y="596308"/>
                  <a:pt x="3676320" y="585216"/>
                </a:cubicBezTo>
                <a:cubicBezTo>
                  <a:pt x="3668804" y="574693"/>
                  <a:pt x="3657167" y="567718"/>
                  <a:pt x="3648888" y="557784"/>
                </a:cubicBezTo>
                <a:cubicBezTo>
                  <a:pt x="3613614" y="515455"/>
                  <a:pt x="3649918" y="542991"/>
                  <a:pt x="3603168" y="502920"/>
                </a:cubicBezTo>
                <a:cubicBezTo>
                  <a:pt x="3563302" y="468749"/>
                  <a:pt x="3566916" y="478752"/>
                  <a:pt x="3520872" y="448056"/>
                </a:cubicBezTo>
                <a:cubicBezTo>
                  <a:pt x="3465513" y="411150"/>
                  <a:pt x="3505756" y="427777"/>
                  <a:pt x="3456864" y="411480"/>
                </a:cubicBezTo>
                <a:cubicBezTo>
                  <a:pt x="3447720" y="402336"/>
                  <a:pt x="3440398" y="390902"/>
                  <a:pt x="3429432" y="384048"/>
                </a:cubicBezTo>
                <a:cubicBezTo>
                  <a:pt x="3375524" y="350355"/>
                  <a:pt x="3398837" y="377894"/>
                  <a:pt x="3356280" y="356616"/>
                </a:cubicBezTo>
                <a:cubicBezTo>
                  <a:pt x="3346450" y="351701"/>
                  <a:pt x="3338678" y="343243"/>
                  <a:pt x="3328848" y="338328"/>
                </a:cubicBezTo>
                <a:cubicBezTo>
                  <a:pt x="3274877" y="311343"/>
                  <a:pt x="3275672" y="313604"/>
                  <a:pt x="3228264" y="301752"/>
                </a:cubicBezTo>
                <a:cubicBezTo>
                  <a:pt x="3213024" y="292608"/>
                  <a:pt x="3198440" y="282268"/>
                  <a:pt x="3182544" y="274320"/>
                </a:cubicBezTo>
                <a:cubicBezTo>
                  <a:pt x="3173923" y="270009"/>
                  <a:pt x="3163481" y="269958"/>
                  <a:pt x="3155112" y="265176"/>
                </a:cubicBezTo>
                <a:cubicBezTo>
                  <a:pt x="3141880" y="257615"/>
                  <a:pt x="3132167" y="244560"/>
                  <a:pt x="3118536" y="237744"/>
                </a:cubicBezTo>
                <a:cubicBezTo>
                  <a:pt x="3107296" y="232124"/>
                  <a:pt x="3093727" y="233013"/>
                  <a:pt x="3081960" y="228600"/>
                </a:cubicBezTo>
                <a:cubicBezTo>
                  <a:pt x="3069197" y="223814"/>
                  <a:pt x="3058316" y="214623"/>
                  <a:pt x="3045384" y="210312"/>
                </a:cubicBezTo>
                <a:cubicBezTo>
                  <a:pt x="3021539" y="202364"/>
                  <a:pt x="2996077" y="199972"/>
                  <a:pt x="2972232" y="192024"/>
                </a:cubicBezTo>
                <a:cubicBezTo>
                  <a:pt x="2959300" y="187713"/>
                  <a:pt x="2948112" y="179272"/>
                  <a:pt x="2935656" y="173736"/>
                </a:cubicBezTo>
                <a:cubicBezTo>
                  <a:pt x="2920657" y="167070"/>
                  <a:pt x="2904935" y="162114"/>
                  <a:pt x="2889936" y="155448"/>
                </a:cubicBezTo>
                <a:cubicBezTo>
                  <a:pt x="2877480" y="149912"/>
                  <a:pt x="2865889" y="142530"/>
                  <a:pt x="2853360" y="137160"/>
                </a:cubicBezTo>
                <a:cubicBezTo>
                  <a:pt x="2844501" y="133363"/>
                  <a:pt x="2834953" y="131400"/>
                  <a:pt x="2825928" y="128016"/>
                </a:cubicBezTo>
                <a:cubicBezTo>
                  <a:pt x="2810559" y="122253"/>
                  <a:pt x="2795207" y="116394"/>
                  <a:pt x="2780208" y="109728"/>
                </a:cubicBezTo>
                <a:cubicBezTo>
                  <a:pt x="2767752" y="104192"/>
                  <a:pt x="2756739" y="95185"/>
                  <a:pt x="2743632" y="91440"/>
                </a:cubicBezTo>
                <a:cubicBezTo>
                  <a:pt x="2713744" y="82901"/>
                  <a:pt x="2682743" y="78880"/>
                  <a:pt x="2652192" y="73152"/>
                </a:cubicBezTo>
                <a:cubicBezTo>
                  <a:pt x="2611593" y="65540"/>
                  <a:pt x="2574386" y="60731"/>
                  <a:pt x="2533320" y="54864"/>
                </a:cubicBezTo>
                <a:cubicBezTo>
                  <a:pt x="2476492" y="35921"/>
                  <a:pt x="2530961" y="52085"/>
                  <a:pt x="2432736" y="36576"/>
                </a:cubicBezTo>
                <a:cubicBezTo>
                  <a:pt x="2399075" y="31261"/>
                  <a:pt x="2365853" y="23343"/>
                  <a:pt x="2332152" y="18288"/>
                </a:cubicBezTo>
                <a:cubicBezTo>
                  <a:pt x="2304857" y="14194"/>
                  <a:pt x="2277451" y="9713"/>
                  <a:pt x="2249856" y="9144"/>
                </a:cubicBezTo>
                <a:lnTo>
                  <a:pt x="1445184" y="0"/>
                </a:lnTo>
                <a:cubicBezTo>
                  <a:pt x="1347648" y="3048"/>
                  <a:pt x="1250017" y="3877"/>
                  <a:pt x="1152576" y="9144"/>
                </a:cubicBezTo>
                <a:cubicBezTo>
                  <a:pt x="1081751" y="12972"/>
                  <a:pt x="1131053" y="18344"/>
                  <a:pt x="1070280" y="36576"/>
                </a:cubicBezTo>
                <a:cubicBezTo>
                  <a:pt x="1052522" y="41904"/>
                  <a:pt x="1033704" y="42672"/>
                  <a:pt x="1015416" y="45720"/>
                </a:cubicBezTo>
                <a:cubicBezTo>
                  <a:pt x="1006272" y="51816"/>
                  <a:pt x="998085" y="59679"/>
                  <a:pt x="987984" y="64008"/>
                </a:cubicBezTo>
                <a:cubicBezTo>
                  <a:pt x="897976" y="102583"/>
                  <a:pt x="1006260" y="39195"/>
                  <a:pt x="914832" y="91440"/>
                </a:cubicBezTo>
                <a:cubicBezTo>
                  <a:pt x="905290" y="96892"/>
                  <a:pt x="897230" y="104813"/>
                  <a:pt x="887400" y="109728"/>
                </a:cubicBezTo>
                <a:cubicBezTo>
                  <a:pt x="878779" y="114039"/>
                  <a:pt x="868589" y="114561"/>
                  <a:pt x="859968" y="118872"/>
                </a:cubicBezTo>
                <a:cubicBezTo>
                  <a:pt x="837989" y="129862"/>
                  <a:pt x="817939" y="144458"/>
                  <a:pt x="795960" y="155448"/>
                </a:cubicBezTo>
                <a:cubicBezTo>
                  <a:pt x="787339" y="159759"/>
                  <a:pt x="777149" y="160281"/>
                  <a:pt x="768528" y="164592"/>
                </a:cubicBezTo>
                <a:cubicBezTo>
                  <a:pt x="758698" y="169507"/>
                  <a:pt x="750926" y="177965"/>
                  <a:pt x="741096" y="182880"/>
                </a:cubicBezTo>
                <a:cubicBezTo>
                  <a:pt x="662715" y="222070"/>
                  <a:pt x="726670" y="180673"/>
                  <a:pt x="658800" y="219456"/>
                </a:cubicBezTo>
                <a:cubicBezTo>
                  <a:pt x="649258" y="224908"/>
                  <a:pt x="641016" y="232482"/>
                  <a:pt x="631368" y="237744"/>
                </a:cubicBezTo>
                <a:cubicBezTo>
                  <a:pt x="607435" y="250799"/>
                  <a:pt x="581216" y="259684"/>
                  <a:pt x="558216" y="274320"/>
                </a:cubicBezTo>
                <a:cubicBezTo>
                  <a:pt x="547306" y="281263"/>
                  <a:pt x="541307" y="294236"/>
                  <a:pt x="530784" y="301752"/>
                </a:cubicBezTo>
                <a:cubicBezTo>
                  <a:pt x="519692" y="309675"/>
                  <a:pt x="505113" y="311861"/>
                  <a:pt x="494208" y="320040"/>
                </a:cubicBezTo>
                <a:cubicBezTo>
                  <a:pt x="480414" y="330385"/>
                  <a:pt x="471096" y="345845"/>
                  <a:pt x="457632" y="356616"/>
                </a:cubicBezTo>
                <a:cubicBezTo>
                  <a:pt x="440469" y="370346"/>
                  <a:pt x="421056" y="381000"/>
                  <a:pt x="402768" y="393192"/>
                </a:cubicBezTo>
                <a:cubicBezTo>
                  <a:pt x="357362" y="461300"/>
                  <a:pt x="415720" y="377650"/>
                  <a:pt x="357048" y="448056"/>
                </a:cubicBezTo>
                <a:cubicBezTo>
                  <a:pt x="350013" y="456499"/>
                  <a:pt x="345148" y="466545"/>
                  <a:pt x="338760" y="475488"/>
                </a:cubicBezTo>
                <a:cubicBezTo>
                  <a:pt x="329902" y="487889"/>
                  <a:pt x="319405" y="499141"/>
                  <a:pt x="311328" y="512064"/>
                </a:cubicBezTo>
                <a:cubicBezTo>
                  <a:pt x="304104" y="523623"/>
                  <a:pt x="301219" y="537735"/>
                  <a:pt x="293040" y="548640"/>
                </a:cubicBezTo>
                <a:cubicBezTo>
                  <a:pt x="270867" y="578205"/>
                  <a:pt x="256677" y="585074"/>
                  <a:pt x="229032" y="603504"/>
                </a:cubicBezTo>
                <a:cubicBezTo>
                  <a:pt x="193811" y="656336"/>
                  <a:pt x="230725" y="608584"/>
                  <a:pt x="183312" y="649224"/>
                </a:cubicBezTo>
                <a:cubicBezTo>
                  <a:pt x="150165" y="677635"/>
                  <a:pt x="144525" y="688748"/>
                  <a:pt x="119304" y="722376"/>
                </a:cubicBezTo>
                <a:cubicBezTo>
                  <a:pt x="116256" y="731520"/>
                  <a:pt x="112808" y="740540"/>
                  <a:pt x="110160" y="749808"/>
                </a:cubicBezTo>
                <a:cubicBezTo>
                  <a:pt x="106708" y="761892"/>
                  <a:pt x="107251" y="775473"/>
                  <a:pt x="101016" y="786384"/>
                </a:cubicBezTo>
                <a:cubicBezTo>
                  <a:pt x="94600" y="797612"/>
                  <a:pt x="81863" y="803882"/>
                  <a:pt x="73584" y="813816"/>
                </a:cubicBezTo>
                <a:cubicBezTo>
                  <a:pt x="66549" y="822259"/>
                  <a:pt x="61392" y="832104"/>
                  <a:pt x="55296" y="841248"/>
                </a:cubicBezTo>
                <a:cubicBezTo>
                  <a:pt x="52248" y="865632"/>
                  <a:pt x="52484" y="890656"/>
                  <a:pt x="46152" y="914400"/>
                </a:cubicBezTo>
                <a:cubicBezTo>
                  <a:pt x="40171" y="936829"/>
                  <a:pt x="23756" y="955748"/>
                  <a:pt x="18720" y="978408"/>
                </a:cubicBezTo>
                <a:cubicBezTo>
                  <a:pt x="11417" y="1011273"/>
                  <a:pt x="14025" y="1045621"/>
                  <a:pt x="9576" y="1078992"/>
                </a:cubicBezTo>
                <a:cubicBezTo>
                  <a:pt x="7915" y="1091449"/>
                  <a:pt x="3480" y="1103376"/>
                  <a:pt x="432" y="1115568"/>
                </a:cubicBezTo>
                <a:cubicBezTo>
                  <a:pt x="4639" y="1254415"/>
                  <a:pt x="-13407" y="1366658"/>
                  <a:pt x="27864" y="1490472"/>
                </a:cubicBezTo>
                <a:cubicBezTo>
                  <a:pt x="30912" y="1499616"/>
                  <a:pt x="31661" y="1509884"/>
                  <a:pt x="37008" y="1517904"/>
                </a:cubicBezTo>
                <a:cubicBezTo>
                  <a:pt x="44181" y="1528664"/>
                  <a:pt x="55296" y="1536192"/>
                  <a:pt x="64440" y="1545336"/>
                </a:cubicBezTo>
                <a:cubicBezTo>
                  <a:pt x="72040" y="1575734"/>
                  <a:pt x="79151" y="1608153"/>
                  <a:pt x="91872" y="1636776"/>
                </a:cubicBezTo>
                <a:cubicBezTo>
                  <a:pt x="96335" y="1646819"/>
                  <a:pt x="102389" y="1656437"/>
                  <a:pt x="110160" y="1664208"/>
                </a:cubicBezTo>
                <a:cubicBezTo>
                  <a:pt x="126993" y="1681041"/>
                  <a:pt x="146736" y="1694688"/>
                  <a:pt x="165024" y="1709928"/>
                </a:cubicBezTo>
                <a:cubicBezTo>
                  <a:pt x="190009" y="1784883"/>
                  <a:pt x="146793" y="1668865"/>
                  <a:pt x="229032" y="1792224"/>
                </a:cubicBezTo>
                <a:cubicBezTo>
                  <a:pt x="258389" y="1836260"/>
                  <a:pt x="240422" y="1816929"/>
                  <a:pt x="302184" y="1856232"/>
                </a:cubicBezTo>
                <a:cubicBezTo>
                  <a:pt x="325612" y="1871141"/>
                  <a:pt x="402061" y="1916441"/>
                  <a:pt x="421056" y="1920240"/>
                </a:cubicBezTo>
                <a:lnTo>
                  <a:pt x="466776" y="1929384"/>
                </a:lnTo>
                <a:cubicBezTo>
                  <a:pt x="560285" y="1991723"/>
                  <a:pt x="405711" y="1891395"/>
                  <a:pt x="539928" y="1965960"/>
                </a:cubicBezTo>
                <a:cubicBezTo>
                  <a:pt x="553250" y="1973361"/>
                  <a:pt x="562578" y="1987202"/>
                  <a:pt x="576504" y="1993392"/>
                </a:cubicBezTo>
                <a:cubicBezTo>
                  <a:pt x="590706" y="1999704"/>
                  <a:pt x="607146" y="1998767"/>
                  <a:pt x="622224" y="2002536"/>
                </a:cubicBezTo>
                <a:cubicBezTo>
                  <a:pt x="707342" y="2023815"/>
                  <a:pt x="556846" y="1998421"/>
                  <a:pt x="713664" y="2020824"/>
                </a:cubicBezTo>
                <a:cubicBezTo>
                  <a:pt x="741096" y="2029968"/>
                  <a:pt x="767907" y="2041243"/>
                  <a:pt x="795960" y="2048256"/>
                </a:cubicBezTo>
                <a:cubicBezTo>
                  <a:pt x="808152" y="2051304"/>
                  <a:pt x="820769" y="2052987"/>
                  <a:pt x="832536" y="2057400"/>
                </a:cubicBezTo>
                <a:cubicBezTo>
                  <a:pt x="845299" y="2062186"/>
                  <a:pt x="855652" y="2073534"/>
                  <a:pt x="869112" y="2075688"/>
                </a:cubicBezTo>
                <a:cubicBezTo>
                  <a:pt x="932602" y="2085846"/>
                  <a:pt x="1061136" y="2093976"/>
                  <a:pt x="1061136" y="2093976"/>
                </a:cubicBezTo>
                <a:cubicBezTo>
                  <a:pt x="1085520" y="2100072"/>
                  <a:pt x="1109642" y="2107335"/>
                  <a:pt x="1134288" y="2112264"/>
                </a:cubicBezTo>
                <a:cubicBezTo>
                  <a:pt x="1185157" y="2122438"/>
                  <a:pt x="1238623" y="2123957"/>
                  <a:pt x="1289736" y="2130552"/>
                </a:cubicBezTo>
                <a:cubicBezTo>
                  <a:pt x="1353862" y="2138826"/>
                  <a:pt x="1481760" y="2157984"/>
                  <a:pt x="1481760" y="2157984"/>
                </a:cubicBezTo>
                <a:cubicBezTo>
                  <a:pt x="1490904" y="2161032"/>
                  <a:pt x="1499579" y="2166425"/>
                  <a:pt x="1509192" y="2167128"/>
                </a:cubicBezTo>
                <a:cubicBezTo>
                  <a:pt x="1942154" y="2198808"/>
                  <a:pt x="1993660" y="2183513"/>
                  <a:pt x="2515032" y="2176272"/>
                </a:cubicBezTo>
                <a:lnTo>
                  <a:pt x="2606472" y="2130552"/>
                </a:lnTo>
                <a:cubicBezTo>
                  <a:pt x="2618664" y="2124456"/>
                  <a:pt x="2629522" y="2113955"/>
                  <a:pt x="2643048" y="2112264"/>
                </a:cubicBezTo>
                <a:lnTo>
                  <a:pt x="2716200" y="2103120"/>
                </a:lnTo>
                <a:cubicBezTo>
                  <a:pt x="2781973" y="2081196"/>
                  <a:pt x="2699836" y="2107795"/>
                  <a:pt x="2780208" y="2084832"/>
                </a:cubicBezTo>
                <a:cubicBezTo>
                  <a:pt x="2845816" y="2066087"/>
                  <a:pt x="2760407" y="2085135"/>
                  <a:pt x="2853360" y="2066544"/>
                </a:cubicBezTo>
                <a:cubicBezTo>
                  <a:pt x="2881756" y="2047613"/>
                  <a:pt x="2900821" y="2033265"/>
                  <a:pt x="2935656" y="2020824"/>
                </a:cubicBezTo>
                <a:cubicBezTo>
                  <a:pt x="2975529" y="2006584"/>
                  <a:pt x="3021831" y="2000365"/>
                  <a:pt x="3063672" y="1993392"/>
                </a:cubicBezTo>
                <a:cubicBezTo>
                  <a:pt x="3072816" y="1987296"/>
                  <a:pt x="3081003" y="1979433"/>
                  <a:pt x="3091104" y="1975104"/>
                </a:cubicBezTo>
                <a:cubicBezTo>
                  <a:pt x="3110724" y="1966696"/>
                  <a:pt x="3166835" y="1960307"/>
                  <a:pt x="3182544" y="1956816"/>
                </a:cubicBezTo>
                <a:cubicBezTo>
                  <a:pt x="3191953" y="1954725"/>
                  <a:pt x="3200832" y="1950720"/>
                  <a:pt x="3209976" y="1947672"/>
                </a:cubicBezTo>
                <a:cubicBezTo>
                  <a:pt x="3222168" y="1938528"/>
                  <a:pt x="3233320" y="1927801"/>
                  <a:pt x="3246552" y="1920240"/>
                </a:cubicBezTo>
                <a:cubicBezTo>
                  <a:pt x="3254921" y="1915458"/>
                  <a:pt x="3265964" y="1916443"/>
                  <a:pt x="3273984" y="1911096"/>
                </a:cubicBezTo>
                <a:cubicBezTo>
                  <a:pt x="3342479" y="1865433"/>
                  <a:pt x="3263621" y="1896262"/>
                  <a:pt x="3328848" y="1874520"/>
                </a:cubicBezTo>
                <a:cubicBezTo>
                  <a:pt x="3433781" y="1790573"/>
                  <a:pt x="3330527" y="1864537"/>
                  <a:pt x="3402000" y="1828800"/>
                </a:cubicBezTo>
                <a:cubicBezTo>
                  <a:pt x="3416366" y="1821617"/>
                  <a:pt x="3456344" y="1789983"/>
                  <a:pt x="3466008" y="1783080"/>
                </a:cubicBezTo>
                <a:cubicBezTo>
                  <a:pt x="3510565" y="1751254"/>
                  <a:pt x="3478179" y="1780053"/>
                  <a:pt x="3520872" y="1737360"/>
                </a:cubicBezTo>
                <a:cubicBezTo>
                  <a:pt x="3523920" y="1728216"/>
                  <a:pt x="3525234" y="1718297"/>
                  <a:pt x="3530016" y="1709928"/>
                </a:cubicBezTo>
                <a:cubicBezTo>
                  <a:pt x="3554921" y="1666344"/>
                  <a:pt x="3555399" y="1681297"/>
                  <a:pt x="3584880" y="1645920"/>
                </a:cubicBezTo>
                <a:cubicBezTo>
                  <a:pt x="3591915" y="1637477"/>
                  <a:pt x="3596780" y="1627431"/>
                  <a:pt x="3603168" y="1618488"/>
                </a:cubicBezTo>
                <a:cubicBezTo>
                  <a:pt x="3612026" y="1606087"/>
                  <a:pt x="3621456" y="1594104"/>
                  <a:pt x="3630600" y="1581912"/>
                </a:cubicBezTo>
                <a:lnTo>
                  <a:pt x="3639744" y="15361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61485" y="4689907"/>
            <a:ext cx="3621532" cy="2061917"/>
          </a:xfrm>
          <a:custGeom>
            <a:avLst/>
            <a:gdLst>
              <a:gd name="connsiteX0" fmla="*/ 1463040 w 3621532"/>
              <a:gd name="connsiteY0" fmla="*/ 128016 h 2061917"/>
              <a:gd name="connsiteX1" fmla="*/ 1536192 w 3621532"/>
              <a:gd name="connsiteY1" fmla="*/ 109728 h 2061917"/>
              <a:gd name="connsiteX2" fmla="*/ 1563624 w 3621532"/>
              <a:gd name="connsiteY2" fmla="*/ 91440 h 2061917"/>
              <a:gd name="connsiteX3" fmla="*/ 1609344 w 3621532"/>
              <a:gd name="connsiteY3" fmla="*/ 54864 h 2061917"/>
              <a:gd name="connsiteX4" fmla="*/ 1682496 w 3621532"/>
              <a:gd name="connsiteY4" fmla="*/ 18288 h 2061917"/>
              <a:gd name="connsiteX5" fmla="*/ 1837944 w 3621532"/>
              <a:gd name="connsiteY5" fmla="*/ 0 h 2061917"/>
              <a:gd name="connsiteX6" fmla="*/ 2103120 w 3621532"/>
              <a:gd name="connsiteY6" fmla="*/ 9144 h 2061917"/>
              <a:gd name="connsiteX7" fmla="*/ 2157984 w 3621532"/>
              <a:gd name="connsiteY7" fmla="*/ 27432 h 2061917"/>
              <a:gd name="connsiteX8" fmla="*/ 2194560 w 3621532"/>
              <a:gd name="connsiteY8" fmla="*/ 36576 h 2061917"/>
              <a:gd name="connsiteX9" fmla="*/ 2240280 w 3621532"/>
              <a:gd name="connsiteY9" fmla="*/ 64008 h 2061917"/>
              <a:gd name="connsiteX10" fmla="*/ 2322576 w 3621532"/>
              <a:gd name="connsiteY10" fmla="*/ 91440 h 2061917"/>
              <a:gd name="connsiteX11" fmla="*/ 2404872 w 3621532"/>
              <a:gd name="connsiteY11" fmla="*/ 137160 h 2061917"/>
              <a:gd name="connsiteX12" fmla="*/ 2450592 w 3621532"/>
              <a:gd name="connsiteY12" fmla="*/ 155448 h 2061917"/>
              <a:gd name="connsiteX13" fmla="*/ 2487168 w 3621532"/>
              <a:gd name="connsiteY13" fmla="*/ 182880 h 2061917"/>
              <a:gd name="connsiteX14" fmla="*/ 2578608 w 3621532"/>
              <a:gd name="connsiteY14" fmla="*/ 210312 h 2061917"/>
              <a:gd name="connsiteX15" fmla="*/ 2606040 w 3621532"/>
              <a:gd name="connsiteY15" fmla="*/ 237744 h 2061917"/>
              <a:gd name="connsiteX16" fmla="*/ 2688336 w 3621532"/>
              <a:gd name="connsiteY16" fmla="*/ 274320 h 2061917"/>
              <a:gd name="connsiteX17" fmla="*/ 2715768 w 3621532"/>
              <a:gd name="connsiteY17" fmla="*/ 283464 h 2061917"/>
              <a:gd name="connsiteX18" fmla="*/ 2788920 w 3621532"/>
              <a:gd name="connsiteY18" fmla="*/ 320040 h 2061917"/>
              <a:gd name="connsiteX19" fmla="*/ 2898648 w 3621532"/>
              <a:gd name="connsiteY19" fmla="*/ 374904 h 2061917"/>
              <a:gd name="connsiteX20" fmla="*/ 2935224 w 3621532"/>
              <a:gd name="connsiteY20" fmla="*/ 393192 h 2061917"/>
              <a:gd name="connsiteX21" fmla="*/ 2980944 w 3621532"/>
              <a:gd name="connsiteY21" fmla="*/ 411480 h 2061917"/>
              <a:gd name="connsiteX22" fmla="*/ 3035808 w 3621532"/>
              <a:gd name="connsiteY22" fmla="*/ 457200 h 2061917"/>
              <a:gd name="connsiteX23" fmla="*/ 3063240 w 3621532"/>
              <a:gd name="connsiteY23" fmla="*/ 466344 h 2061917"/>
              <a:gd name="connsiteX24" fmla="*/ 3099816 w 3621532"/>
              <a:gd name="connsiteY24" fmla="*/ 493776 h 2061917"/>
              <a:gd name="connsiteX25" fmla="*/ 3127248 w 3621532"/>
              <a:gd name="connsiteY25" fmla="*/ 512064 h 2061917"/>
              <a:gd name="connsiteX26" fmla="*/ 3163824 w 3621532"/>
              <a:gd name="connsiteY26" fmla="*/ 548640 h 2061917"/>
              <a:gd name="connsiteX27" fmla="*/ 3182112 w 3621532"/>
              <a:gd name="connsiteY27" fmla="*/ 576072 h 2061917"/>
              <a:gd name="connsiteX28" fmla="*/ 3209544 w 3621532"/>
              <a:gd name="connsiteY28" fmla="*/ 585216 h 2061917"/>
              <a:gd name="connsiteX29" fmla="*/ 3236976 w 3621532"/>
              <a:gd name="connsiteY29" fmla="*/ 621792 h 2061917"/>
              <a:gd name="connsiteX30" fmla="*/ 3291840 w 3621532"/>
              <a:gd name="connsiteY30" fmla="*/ 676656 h 2061917"/>
              <a:gd name="connsiteX31" fmla="*/ 3328416 w 3621532"/>
              <a:gd name="connsiteY31" fmla="*/ 731520 h 2061917"/>
              <a:gd name="connsiteX32" fmla="*/ 3392424 w 3621532"/>
              <a:gd name="connsiteY32" fmla="*/ 804672 h 2061917"/>
              <a:gd name="connsiteX33" fmla="*/ 3419856 w 3621532"/>
              <a:gd name="connsiteY33" fmla="*/ 832104 h 2061917"/>
              <a:gd name="connsiteX34" fmla="*/ 3456432 w 3621532"/>
              <a:gd name="connsiteY34" fmla="*/ 877824 h 2061917"/>
              <a:gd name="connsiteX35" fmla="*/ 3520440 w 3621532"/>
              <a:gd name="connsiteY35" fmla="*/ 978408 h 2061917"/>
              <a:gd name="connsiteX36" fmla="*/ 3538728 w 3621532"/>
              <a:gd name="connsiteY36" fmla="*/ 1042416 h 2061917"/>
              <a:gd name="connsiteX37" fmla="*/ 3566160 w 3621532"/>
              <a:gd name="connsiteY37" fmla="*/ 1069848 h 2061917"/>
              <a:gd name="connsiteX38" fmla="*/ 3584448 w 3621532"/>
              <a:gd name="connsiteY38" fmla="*/ 1124712 h 2061917"/>
              <a:gd name="connsiteX39" fmla="*/ 3611880 w 3621532"/>
              <a:gd name="connsiteY39" fmla="*/ 1197864 h 2061917"/>
              <a:gd name="connsiteX40" fmla="*/ 3621024 w 3621532"/>
              <a:gd name="connsiteY40" fmla="*/ 1243584 h 2061917"/>
              <a:gd name="connsiteX41" fmla="*/ 3611880 w 3621532"/>
              <a:gd name="connsiteY41" fmla="*/ 1709928 h 2061917"/>
              <a:gd name="connsiteX42" fmla="*/ 3502152 w 3621532"/>
              <a:gd name="connsiteY42" fmla="*/ 1783080 h 2061917"/>
              <a:gd name="connsiteX43" fmla="*/ 3410712 w 3621532"/>
              <a:gd name="connsiteY43" fmla="*/ 1837944 h 2061917"/>
              <a:gd name="connsiteX44" fmla="*/ 3374136 w 3621532"/>
              <a:gd name="connsiteY44" fmla="*/ 1847088 h 2061917"/>
              <a:gd name="connsiteX45" fmla="*/ 3346704 w 3621532"/>
              <a:gd name="connsiteY45" fmla="*/ 1856232 h 2061917"/>
              <a:gd name="connsiteX46" fmla="*/ 3300984 w 3621532"/>
              <a:gd name="connsiteY46" fmla="*/ 1865376 h 2061917"/>
              <a:gd name="connsiteX47" fmla="*/ 3209544 w 3621532"/>
              <a:gd name="connsiteY47" fmla="*/ 1892808 h 2061917"/>
              <a:gd name="connsiteX48" fmla="*/ 3182112 w 3621532"/>
              <a:gd name="connsiteY48" fmla="*/ 1911096 h 2061917"/>
              <a:gd name="connsiteX49" fmla="*/ 3072384 w 3621532"/>
              <a:gd name="connsiteY49" fmla="*/ 1929384 h 2061917"/>
              <a:gd name="connsiteX50" fmla="*/ 3035808 w 3621532"/>
              <a:gd name="connsiteY50" fmla="*/ 1938528 h 2061917"/>
              <a:gd name="connsiteX51" fmla="*/ 2816352 w 3621532"/>
              <a:gd name="connsiteY51" fmla="*/ 1975104 h 2061917"/>
              <a:gd name="connsiteX52" fmla="*/ 2432304 w 3621532"/>
              <a:gd name="connsiteY52" fmla="*/ 1993392 h 2061917"/>
              <a:gd name="connsiteX53" fmla="*/ 2359152 w 3621532"/>
              <a:gd name="connsiteY53" fmla="*/ 2002536 h 2061917"/>
              <a:gd name="connsiteX54" fmla="*/ 2276856 w 3621532"/>
              <a:gd name="connsiteY54" fmla="*/ 2020824 h 2061917"/>
              <a:gd name="connsiteX55" fmla="*/ 2185416 w 3621532"/>
              <a:gd name="connsiteY55" fmla="*/ 2029968 h 2061917"/>
              <a:gd name="connsiteX56" fmla="*/ 2130552 w 3621532"/>
              <a:gd name="connsiteY56" fmla="*/ 2048256 h 2061917"/>
              <a:gd name="connsiteX57" fmla="*/ 713232 w 3621532"/>
              <a:gd name="connsiteY57" fmla="*/ 2020824 h 2061917"/>
              <a:gd name="connsiteX58" fmla="*/ 630936 w 3621532"/>
              <a:gd name="connsiteY58" fmla="*/ 1984248 h 2061917"/>
              <a:gd name="connsiteX59" fmla="*/ 594360 w 3621532"/>
              <a:gd name="connsiteY59" fmla="*/ 1975104 h 2061917"/>
              <a:gd name="connsiteX60" fmla="*/ 539496 w 3621532"/>
              <a:gd name="connsiteY60" fmla="*/ 1938528 h 2061917"/>
              <a:gd name="connsiteX61" fmla="*/ 502920 w 3621532"/>
              <a:gd name="connsiteY61" fmla="*/ 1920240 h 2061917"/>
              <a:gd name="connsiteX62" fmla="*/ 402336 w 3621532"/>
              <a:gd name="connsiteY62" fmla="*/ 1883664 h 2061917"/>
              <a:gd name="connsiteX63" fmla="*/ 338328 w 3621532"/>
              <a:gd name="connsiteY63" fmla="*/ 1837944 h 2061917"/>
              <a:gd name="connsiteX64" fmla="*/ 237744 w 3621532"/>
              <a:gd name="connsiteY64" fmla="*/ 1801368 h 2061917"/>
              <a:gd name="connsiteX65" fmla="*/ 210312 w 3621532"/>
              <a:gd name="connsiteY65" fmla="*/ 1764792 h 2061917"/>
              <a:gd name="connsiteX66" fmla="*/ 137160 w 3621532"/>
              <a:gd name="connsiteY66" fmla="*/ 1700784 h 2061917"/>
              <a:gd name="connsiteX67" fmla="*/ 118872 w 3621532"/>
              <a:gd name="connsiteY67" fmla="*/ 1673352 h 2061917"/>
              <a:gd name="connsiteX68" fmla="*/ 91440 w 3621532"/>
              <a:gd name="connsiteY68" fmla="*/ 1645920 h 2061917"/>
              <a:gd name="connsiteX69" fmla="*/ 73152 w 3621532"/>
              <a:gd name="connsiteY69" fmla="*/ 1609344 h 2061917"/>
              <a:gd name="connsiteX70" fmla="*/ 27432 w 3621532"/>
              <a:gd name="connsiteY70" fmla="*/ 1527048 h 2061917"/>
              <a:gd name="connsiteX71" fmla="*/ 9144 w 3621532"/>
              <a:gd name="connsiteY71" fmla="*/ 1408176 h 2061917"/>
              <a:gd name="connsiteX72" fmla="*/ 0 w 3621532"/>
              <a:gd name="connsiteY72" fmla="*/ 1380744 h 2061917"/>
              <a:gd name="connsiteX73" fmla="*/ 9144 w 3621532"/>
              <a:gd name="connsiteY73" fmla="*/ 1078992 h 2061917"/>
              <a:gd name="connsiteX74" fmla="*/ 73152 w 3621532"/>
              <a:gd name="connsiteY74" fmla="*/ 877824 h 2061917"/>
              <a:gd name="connsiteX75" fmla="*/ 100584 w 3621532"/>
              <a:gd name="connsiteY75" fmla="*/ 832104 h 2061917"/>
              <a:gd name="connsiteX76" fmla="*/ 118872 w 3621532"/>
              <a:gd name="connsiteY76" fmla="*/ 795528 h 2061917"/>
              <a:gd name="connsiteX77" fmla="*/ 137160 w 3621532"/>
              <a:gd name="connsiteY77" fmla="*/ 749808 h 2061917"/>
              <a:gd name="connsiteX78" fmla="*/ 173736 w 3621532"/>
              <a:gd name="connsiteY78" fmla="*/ 694944 h 2061917"/>
              <a:gd name="connsiteX79" fmla="*/ 237744 w 3621532"/>
              <a:gd name="connsiteY79" fmla="*/ 603504 h 2061917"/>
              <a:gd name="connsiteX80" fmla="*/ 301752 w 3621532"/>
              <a:gd name="connsiteY80" fmla="*/ 566928 h 2061917"/>
              <a:gd name="connsiteX81" fmla="*/ 356616 w 3621532"/>
              <a:gd name="connsiteY81" fmla="*/ 521208 h 2061917"/>
              <a:gd name="connsiteX82" fmla="*/ 411480 w 3621532"/>
              <a:gd name="connsiteY82" fmla="*/ 493776 h 2061917"/>
              <a:gd name="connsiteX83" fmla="*/ 475488 w 3621532"/>
              <a:gd name="connsiteY83" fmla="*/ 457200 h 2061917"/>
              <a:gd name="connsiteX84" fmla="*/ 502920 w 3621532"/>
              <a:gd name="connsiteY84" fmla="*/ 429768 h 2061917"/>
              <a:gd name="connsiteX85" fmla="*/ 603504 w 3621532"/>
              <a:gd name="connsiteY85" fmla="*/ 402336 h 2061917"/>
              <a:gd name="connsiteX86" fmla="*/ 822960 w 3621532"/>
              <a:gd name="connsiteY86" fmla="*/ 374904 h 2061917"/>
              <a:gd name="connsiteX87" fmla="*/ 896112 w 3621532"/>
              <a:gd name="connsiteY87" fmla="*/ 347472 h 2061917"/>
              <a:gd name="connsiteX88" fmla="*/ 932688 w 3621532"/>
              <a:gd name="connsiteY88" fmla="*/ 329184 h 2061917"/>
              <a:gd name="connsiteX89" fmla="*/ 1060704 w 3621532"/>
              <a:gd name="connsiteY89" fmla="*/ 301752 h 2061917"/>
              <a:gd name="connsiteX90" fmla="*/ 1106424 w 3621532"/>
              <a:gd name="connsiteY90" fmla="*/ 283464 h 2061917"/>
              <a:gd name="connsiteX91" fmla="*/ 1152144 w 3621532"/>
              <a:gd name="connsiteY91" fmla="*/ 256032 h 2061917"/>
              <a:gd name="connsiteX92" fmla="*/ 1207008 w 3621532"/>
              <a:gd name="connsiteY92" fmla="*/ 219456 h 2061917"/>
              <a:gd name="connsiteX93" fmla="*/ 1298448 w 3621532"/>
              <a:gd name="connsiteY93" fmla="*/ 192024 h 2061917"/>
              <a:gd name="connsiteX94" fmla="*/ 1325880 w 3621532"/>
              <a:gd name="connsiteY94" fmla="*/ 173736 h 2061917"/>
              <a:gd name="connsiteX95" fmla="*/ 1399032 w 3621532"/>
              <a:gd name="connsiteY95" fmla="*/ 155448 h 2061917"/>
              <a:gd name="connsiteX96" fmla="*/ 1463040 w 3621532"/>
              <a:gd name="connsiteY96" fmla="*/ 128016 h 206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621532" h="2061917">
                <a:moveTo>
                  <a:pt x="1463040" y="128016"/>
                </a:moveTo>
                <a:cubicBezTo>
                  <a:pt x="1485900" y="120396"/>
                  <a:pt x="1517447" y="119101"/>
                  <a:pt x="1536192" y="109728"/>
                </a:cubicBezTo>
                <a:cubicBezTo>
                  <a:pt x="1546022" y="104813"/>
                  <a:pt x="1554480" y="97536"/>
                  <a:pt x="1563624" y="91440"/>
                </a:cubicBezTo>
                <a:cubicBezTo>
                  <a:pt x="1594453" y="45197"/>
                  <a:pt x="1565177" y="76948"/>
                  <a:pt x="1609344" y="54864"/>
                </a:cubicBezTo>
                <a:cubicBezTo>
                  <a:pt x="1652334" y="33369"/>
                  <a:pt x="1623733" y="31849"/>
                  <a:pt x="1682496" y="18288"/>
                </a:cubicBezTo>
                <a:cubicBezTo>
                  <a:pt x="1694166" y="15595"/>
                  <a:pt x="1831042" y="767"/>
                  <a:pt x="1837944" y="0"/>
                </a:cubicBezTo>
                <a:cubicBezTo>
                  <a:pt x="1926336" y="3048"/>
                  <a:pt x="2014999" y="1591"/>
                  <a:pt x="2103120" y="9144"/>
                </a:cubicBezTo>
                <a:cubicBezTo>
                  <a:pt x="2122327" y="10790"/>
                  <a:pt x="2139282" y="22757"/>
                  <a:pt x="2157984" y="27432"/>
                </a:cubicBezTo>
                <a:lnTo>
                  <a:pt x="2194560" y="36576"/>
                </a:lnTo>
                <a:cubicBezTo>
                  <a:pt x="2209800" y="45720"/>
                  <a:pt x="2224384" y="56060"/>
                  <a:pt x="2240280" y="64008"/>
                </a:cubicBezTo>
                <a:cubicBezTo>
                  <a:pt x="2274713" y="81225"/>
                  <a:pt x="2287652" y="82709"/>
                  <a:pt x="2322576" y="91440"/>
                </a:cubicBezTo>
                <a:cubicBezTo>
                  <a:pt x="2359570" y="116102"/>
                  <a:pt x="2354041" y="114055"/>
                  <a:pt x="2404872" y="137160"/>
                </a:cubicBezTo>
                <a:cubicBezTo>
                  <a:pt x="2419815" y="143952"/>
                  <a:pt x="2436244" y="147477"/>
                  <a:pt x="2450592" y="155448"/>
                </a:cubicBezTo>
                <a:cubicBezTo>
                  <a:pt x="2463914" y="162849"/>
                  <a:pt x="2473537" y="176064"/>
                  <a:pt x="2487168" y="182880"/>
                </a:cubicBezTo>
                <a:cubicBezTo>
                  <a:pt x="2509430" y="194011"/>
                  <a:pt x="2552357" y="203749"/>
                  <a:pt x="2578608" y="210312"/>
                </a:cubicBezTo>
                <a:cubicBezTo>
                  <a:pt x="2587752" y="219456"/>
                  <a:pt x="2595517" y="230228"/>
                  <a:pt x="2606040" y="237744"/>
                </a:cubicBezTo>
                <a:cubicBezTo>
                  <a:pt x="2621352" y="248681"/>
                  <a:pt x="2673243" y="268660"/>
                  <a:pt x="2688336" y="274320"/>
                </a:cubicBezTo>
                <a:cubicBezTo>
                  <a:pt x="2697361" y="277704"/>
                  <a:pt x="2706993" y="279476"/>
                  <a:pt x="2715768" y="283464"/>
                </a:cubicBezTo>
                <a:cubicBezTo>
                  <a:pt x="2740587" y="294745"/>
                  <a:pt x="2764536" y="307848"/>
                  <a:pt x="2788920" y="320040"/>
                </a:cubicBezTo>
                <a:lnTo>
                  <a:pt x="2898648" y="374904"/>
                </a:lnTo>
                <a:cubicBezTo>
                  <a:pt x="2910840" y="381000"/>
                  <a:pt x="2922568" y="388130"/>
                  <a:pt x="2935224" y="393192"/>
                </a:cubicBezTo>
                <a:lnTo>
                  <a:pt x="2980944" y="411480"/>
                </a:lnTo>
                <a:cubicBezTo>
                  <a:pt x="2999232" y="426720"/>
                  <a:pt x="3016001" y="443995"/>
                  <a:pt x="3035808" y="457200"/>
                </a:cubicBezTo>
                <a:cubicBezTo>
                  <a:pt x="3043828" y="462547"/>
                  <a:pt x="3054871" y="461562"/>
                  <a:pt x="3063240" y="466344"/>
                </a:cubicBezTo>
                <a:cubicBezTo>
                  <a:pt x="3076472" y="473905"/>
                  <a:pt x="3087415" y="484918"/>
                  <a:pt x="3099816" y="493776"/>
                </a:cubicBezTo>
                <a:cubicBezTo>
                  <a:pt x="3108759" y="500164"/>
                  <a:pt x="3118904" y="504912"/>
                  <a:pt x="3127248" y="512064"/>
                </a:cubicBezTo>
                <a:cubicBezTo>
                  <a:pt x="3140339" y="523285"/>
                  <a:pt x="3152603" y="535549"/>
                  <a:pt x="3163824" y="548640"/>
                </a:cubicBezTo>
                <a:cubicBezTo>
                  <a:pt x="3170976" y="556984"/>
                  <a:pt x="3173530" y="569207"/>
                  <a:pt x="3182112" y="576072"/>
                </a:cubicBezTo>
                <a:cubicBezTo>
                  <a:pt x="3189638" y="582093"/>
                  <a:pt x="3200400" y="582168"/>
                  <a:pt x="3209544" y="585216"/>
                </a:cubicBezTo>
                <a:cubicBezTo>
                  <a:pt x="3218688" y="597408"/>
                  <a:pt x="3226781" y="610464"/>
                  <a:pt x="3236976" y="621792"/>
                </a:cubicBezTo>
                <a:cubicBezTo>
                  <a:pt x="3254278" y="641016"/>
                  <a:pt x="3277494" y="655137"/>
                  <a:pt x="3291840" y="676656"/>
                </a:cubicBezTo>
                <a:cubicBezTo>
                  <a:pt x="3304032" y="694944"/>
                  <a:pt x="3312874" y="715978"/>
                  <a:pt x="3328416" y="731520"/>
                </a:cubicBezTo>
                <a:cubicBezTo>
                  <a:pt x="3418508" y="821612"/>
                  <a:pt x="3316869" y="716525"/>
                  <a:pt x="3392424" y="804672"/>
                </a:cubicBezTo>
                <a:cubicBezTo>
                  <a:pt x="3400840" y="814490"/>
                  <a:pt x="3411341" y="822372"/>
                  <a:pt x="3419856" y="832104"/>
                </a:cubicBezTo>
                <a:cubicBezTo>
                  <a:pt x="3432708" y="846792"/>
                  <a:pt x="3444953" y="862040"/>
                  <a:pt x="3456432" y="877824"/>
                </a:cubicBezTo>
                <a:cubicBezTo>
                  <a:pt x="3482966" y="914308"/>
                  <a:pt x="3497791" y="940660"/>
                  <a:pt x="3520440" y="978408"/>
                </a:cubicBezTo>
                <a:cubicBezTo>
                  <a:pt x="3521659" y="983285"/>
                  <a:pt x="3533481" y="1034545"/>
                  <a:pt x="3538728" y="1042416"/>
                </a:cubicBezTo>
                <a:cubicBezTo>
                  <a:pt x="3545901" y="1053176"/>
                  <a:pt x="3557016" y="1060704"/>
                  <a:pt x="3566160" y="1069848"/>
                </a:cubicBezTo>
                <a:cubicBezTo>
                  <a:pt x="3572256" y="1088136"/>
                  <a:pt x="3577860" y="1106595"/>
                  <a:pt x="3584448" y="1124712"/>
                </a:cubicBezTo>
                <a:cubicBezTo>
                  <a:pt x="3591161" y="1143171"/>
                  <a:pt x="3606445" y="1176123"/>
                  <a:pt x="3611880" y="1197864"/>
                </a:cubicBezTo>
                <a:cubicBezTo>
                  <a:pt x="3615649" y="1212942"/>
                  <a:pt x="3617976" y="1228344"/>
                  <a:pt x="3621024" y="1243584"/>
                </a:cubicBezTo>
                <a:cubicBezTo>
                  <a:pt x="3617976" y="1399032"/>
                  <a:pt x="3628444" y="1555335"/>
                  <a:pt x="3611880" y="1709928"/>
                </a:cubicBezTo>
                <a:cubicBezTo>
                  <a:pt x="3607667" y="1749245"/>
                  <a:pt x="3523587" y="1771732"/>
                  <a:pt x="3502152" y="1783080"/>
                </a:cubicBezTo>
                <a:cubicBezTo>
                  <a:pt x="3470737" y="1799711"/>
                  <a:pt x="3445196" y="1829323"/>
                  <a:pt x="3410712" y="1837944"/>
                </a:cubicBezTo>
                <a:cubicBezTo>
                  <a:pt x="3398520" y="1840992"/>
                  <a:pt x="3386220" y="1843636"/>
                  <a:pt x="3374136" y="1847088"/>
                </a:cubicBezTo>
                <a:cubicBezTo>
                  <a:pt x="3364868" y="1849736"/>
                  <a:pt x="3356055" y="1853894"/>
                  <a:pt x="3346704" y="1856232"/>
                </a:cubicBezTo>
                <a:cubicBezTo>
                  <a:pt x="3331626" y="1860001"/>
                  <a:pt x="3315978" y="1861287"/>
                  <a:pt x="3300984" y="1865376"/>
                </a:cubicBezTo>
                <a:cubicBezTo>
                  <a:pt x="3056101" y="1932162"/>
                  <a:pt x="3380927" y="1849962"/>
                  <a:pt x="3209544" y="1892808"/>
                </a:cubicBezTo>
                <a:cubicBezTo>
                  <a:pt x="3200400" y="1898904"/>
                  <a:pt x="3192731" y="1908264"/>
                  <a:pt x="3182112" y="1911096"/>
                </a:cubicBezTo>
                <a:cubicBezTo>
                  <a:pt x="3146284" y="1920650"/>
                  <a:pt x="3108829" y="1922550"/>
                  <a:pt x="3072384" y="1929384"/>
                </a:cubicBezTo>
                <a:cubicBezTo>
                  <a:pt x="3060032" y="1931700"/>
                  <a:pt x="3048053" y="1935702"/>
                  <a:pt x="3035808" y="1938528"/>
                </a:cubicBezTo>
                <a:cubicBezTo>
                  <a:pt x="2947930" y="1958808"/>
                  <a:pt x="2916624" y="1966256"/>
                  <a:pt x="2816352" y="1975104"/>
                </a:cubicBezTo>
                <a:cubicBezTo>
                  <a:pt x="2766490" y="1979504"/>
                  <a:pt x="2465878" y="1991932"/>
                  <a:pt x="2432304" y="1993392"/>
                </a:cubicBezTo>
                <a:cubicBezTo>
                  <a:pt x="2407920" y="1996440"/>
                  <a:pt x="2383352" y="1998265"/>
                  <a:pt x="2359152" y="2002536"/>
                </a:cubicBezTo>
                <a:cubicBezTo>
                  <a:pt x="2331478" y="2007420"/>
                  <a:pt x="2304613" y="2016441"/>
                  <a:pt x="2276856" y="2020824"/>
                </a:cubicBezTo>
                <a:cubicBezTo>
                  <a:pt x="2246599" y="2025601"/>
                  <a:pt x="2215896" y="2026920"/>
                  <a:pt x="2185416" y="2029968"/>
                </a:cubicBezTo>
                <a:cubicBezTo>
                  <a:pt x="2167128" y="2036064"/>
                  <a:pt x="2149829" y="2048256"/>
                  <a:pt x="2130552" y="2048256"/>
                </a:cubicBezTo>
                <a:cubicBezTo>
                  <a:pt x="885744" y="2048256"/>
                  <a:pt x="1217638" y="2092882"/>
                  <a:pt x="713232" y="2020824"/>
                </a:cubicBezTo>
                <a:cubicBezTo>
                  <a:pt x="681366" y="2004891"/>
                  <a:pt x="665962" y="1995923"/>
                  <a:pt x="630936" y="1984248"/>
                </a:cubicBezTo>
                <a:cubicBezTo>
                  <a:pt x="619014" y="1980274"/>
                  <a:pt x="606552" y="1978152"/>
                  <a:pt x="594360" y="1975104"/>
                </a:cubicBezTo>
                <a:cubicBezTo>
                  <a:pt x="576072" y="1962912"/>
                  <a:pt x="559155" y="1948358"/>
                  <a:pt x="539496" y="1938528"/>
                </a:cubicBezTo>
                <a:cubicBezTo>
                  <a:pt x="527304" y="1932432"/>
                  <a:pt x="515503" y="1925483"/>
                  <a:pt x="502920" y="1920240"/>
                </a:cubicBezTo>
                <a:cubicBezTo>
                  <a:pt x="461832" y="1903120"/>
                  <a:pt x="439266" y="1895974"/>
                  <a:pt x="402336" y="1883664"/>
                </a:cubicBezTo>
                <a:cubicBezTo>
                  <a:pt x="381000" y="1868424"/>
                  <a:pt x="361780" y="1849670"/>
                  <a:pt x="338328" y="1837944"/>
                </a:cubicBezTo>
                <a:cubicBezTo>
                  <a:pt x="306418" y="1821989"/>
                  <a:pt x="268719" y="1819068"/>
                  <a:pt x="237744" y="1801368"/>
                </a:cubicBezTo>
                <a:cubicBezTo>
                  <a:pt x="224512" y="1793807"/>
                  <a:pt x="221088" y="1775568"/>
                  <a:pt x="210312" y="1764792"/>
                </a:cubicBezTo>
                <a:cubicBezTo>
                  <a:pt x="160906" y="1715386"/>
                  <a:pt x="174144" y="1745165"/>
                  <a:pt x="137160" y="1700784"/>
                </a:cubicBezTo>
                <a:cubicBezTo>
                  <a:pt x="130125" y="1692341"/>
                  <a:pt x="125907" y="1681795"/>
                  <a:pt x="118872" y="1673352"/>
                </a:cubicBezTo>
                <a:cubicBezTo>
                  <a:pt x="110593" y="1663418"/>
                  <a:pt x="98956" y="1656443"/>
                  <a:pt x="91440" y="1645920"/>
                </a:cubicBezTo>
                <a:cubicBezTo>
                  <a:pt x="83517" y="1634828"/>
                  <a:pt x="79772" y="1621260"/>
                  <a:pt x="73152" y="1609344"/>
                </a:cubicBezTo>
                <a:cubicBezTo>
                  <a:pt x="15743" y="1506009"/>
                  <a:pt x="71280" y="1614745"/>
                  <a:pt x="27432" y="1527048"/>
                </a:cubicBezTo>
                <a:cubicBezTo>
                  <a:pt x="24515" y="1506630"/>
                  <a:pt x="14219" y="1431013"/>
                  <a:pt x="9144" y="1408176"/>
                </a:cubicBezTo>
                <a:cubicBezTo>
                  <a:pt x="7053" y="1398767"/>
                  <a:pt x="3048" y="1389888"/>
                  <a:pt x="0" y="1380744"/>
                </a:cubicBezTo>
                <a:cubicBezTo>
                  <a:pt x="3048" y="1280160"/>
                  <a:pt x="234" y="1179227"/>
                  <a:pt x="9144" y="1078992"/>
                </a:cubicBezTo>
                <a:cubicBezTo>
                  <a:pt x="12711" y="1038868"/>
                  <a:pt x="50287" y="915932"/>
                  <a:pt x="73152" y="877824"/>
                </a:cubicBezTo>
                <a:cubicBezTo>
                  <a:pt x="82296" y="862584"/>
                  <a:pt x="91953" y="847640"/>
                  <a:pt x="100584" y="832104"/>
                </a:cubicBezTo>
                <a:cubicBezTo>
                  <a:pt x="107204" y="820188"/>
                  <a:pt x="113336" y="807984"/>
                  <a:pt x="118872" y="795528"/>
                </a:cubicBezTo>
                <a:cubicBezTo>
                  <a:pt x="125538" y="780529"/>
                  <a:pt x="129300" y="764218"/>
                  <a:pt x="137160" y="749808"/>
                </a:cubicBezTo>
                <a:cubicBezTo>
                  <a:pt x="147685" y="730512"/>
                  <a:pt x="161936" y="713487"/>
                  <a:pt x="173736" y="694944"/>
                </a:cubicBezTo>
                <a:cubicBezTo>
                  <a:pt x="191057" y="667726"/>
                  <a:pt x="212195" y="624407"/>
                  <a:pt x="237744" y="603504"/>
                </a:cubicBezTo>
                <a:cubicBezTo>
                  <a:pt x="256763" y="587943"/>
                  <a:pt x="281548" y="580916"/>
                  <a:pt x="301752" y="566928"/>
                </a:cubicBezTo>
                <a:cubicBezTo>
                  <a:pt x="321325" y="553378"/>
                  <a:pt x="336809" y="534413"/>
                  <a:pt x="356616" y="521208"/>
                </a:cubicBezTo>
                <a:cubicBezTo>
                  <a:pt x="373629" y="509866"/>
                  <a:pt x="393947" y="504296"/>
                  <a:pt x="411480" y="493776"/>
                </a:cubicBezTo>
                <a:cubicBezTo>
                  <a:pt x="480678" y="452257"/>
                  <a:pt x="417843" y="476415"/>
                  <a:pt x="475488" y="457200"/>
                </a:cubicBezTo>
                <a:cubicBezTo>
                  <a:pt x="484632" y="448056"/>
                  <a:pt x="491354" y="435551"/>
                  <a:pt x="502920" y="429768"/>
                </a:cubicBezTo>
                <a:cubicBezTo>
                  <a:pt x="503729" y="429364"/>
                  <a:pt x="588037" y="404778"/>
                  <a:pt x="603504" y="402336"/>
                </a:cubicBezTo>
                <a:cubicBezTo>
                  <a:pt x="681650" y="389997"/>
                  <a:pt x="746506" y="383399"/>
                  <a:pt x="822960" y="374904"/>
                </a:cubicBezTo>
                <a:cubicBezTo>
                  <a:pt x="847344" y="365760"/>
                  <a:pt x="872073" y="357488"/>
                  <a:pt x="896112" y="347472"/>
                </a:cubicBezTo>
                <a:cubicBezTo>
                  <a:pt x="908695" y="342229"/>
                  <a:pt x="919925" y="333970"/>
                  <a:pt x="932688" y="329184"/>
                </a:cubicBezTo>
                <a:cubicBezTo>
                  <a:pt x="997463" y="304894"/>
                  <a:pt x="961781" y="341321"/>
                  <a:pt x="1060704" y="301752"/>
                </a:cubicBezTo>
                <a:cubicBezTo>
                  <a:pt x="1075944" y="295656"/>
                  <a:pt x="1091743" y="290805"/>
                  <a:pt x="1106424" y="283464"/>
                </a:cubicBezTo>
                <a:cubicBezTo>
                  <a:pt x="1122320" y="275516"/>
                  <a:pt x="1137150" y="265574"/>
                  <a:pt x="1152144" y="256032"/>
                </a:cubicBezTo>
                <a:cubicBezTo>
                  <a:pt x="1170687" y="244232"/>
                  <a:pt x="1186156" y="226407"/>
                  <a:pt x="1207008" y="219456"/>
                </a:cubicBezTo>
                <a:cubicBezTo>
                  <a:pt x="1273794" y="197194"/>
                  <a:pt x="1243170" y="205843"/>
                  <a:pt x="1298448" y="192024"/>
                </a:cubicBezTo>
                <a:cubicBezTo>
                  <a:pt x="1307592" y="185928"/>
                  <a:pt x="1316050" y="178651"/>
                  <a:pt x="1325880" y="173736"/>
                </a:cubicBezTo>
                <a:cubicBezTo>
                  <a:pt x="1344009" y="164672"/>
                  <a:pt x="1382636" y="158429"/>
                  <a:pt x="1399032" y="155448"/>
                </a:cubicBezTo>
                <a:cubicBezTo>
                  <a:pt x="1417273" y="152131"/>
                  <a:pt x="1440180" y="135636"/>
                  <a:pt x="1463040" y="12801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8F3533-CA45-4448-B832-810FC22C6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  <p:bldP spid="3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1440"/>
            <a:ext cx="12353544" cy="3968496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0976" y="295652"/>
            <a:ext cx="7555230" cy="594360"/>
            <a:chOff x="1618488" y="589024"/>
            <a:chExt cx="7555230" cy="594360"/>
          </a:xfrm>
        </p:grpSpPr>
        <p:sp>
          <p:nvSpPr>
            <p:cNvPr id="5" name="Rounded Rectangle 4"/>
            <p:cNvSpPr/>
            <p:nvPr/>
          </p:nvSpPr>
          <p:spPr>
            <a:xfrm>
              <a:off x="3394710" y="589024"/>
              <a:ext cx="5779008" cy="5943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8488" y="589024"/>
              <a:ext cx="6038088" cy="59436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 อุปกรณ์ และเครื่องมือในการดูแลเสื้อผ้า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17" t="32045" r="40734" b="19867"/>
          <a:stretch/>
        </p:blipFill>
        <p:spPr>
          <a:xfrm>
            <a:off x="2154232" y="1182850"/>
            <a:ext cx="8045080" cy="502005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31D6295-E3BB-0C4C-8BA2-640F58F5C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97733"/>
            <a:ext cx="12353544" cy="2508314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Rounded Rectangle 17">
            <a:extLst>
              <a:ext uri="{FF2B5EF4-FFF2-40B4-BE49-F238E27FC236}">
                <a16:creationId xmlns:a16="http://schemas.microsoft.com/office/drawing/2014/main" id="{6BEC02F6-B17C-4AE0-8C92-DE6A55EED4A7}"/>
              </a:ext>
            </a:extLst>
          </p:cNvPr>
          <p:cNvSpPr/>
          <p:nvPr/>
        </p:nvSpPr>
        <p:spPr>
          <a:xfrm>
            <a:off x="1847088" y="3713236"/>
            <a:ext cx="8787384" cy="159028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เพราะเสื้อผ้าที่มีสัญลักษณ์ติดมานั้น เนื้อผ้าควรได้รับการดูแลที่เฉพาะเจาะจงตามวิธีที่ติดมาบนสัญลักษณ์ ถ้าไม่ปฏิบัติตามเสื้อผ้าอาจจะชำรุดเสียหาย ไม่สามารถสวมใส่ได้อีก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5125"/>
            <a:ext cx="12192000" cy="1893530"/>
          </a:xfrm>
          <a:prstGeom prst="rect">
            <a:avLst/>
          </a:prstGeom>
          <a:solidFill>
            <a:schemeClr val="accent2">
              <a:lumMod val="40000"/>
              <a:lumOff val="6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นักเรียนคิดประเมินเพื่อเพิ่มคุณค่า โดยร่วมกันตอบคำถามกระตุ้นความคิด ดังนี้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   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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เพราะเหตุใดจึงต้องปฏิบัติตามสัญลักษณ์ของการดูแลเสื้อผ้า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86E42DA-E84A-D049-91CC-1B14EF277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1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-5468958" y="5430516"/>
            <a:ext cx="12353544" cy="1492512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104"/>
            <a:ext cx="12353544" cy="1492512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47244" y="4649740"/>
            <a:ext cx="10702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21"/>
          <p:cNvSpPr/>
          <p:nvPr/>
        </p:nvSpPr>
        <p:spPr>
          <a:xfrm>
            <a:off x="3361079" y="2342881"/>
            <a:ext cx="8050633" cy="3199073"/>
          </a:xfrm>
          <a:prstGeom prst="roundRect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tabLst>
                <a:tab pos="450215" algn="l"/>
                <a:tab pos="630555" algn="l"/>
                <a:tab pos="810260" algn="l"/>
              </a:tabLst>
            </a:pPr>
            <a:r>
              <a:rPr lang="th-TH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หลักการและวัสดุ อุปกรณ์ และเครื่องมือในการดูแลเสื้อผ้า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  <a:tab pos="810260" algn="l"/>
              </a:tabLst>
            </a:pP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วัสดุ อุปกรณ์ และเครื่องมือในการดูแลเสื้อผ้า</a:t>
            </a:r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แต่ละชนิดมีประโยชน์แตกต่างกัน จึงควรเลือกใช้ให้เหมาะสมกับลักษณะงาน </a:t>
            </a:r>
            <a:r>
              <a:rPr lang="th-TH" spc="-2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ดูแลเสื้อผ้าตามสัญลักษณ์ที่ติดมากับเสื้อผ้าอย่างถูกวิธีเพื่อช่วยยืดอายุการใช้งานเสื้อผ้าให้นานขึ้น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ซึ่งผู้สวมใส่ต้องสำรวจหาสัญลักษณ์บนเสื้อผ้าทุกครั้งก่อนลงมือดูแลเสื้อผ้าตามขั้นตอนต่าง ๆ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  <a:tab pos="810260" algn="l"/>
              </a:tabLs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เพื่อปฏิบัติตามอย่างเคร่งครัด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charset="0"/>
              <a:ea typeface="+mn-ea"/>
              <a:cs typeface="TH SarabunPSK" panose="020B0500040200020003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264" y="370309"/>
            <a:ext cx="2861310" cy="20796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charset="0"/>
                <a:ea typeface="+mn-ea"/>
                <a:cs typeface="TH SarabunPSK" panose="020B0500040200020003" charset="0"/>
              </a:rPr>
              <a:t>สรุปความคิดรวบยอด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47" y="2702213"/>
            <a:ext cx="2394016" cy="23940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3307" y="2954865"/>
            <a:ext cx="7721449" cy="239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F6FF548-DFE4-D740-B6AE-819D6B886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53544" cy="4032504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6112" y="506108"/>
            <a:ext cx="7555230" cy="594360"/>
            <a:chOff x="1618488" y="589024"/>
            <a:chExt cx="7555230" cy="594360"/>
          </a:xfrm>
        </p:grpSpPr>
        <p:sp>
          <p:nvSpPr>
            <p:cNvPr id="5" name="Rounded Rectangle 4"/>
            <p:cNvSpPr/>
            <p:nvPr/>
          </p:nvSpPr>
          <p:spPr>
            <a:xfrm>
              <a:off x="3394710" y="589024"/>
              <a:ext cx="5779008" cy="5943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8488" y="589024"/>
              <a:ext cx="6038088" cy="59436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 อุปกรณ์ และเครื่องมือในการดูแลเสื้อผ้า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6881" y="1606576"/>
            <a:ext cx="7318238" cy="4213718"/>
            <a:chOff x="2638042" y="1637415"/>
            <a:chExt cx="6451247" cy="31768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5917" t="32045" r="40734" b="62622"/>
            <a:stretch/>
          </p:blipFill>
          <p:spPr>
            <a:xfrm>
              <a:off x="2638042" y="1637415"/>
              <a:ext cx="6451247" cy="54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5866" t="24148" r="40784" b="39553"/>
            <a:stretch/>
          </p:blipFill>
          <p:spPr>
            <a:xfrm>
              <a:off x="2638042" y="2155600"/>
              <a:ext cx="6451247" cy="2658617"/>
            </a:xfrm>
            <a:prstGeom prst="rect">
              <a:avLst/>
            </a:prstGeom>
          </p:spPr>
        </p:pic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3D11598-7FA4-3C4E-B6AF-73A2B9B52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00585"/>
            <a:ext cx="12192000" cy="3977641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5256" y="341372"/>
            <a:ext cx="7555230" cy="594360"/>
            <a:chOff x="1618488" y="589024"/>
            <a:chExt cx="7555230" cy="594360"/>
          </a:xfrm>
        </p:grpSpPr>
        <p:sp>
          <p:nvSpPr>
            <p:cNvPr id="5" name="Rounded Rectangle 4"/>
            <p:cNvSpPr/>
            <p:nvPr/>
          </p:nvSpPr>
          <p:spPr>
            <a:xfrm>
              <a:off x="3394710" y="589024"/>
              <a:ext cx="5779008" cy="5943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8488" y="589024"/>
              <a:ext cx="6038088" cy="59436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 อุปกรณ์ และเครื่องมือในการดูแลเสื้อผ้า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08326" y="1082264"/>
            <a:ext cx="6938010" cy="5400832"/>
            <a:chOff x="2762466" y="1420592"/>
            <a:chExt cx="6525225" cy="51751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42666" t="28489" r="13984" b="37823"/>
            <a:stretch/>
          </p:blipFill>
          <p:spPr>
            <a:xfrm>
              <a:off x="2762466" y="3727841"/>
              <a:ext cx="6507591" cy="286785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5866" t="59958" r="40784" b="13274"/>
            <a:stretch/>
          </p:blipFill>
          <p:spPr>
            <a:xfrm>
              <a:off x="2762467" y="1816744"/>
              <a:ext cx="6507590" cy="200253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5917" t="32045" r="40734" b="62622"/>
            <a:stretch/>
          </p:blipFill>
          <p:spPr>
            <a:xfrm>
              <a:off x="2762466" y="1420592"/>
              <a:ext cx="6525225" cy="472175"/>
            </a:xfrm>
            <a:prstGeom prst="rect">
              <a:avLst/>
            </a:prstGeom>
          </p:spPr>
        </p:pic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930F08F-B0AE-0345-A32E-43B02AA38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53544" cy="3749040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9536" y="327029"/>
            <a:ext cx="7555230" cy="594360"/>
            <a:chOff x="1618488" y="589024"/>
            <a:chExt cx="7555230" cy="594360"/>
          </a:xfrm>
        </p:grpSpPr>
        <p:sp>
          <p:nvSpPr>
            <p:cNvPr id="5" name="Rounded Rectangle 4"/>
            <p:cNvSpPr/>
            <p:nvPr/>
          </p:nvSpPr>
          <p:spPr>
            <a:xfrm>
              <a:off x="3394710" y="589024"/>
              <a:ext cx="5779008" cy="5943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8488" y="589024"/>
              <a:ext cx="6038088" cy="59436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 อุปกรณ์ และเครื่องมือในการดูแลเสื้อผ้า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52318" y="1102114"/>
            <a:ext cx="7469506" cy="5124950"/>
            <a:chOff x="2638042" y="1650754"/>
            <a:chExt cx="7047740" cy="47157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5917" t="32045" r="40734" b="62622"/>
            <a:stretch/>
          </p:blipFill>
          <p:spPr>
            <a:xfrm>
              <a:off x="2638042" y="1650754"/>
              <a:ext cx="7047740" cy="59867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43100" t="23068" r="15650" b="34005"/>
            <a:stretch/>
          </p:blipFill>
          <p:spPr>
            <a:xfrm>
              <a:off x="2638042" y="2185416"/>
              <a:ext cx="7047740" cy="4181108"/>
            </a:xfrm>
            <a:prstGeom prst="rect">
              <a:avLst/>
            </a:prstGeom>
          </p:spPr>
        </p:pic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791A302-D2F6-2C43-8ADB-1DA05FC56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700"/>
            <a:ext cx="12353544" cy="4140083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15568" y="381710"/>
            <a:ext cx="7555230" cy="594360"/>
            <a:chOff x="1618488" y="589024"/>
            <a:chExt cx="7555230" cy="594360"/>
          </a:xfrm>
        </p:grpSpPr>
        <p:sp>
          <p:nvSpPr>
            <p:cNvPr id="5" name="Rounded Rectangle 4"/>
            <p:cNvSpPr/>
            <p:nvPr/>
          </p:nvSpPr>
          <p:spPr>
            <a:xfrm>
              <a:off x="3394710" y="589024"/>
              <a:ext cx="5779008" cy="5943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8488" y="589024"/>
              <a:ext cx="6038088" cy="59436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 อุปกรณ์ และเครื่องมือในการดูแลเสื้อผ้า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58962" y="1209087"/>
            <a:ext cx="7235620" cy="5173346"/>
            <a:chOff x="2548460" y="790950"/>
            <a:chExt cx="7583091" cy="53538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7517" t="33481" r="41233" b="43497"/>
            <a:stretch/>
          </p:blipFill>
          <p:spPr>
            <a:xfrm>
              <a:off x="2548460" y="3776472"/>
              <a:ext cx="7570566" cy="23682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43100" t="65294" r="15650" b="9734"/>
            <a:stretch/>
          </p:blipFill>
          <p:spPr>
            <a:xfrm>
              <a:off x="2554721" y="1198470"/>
              <a:ext cx="7576829" cy="25780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5917" t="32045" r="40734" b="62622"/>
            <a:stretch/>
          </p:blipFill>
          <p:spPr>
            <a:xfrm>
              <a:off x="2548460" y="790950"/>
              <a:ext cx="7583091" cy="598670"/>
            </a:xfrm>
            <a:prstGeom prst="rect">
              <a:avLst/>
            </a:prstGeom>
          </p:spPr>
        </p:pic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A319545-2194-6D49-A66B-3FF43012B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353544" cy="3968495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3816" y="377053"/>
            <a:ext cx="7555230" cy="594360"/>
            <a:chOff x="1618488" y="589024"/>
            <a:chExt cx="7555230" cy="594360"/>
          </a:xfrm>
        </p:grpSpPr>
        <p:sp>
          <p:nvSpPr>
            <p:cNvPr id="5" name="Rounded Rectangle 4"/>
            <p:cNvSpPr/>
            <p:nvPr/>
          </p:nvSpPr>
          <p:spPr>
            <a:xfrm>
              <a:off x="3394710" y="589024"/>
              <a:ext cx="5779008" cy="5943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8488" y="589024"/>
              <a:ext cx="6038088" cy="59436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 อุปกรณ์ และเครื่องมือในการดูแลเสื้อผ้า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54286" y="1179576"/>
            <a:ext cx="7894432" cy="5129088"/>
            <a:chOff x="2310715" y="987552"/>
            <a:chExt cx="7894432" cy="51290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5350" t="29579" r="40700" b="26086"/>
            <a:stretch/>
          </p:blipFill>
          <p:spPr>
            <a:xfrm>
              <a:off x="2310715" y="1555933"/>
              <a:ext cx="7894431" cy="45607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5917" t="32045" r="40734" b="62622"/>
            <a:stretch/>
          </p:blipFill>
          <p:spPr>
            <a:xfrm>
              <a:off x="2310716" y="987552"/>
              <a:ext cx="7894431" cy="632389"/>
            </a:xfrm>
            <a:prstGeom prst="rect">
              <a:avLst/>
            </a:prstGeom>
          </p:spPr>
        </p:pic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288D7A-DEF3-524D-B9CF-104F8B479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53544" cy="4167515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1832" y="532501"/>
            <a:ext cx="7555230" cy="594360"/>
            <a:chOff x="1618488" y="589024"/>
            <a:chExt cx="7555230" cy="594360"/>
          </a:xfrm>
        </p:grpSpPr>
        <p:sp>
          <p:nvSpPr>
            <p:cNvPr id="5" name="Rounded Rectangle 4"/>
            <p:cNvSpPr/>
            <p:nvPr/>
          </p:nvSpPr>
          <p:spPr>
            <a:xfrm>
              <a:off x="3394710" y="589024"/>
              <a:ext cx="5779008" cy="5943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8488" y="589024"/>
              <a:ext cx="6038088" cy="59436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 อุปกรณ์ และเครื่องมือในการดูแลเสื้อผ้า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61679" y="1307044"/>
            <a:ext cx="8046720" cy="4555165"/>
            <a:chOff x="2189695" y="932688"/>
            <a:chExt cx="8046720" cy="45551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5366" t="40266" r="40634" b="20978"/>
            <a:stretch/>
          </p:blipFill>
          <p:spPr>
            <a:xfrm>
              <a:off x="2189695" y="1501069"/>
              <a:ext cx="8046720" cy="39867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5917" t="32045" r="40734" b="62622"/>
            <a:stretch/>
          </p:blipFill>
          <p:spPr>
            <a:xfrm>
              <a:off x="2189695" y="932688"/>
              <a:ext cx="8046720" cy="644588"/>
            </a:xfrm>
            <a:prstGeom prst="rect">
              <a:avLst/>
            </a:prstGeom>
          </p:spPr>
        </p:pic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23A059-A9F2-0543-9101-A26E92ED6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1544" y="1138334"/>
            <a:ext cx="12353544" cy="4119154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3">
            <a:extLst>
              <a:ext uri="{FF2B5EF4-FFF2-40B4-BE49-F238E27FC236}">
                <a16:creationId xmlns:a16="http://schemas.microsoft.com/office/drawing/2014/main" id="{7CF6E682-02CB-4E93-95E5-DA66BD815557}"/>
              </a:ext>
            </a:extLst>
          </p:cNvPr>
          <p:cNvSpPr/>
          <p:nvPr/>
        </p:nvSpPr>
        <p:spPr>
          <a:xfrm>
            <a:off x="1561932" y="2310100"/>
            <a:ext cx="9538884" cy="1861608"/>
          </a:xfrm>
          <a:prstGeom prst="round2SameRect">
            <a:avLst/>
          </a:prstGeom>
          <a:noFill/>
          <a:ln w="57150">
            <a:solidFill>
              <a:srgbClr val="CC99FF"/>
            </a:solidFill>
            <a:prstDash val="lg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b="1" dirty="0">
                <a:solidFill>
                  <a:prstClr val="black"/>
                </a:solidFill>
                <a:latin typeface="TH SarabunPSK" panose="020B0500040200020003" charset="0"/>
                <a:cs typeface="TH SarabunPSK" panose="020B0500040200020003" charset="0"/>
              </a:rPr>
              <a:t>นักเรียนสุ่มเปิดแผ่นภาพ แล้วระบุว่าภาพดังกล่าวคือ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 อุปกรณ์ 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และเครื่องมือในการดูแลเสื้อผ้าชนิดใด และมีลักษณะการใช้งานอย่างไร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H SarabunPSK" panose="020B0500040200020003" charset="0"/>
              <a:cs typeface="TH SarabunPSK" panose="020B0500040200020003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6380503-7439-B246-8697-319066FEE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85" y="134191"/>
            <a:ext cx="955174" cy="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606</Words>
  <Application>Microsoft Office PowerPoint</Application>
  <PresentationFormat>Widescreen</PresentationFormat>
  <Paragraphs>80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TH SarabunPSK</vt:lpstr>
      <vt:lpstr>Office Theme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กลุ่มสาระการเรียนรู้การงานอาชีพ</dc:title>
  <dc:creator>Chanicha Sabchuen</dc:creator>
  <cp:lastModifiedBy>ญดา   แก้วพาณิชย์</cp:lastModifiedBy>
  <cp:revision>79</cp:revision>
  <dcterms:created xsi:type="dcterms:W3CDTF">2021-08-17T04:23:24Z</dcterms:created>
  <dcterms:modified xsi:type="dcterms:W3CDTF">2025-05-02T09:18:56Z</dcterms:modified>
</cp:coreProperties>
</file>