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1:57:12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3464 13375 92 0,'-12'4'245'0,"0"-1"-6"16,4 2-9-16,0-5-8 0,0 2-7 0,-1 1-7 15,0-1-8-15,1-2-10 0,-3 2-5 16,3-2-9-16,8 0-5 0,-20-2 15 0,12 2-13 16,-2-2-4-16,-1-1-13 0,0 1-5 15,3-1-12-15,-3-1-11 0,-1-4-7 16,2 3-8-16,-4-3-11 0,6 1-7 0,-2-2-16 16,-1-3-12-16,0-2-8 0,3 1-6 15,1 0-7-15,1-4-6 0,2 1-3 16,0-1-5-16,2 1-4 0,2-4-3 0,0 1-3 15,4 0-1-15,0-3-3 0,4 0-4 16,1 2-2-16,3 1 0 0,2-5-1 16,2 5-3-16,4-4 4 0,0 2-9 15,2 3 7-15,1-2-3 0,3 5 1 0,-6 0 1 16,4 4-4-16,1 1 4 0,1-2-1 16,-3 5 0-16,3 1-1 0,-6 4-1 0,4-1 2 15,-3 3 0-15,2 0 6 0,-4 3-4 16,3 3 0-16,-2 1 7 0,2 2 2 0,-3 1 8 15,-2 4 5-15,0 1 4 0,-3 4 5 16,2 0 1-16,-6 2 4 0,1 0 3 0,-3 3 1 16,-4 0 0-16,3 1-2 0,-3-2 2 15,-2 4 3-15,-2-7 6 0,0 5 1 16,-2 0 4-16,-2-1 5 0,-3 0 12 0,-1 0 1 16,-1 1 2-16,-3-3 5 0,-1-1 4 15,-2 0-1-15,-1-1-8 0,-6-1-7 16,1-4 1-16,-5 2-11 0,6-3-9 15,-6-3-7-15,1-4-4 0,-1 3-12 0,2-3-10 16,0-3-12-16,-2 1-16 0,5-5-18 16,-1 3-19-16,2-1-22 0,-2-2-41 0,1 0-42 15,5 0-49-15,-2-2-58 0,4-1-71 0,-2-4-78 16,4 0-66-16,3-3-1060 0,3-1 519 16,4-4 343-16</inkml:trace>
  <inkml:trace contextRef="#ctx0" brushRef="#br0" timeOffset="11796.4821">6020 12920 163 0,'0'0'230'0,"-4"-8"-17"16,4 8-9-16,-2-7-15 0,2 7-15 0,-2-2-8 15,2 2-6-15,0 0-2 0,0 0 8 16,0 0 0-16,2 17 1 0,0-6 0 0,0 4 0 15,2 5 11-15,1 2-3 0,1 4-9 16,-2 0-9-16,2 4-10 0,-2-1-7 16,3 5-11-16,0 0-13 0,-3-5-10 15,0 0-9-15,0 0-7 0,0 0-8 0,2-3-11 16,-4-2-2-16,3 1-7 16,-3-7-2-16,3 2-1 0,-1-3-4 0,-2-2 6 0,0 0-1 15,0-3 9-15,0-1 10 0,0-3 5 16,-2 1 6-16,2-1 2 0,-2-3 0 0,2 2-6 15,-2-5-10-15,0-2-7 0,0 0-5 16,0 0-8-16,-8 3-3 0,8-3-9 16,0 0-5-16,-10-12-4 0,5 4-5 15,1-1-4-15,1-2-2 0,1 0-1 0,2-3-6 16,0 1 2-16,2-4-6 0,3 2-2 16,-1-3-3-16,1 1-4 0,5-2-2 15,-1 1 0-15,3 4-2 0,-1 0-2 0,0 3 1 16,3 2-1-16,1 2-2 0,0 0 2 15,0 4 1-15,4 0-2 0,-4 3 3 0,3 3-1 16,0 0 1-16,1 4 3 0,-3 0 1 16,2 0-1-16,-2 5 5 0,0 0 4 0,0 0-1 15,-3 0 3-15,0-1-1 0,-3 3 0 16,1-3-3-16,-1 2 2 0,-2 1-15 16,0-3-16-16,-2 3-28 0,-2-2-38 15,0 0-48-15,-2 0-48 0,2-3-72 0,-4 1-71 16,4-1-74-16,-4-3-1106 0,5-1 512 15,-3-1 337-15</inkml:trace>
  <inkml:trace contextRef="#ctx0" brushRef="#br0" timeOffset="12330.3051">6849 13165 306 0,'-8'-7'318'0,"0"1"-7"0,2 1-2 0,0 0 8 15,-3 1-11-15,1 3-11 0,-1-2-12 16,9 3-19-16,-19 4-19 0,9 5-15 0,-4 2-17 16,2 0-17-16,0 6-16 0,-1 2-16 15,2 2-18-15,1 0-14 0,1 0-12 0,1 0-13 16,4-4-11-16,-1 3-16 0,1-3-11 15,1-2-14-15,1-1-12 0,0 1-7 16,2-6-11-16,0 2-4 0,2-3-3 0,-2 1-2 16,2-3-2-16,3-3-3 0,2-1 0 15,-7-2 1-15,0 0-5 0,16-5-4 16,-7-1 2-16,-3-2 1 0,2-3-2 0,1-2-4 16,0-7-3-16,-1 2-5 0,2-3-6 15,-1-3-9-15,2 2 2 0,-3 1 1 0,0 0 2 16,1 2 3-16,-3 3-2 0,1 3 1 15,-3 2-3-15,0 1 4 0,3 3-1 16,-3 2 11-16,2 0 16 0,0 5 9 16,-6 0 10-16,14 8 6 0,-8 1 7 0,2 3 1 15,0 3-1-15,-1-1-3 0,1 3 1 16,1 0-3-16,-1 3 4 0,3-2 0 16,-3-1 1-16,2 3 0 0,0-5-1 0,-2-1-4 15,0 3-5-15,1-5 1 0,2 2-11 0,-3-3-18 16,0 1-25-16,1-3-28 0,-1 1-36 15,5-3-45-15,-4-4-50 0,1 2-58 16,-2-3-60-16,5-2-68 0,0 0-1028 0,-2-7 473 16,1 2 313-16</inkml:trace>
  <inkml:trace contextRef="#ctx0" brushRef="#br0" timeOffset="13180.0945">9854 12973 278 0,'-8'-5'319'0,"2"0"10"0,2 0 21 16,-2 2-18-16,2-1-13 0,0 1-16 0,4 3-19 15,-9-2-18-15,9 2 11 0,0 0 12 16,4 13-7-16,5-4-12 0,-1 2-11 0,2 2-22 16,6 4-18-16,-2 0-23 0,3 3-18 15,2 2-19-15,2-1-12 0,-1 2-15 16,0-1-23-16,0 2-23 0,-1-3-28 0,-3-4-24 16,0 0-39-16,-2-2-55 0,1 0-49 15,-4-4-54-15,-1-1-52 0,1 0-44 16,-1-1-43-16,-1-1-34 0,0-4-30 0,-3-1-959 15,0-1 450-15,-2-2 298 0</inkml:trace>
  <inkml:trace contextRef="#ctx0" brushRef="#br0" timeOffset="13445.9614">10262 12931 148 0,'0'0'254'0,"4"-4"13"15,-4 4 10-15,0 0 15 0,6 12 20 0,-1-3 1 16,-3 2-4-16,0 5 4 0,-2 1-4 16,-2 5-12-16,2 5-16 0,-5 4-19 0,1 5-23 15,-4 1-18-15,2 0-26 0,-3 0-17 16,-2-2-20-16,1 4-14 0,0-6-18 16,-1 2-23-16,0-7-23 0,3-1-23 0,1-3-23 15,1-5-26-15,-2-2-35 0,4-4-36 16,-4 3-41-16,4-3-44 0,-2-4-55 15,0 1-50-15,2-3-48 0,-2 0-41 16,1-3-929-16,-2-1 432 0,5-2 286 0</inkml:trace>
  <inkml:trace contextRef="#ctx0" brushRef="#br0" timeOffset="14059.355">10514 13309 50 0,'-13'-5'242'0,"1"3"-11"0,-1-2-14 0,0 1-17 15,0-1-13-15,1-2-18 0,2 1-14 16,-2-4-16-16,2 1-13 0,4-1-14 0,-1-6-10 15,3 2-10-15,2 0-11 0,2-3-5 16,0 1-9-16,4 0-6 0,0 0-6 0,3 0-7 16,1 1-3-16,4-1-7 0,4 2-2 15,2 0-4-15,2 3-3 0,3-2-4 16,1 7-1-16,0-1-4 0,4 0-2 0,-5 4 0 16,-1 4 4-16,1 1 13 0,-2 0 18 15,0 5 16-15,1 1 15 0,-4 2 26 16,0 4 17-16,-4 1 13 0,-1 3 6 15,-4 1 2-15,-1 0-1 0,-4 1 1 0,1-1-3 16,-5 0-3-16,-2-1-2 0,-1 0-2 16,-1 0-3-16,-2-2-4 0,-1 0-3 0,1 1-3 15,-5-3-9-15,1-2-6 0,-5 1-12 16,0-4-10-16,1 1-9 0,-4 0-11 16,-1-6-19-16,3 1-23 0,-4-4-23 15,2 0-27-15,-2-4-37 0,1-1-45 0,5-2-55 16,-4-4-52-16,2-2-61 0,2 2-70 0,2-9-64 15,2 3-971-15,3-5 469 0,3 3 309 16</inkml:trace>
  <inkml:trace contextRef="#ctx0" brushRef="#br0" timeOffset="19779.9036">12645 13024 1 0,'0'0'168'15,"-3"-8"-5"-15,3 8-1 0,-2-2-9 16,2 2-6-16,0 0-4 0,-2-7-12 15,2 7-7-15,0 0-5 0,0 0-1 0,-2-4-7 16,2 4-2-16,0 0-3 0,0 0 2 16,0 0 1-16,0 0-1 0,0 0 4 15,0 0 0-15,0 0 3 0,0 0 5 0,0 0-2 16,0 0 24-16,0 0-4 0,0 0 2 16,0 0-5-16,-7 11-3 0,7-11-2 15,0 7-3-15,0-7-3 0,0 0-3 0,4 10-1 16,-1-3-5-16,-1 1-4 0,0-3-5 15,0 2-10-15,1 3-6 0,1-3-7 16,0 2-6-16,-2 4-5 0,4-2-8 0,0 2-8 16,-2 0-3-16,4 0-6 0,-2 4-5 15,-2-5-2-15,2 2-6 0,0-1-2 0,1 3-3 16,-1-3-3-16,0-2 1 0,-1 0-1 16,1 3-1-16,-1-2 0 0,1-1 1 0,0 0-1 15,0-1-3-15,-2-1-1 0,0 1-2 16,4-2 0-16,0 1-2 0,-2 1-2 15,0-3 1-15,1 0-3 0,1 1 0 0,-1-1-1 16,1 0-1-16,-1-3 1 0,3 2-3 16,-2-3-1-16,4 1 3 0,-2 0 0 15,0-3-2-15,1 1 1 0,2 1-1 0,-3-2-2 16,1-1 1-16,1 0-1 0,2 0-1 16,-2-1 0-16,-2-2-2 0,3 1 0 15,0 1 1-15,-3-1 1 0,3-2-2 16,-3-1-2-16,4 1 0 0,-4-2 2 0,0-1 0 15,1 2-2-15,0-2-1 0,-5-1 3 16,3 0-1-16,-1-1 0 0,0-2-1 0,-1-2 0 16,0-1 0-16,-3-3-2 0,0-2 3 15,0-1-4-15,0-2 3 0,-2-4-2 0,0 2 0 16,0 2 2-16,-2 0-1 0,0 0 3 16,0 3 4-16,0-1 7 0,0 3 4 15,0 1 0-15,0-1 1 0,-2 4 2 0,0 0-4 16,2 2-1-16,0 2-2 0,-2-1-2 0,2 0-1 15,0 2-8-15,0 1-8 0,-2-1-7 16,2 2-10-16,0 1-8 0,0-1-11 16,-2 1-8-16,2 5-12 0,0-8-11 0,0 3-17 15,0 5-10-15,-2-7-8 0,2 7-14 16,0 0-20-16,0-5-13 0,0 5-29 16,-4-2-34-16,4 2-40 0,0 0-47 15,-15 7-45-15,8 0-855 0,1-2 409 0,2 1 270 16</inkml:trace>
  <inkml:trace contextRef="#ctx0" brushRef="#br0" timeOffset="26785.7746">9765 16733 79 0,'0'0'177'16,"-12"0"-2"-16,12 0-2 0,0 0-4 16,0 0-4-16,0 0-3 0,0 0-5 15,0 0-5-15,0 0-5 0,0 0-6 0,0 0-5 16,-10 0-8-16,10 0-7 0,0 0-6 16,0 0-7-16,0 0-5 0,0 0-3 15,0 0 1-15,0 0-2 0,0 0 2 0,0 0 6 16,0 0-2-16,17 10 9 0,-12-6-6 15,3-3 0-15,-2 1-4 0,4 2 3 0,-1-2-6 16,4 4 2-16,-2-6-7 0,-1 1 2 16,4 3-2-16,2-2-1 0,0 3 0 15,-1-5-6-15,2 7-3 0,0-6-3 0,3-1-4 16,-2 3-1-16,2 1-3 0,-1-4-6 16,1 2-3-16,2-2-3 0,-1 2-2 15,0 1-5-15,0-3-4 0,1 0-3 0,0 2-1 16,2 2 1-16,-1-4-3 0,-1 0-4 15,3 2-4-15,-2 0-1 0,1 1-1 16,-1-3-1-16,1 0-5 0,-2 0 1 0,6 6 1 16,-3-6-4-16,1 2 0 0,-1-2-2 15,3 2-2-15,-2 2-3 0,-4-4 0 0,4 0 2 16,-3 1-3-16,5 2 0 0,0 0 1 16,-3-3-2-16,-2 2-2 0,2 3 0 0,-1-5 3 15,1 0-4-15,-1 0-1 0,-2 0-6 16,2 3 6-16,-1-3 1 0,-1 4-2 15,0-4 0-15,0 0 3 0,-1 0 4 16,0 0 4-16,0 1-2 0,1-1-1 0,-1 0 3 16,2 0-3-16,-2 0 3 0,1 0-2 15,0 0-2-15,0 0-1 0,3-1-2 16,-1 1-3-16,-1 0 4 0,0 0-7 0,0-4 1 16,1 1-4-16,0 3 2 0,-4 0 3 15,4-5-6-15,-1 3 1 0,-1-1 2 16,-4 0-4-16,3 3-1 0,1-1 0 0,-2-3 2 15,2 2 1-15,-1 2-1 0,-2-2 4 16,4-2-8-16,-1 2 6 0,-2 2 2 0,2-3-4 16,-1-1 0-16,3 4 0 0,-2-4-2 15,2 2 2-15,-3 2 1 0,3 0-5 16,-2-3 1-16,0 1 0 0,1 0 0 0,1 2 2 16,-2 0 0-16,0 0-3 0,1 0 2 0,-1-4-2 15,0 4 0-15,0-3 3 0,1 3-2 16,1 0 1-16,-4-1-2 0,4 1 0 15,0-4-1-15,-1 1 8 0,-2 3-6 16,0-2 3-16,0-1-4 0,0 3 1 0,0-2 3 16,1 2 0-16,-4-4-6 0,4 3 7 15,-1 1-7-15,0-2 5 0,2 2-4 16,-3-4-1-16,3 2 0 0,-4 2 2 0,4 0 4 16,-1-4-1-16,-2 2-1 0,2 2-1 0,1-1 2 15,-1-3 2-15,0 2-4 0,0 2 1 16,-1-4 0-16,-2 3-2 0,0-2-2 0,0 3 5 15,-2-4 3-15,-2 4-5 0,-3-1-1 16,1 1-4-16,0 0 2 0,-1 0 5 16,2-2-6-16,-4 2 3 0,-2-5 3 15,3 5-7-15,-11 0 0 0,19 0 0 0,-10 0 0 16,-1 0-1-16,-8 0 2 0,16-2 7 0,-8 2-2 16,-8 0-6-16,16 0 0 0,-10 0 4 15,-6 0-3-15,18 0 0 0,-10 0 6 16,-8 0-1-16,15 0-2 0,-7 0 3 0,-8 0 2 15,13 2-2-15,-4-2 1 0,-9 0-5 16,12 0 6-16,-4 0-1 0,-1 5-2 16,-7-5-1-16,15 0 0 0,-9 2 1 0,3-2 0 15,-1 0-1-15,0 0 1 0,1 1 1 16,0-1 4-16,-1 4-10 0,0-4 1 0,1 3 4 16,2-3-3-16,-1 1 10 0,1 3-3 15,1-4 2-15,1 2-3 0,-2 2-3 0,1-3 2 16,1-1 1-16,0 2-2 0,-1 2 0 15,1-4-6-15,0 0 3 0,0 2 1 16,-1 2 0-16,1-4-5 0,-2 2 3 0,1-2 2 16,-1 1 1-16,-1-1 1 0,1 4-4 15,0-4 5-15,-3 0-4 0,2 0 0 0,2 0 4 16,-4 2-4-16,2-2 4 0,-10 0-3 16,17 0-1-16,-8 0 2 0,2 3 1 15,-3-3-5-15,-8 0 2 0,16 0-1 0,-6 0 1 16,-2-3 2-16,-8 3 0 0,16 0-4 15,-7 0 2-15,-9 0-2 0,17 0 0 0,-8-2 3 16,-1 2-3-16,-8 0 0 16,15 0 4-16,-6 0-1 0,-9 0-2 0,14-4 2 15,-8 4-3-15,-6 0 6 0,16-1-4 0,-10 1 1 16,-6 0-1-16,12 0-2 0,-12 0 0 16,13 0 2-16,-13 0-4 0,13 0 3 0,-13 0 1 15,13 0-5-15,-13 0 1 0,10 0-1 16,-4-2 2-16,-6 2 1 0,11 2-1 15,-11-2 1-15,11 0 0 0,-11 0-1 0,8-2-1 16,-8 2 5-16,0 0-3 0,0 0-2 16,13 0-6-16,-13 0-6 0,0 0-5 15,0 0-19-15,0 0-15 0,10 0-26 0,-10-4-16 16,0 4-30-16,5-2-36 0,-5 2-42 16,0-6-46-16,0-1-30 0,-3-1-31 0,-1 3-19 15,2-7-42-15,-2 2-48 0,-5-1-1111 16,1 2 519-16,-2 1 343 0</inkml:trace>
  <inkml:trace contextRef="#ctx0" brushRef="#br0" timeOffset="28641.7802">16522 13099 233 0,'-3'-7'230'16,"3"7"-10"-16,-4-3-7 0,4 3-5 15,-4-7-7-15,4 7-6 0,-6-7-1 0,6 7-3 16,-6-5-4-16,-1 5-9 0,7 0-1 15,-12-2 5-15,12 2 4 0,-20 4-8 0,10-1-1 16,-5 1-3-16,0 4-7 0,-2 0-2 16,-4 3-8-16,2 1-4 0,-3 0-9 15,2 3-12-15,-2-1-12 0,3 2-9 16,1 2-8-16,-4 2-9 0,5-1-10 0,2 0-12 16,0 1-5-16,3 0-5 0,2 1-7 15,0 0-5-15,2-2-7 0,2-2-2 0,2 1-7 16,0-1-3-16,0-3-1 0,4-2-4 15,-3 1-5-15,3-3 2 0,3-1-3 0,-1-1-2 16,4-1-4-16,0-1 1 0,0-4-2 16,5 1 2-16,0-6-1 0,3-3 0 15,1 1-3-15,0-5-2 0,0-1 1 16,1-2-2-16,2-3-5 0,-1 1 2 0,-2-2 0 16,0-3 0-16,-3 2 1 0,2-2-3 15,0 0-2-15,-4 1 2 0,1-2-1 0,-3 3 1 16,3-1-3-16,-5 4 1 0,1 1 1 15,-1-1-3-15,0 2 1 0,0 2 1 16,-2 1-2-16,1 3 3 0,0-3-3 0,-3 2 0 16,2 4 1-16,-2-5 0 0,2 6 2 15,-2-3 3-15,0 2 1 0,-2 4 2 16,4-7 2-16,-2 3 3 0,-2 4-2 0,5-5-1 16,-5 5-1-16,2-3 5 0,-2 3-2 15,0 0 4-15,0 0 5 0,0 0 3 0,7 12 1 16,-5-7 3-16,0 3 6 0,0 1-1 15,2 2 2-15,-2 2 5 0,4 2-2 16,-3 2 1-16,1 0-6 0,0 0 1 16,2 2-3-16,-2 3 0 0,1-2-6 0,-1 3 7 15,1 1-7-15,-3-1-2 0,2 2-2 16,0-2-5-16,-2 1 1 0,0 0 2 0,0-2-4 16,0 1-4-16,-2-3-1 0,0 2 2 15,0-1 1-15,0-1-7 0,0-2-1 0,-2 1-6 16,0-2 1-16,2-1-2 0,-4-1-2 15,2 0-3-15,0-4 1 0,-2 1 6 16,-1-2-1-16,1-3 1 0,-1 1-3 0,-1-1 1 16,0-3-1-16,0 2 5 0,-1-4-3 15,7-2-1-15,-14-2 3 0,5-1-6 0,0-2 1 16,1-2 1-16,2-5-1 0,-2 1 1 16,0-5 2-16,2 1-2 0,2-2-1 15,0-1-2-15,2-2 2 0,2-3-1 0,0 1 1 16,2-3-5-16,2-1-4 0,0 1-8 15,0-2-10-15,6 1-9 0,-2 2-13 0,2 0-13 16,-2 4-13-16,6-1-16 16,-2 1-14-16,-1 3-15 0,-1 5-6 0,1-2-13 15,2 5-4-15,-1 1-10 0,-1 0-14 0,0 4-12 16,-1-1-22-16,1-1-13 0,-1 4-23 16,-1 4-32-16,2-2-30 0,-5 2-865 0,0 0 397 15,0 2 262-15</inkml:trace>
  <inkml:trace contextRef="#ctx0" brushRef="#br0" timeOffset="29136.6845">16721 13348 244 0,'0'0'331'0,"-8"-2"-18"0,1 0-24 16,7 2-21-16,-6-5-27 0,1 0-20 15,3 0-23-15,0 0-24 0,0-3-14 0,2-2-19 16,4 1-12-16,-2-5-12 0,3 2-12 16,1-3 5-16,3 0-6 0,-3 0-15 0,4 2-8 15,1-4-6-15,0 3-6 0,3 1-6 0,3-1-31 16,-4 4-5-16,4 2-6 0,3 1-10 15,-4 0-3-15,3 3-1 0,0 4-4 16,-2 0 3-16,3 2 3 0,-4 4 5 0,3 1 6 16,-4 4 8-16,0 2 5 0,-1 2 12 15,0 0 7-15,-4 5 1 0,-2 0 6 16,-2-1 2-16,-1 0 1 0,-3 0-5 0,-2 2-1 16,0-1-1-16,-5 0 1 0,1 1-1 15,0-4 3-15,-4 4 4 0,0-2 3 16,-1-3 7-16,-2-3 5 0,-1 0 4 15,-1-2 2-15,0 0 1 0,-2-3-2 0,3-4 0 16,-6 1-7-16,4-5-8 0,-3 0-13 16,0-5-16-16,0-2-10 0,-1-3-19 15,0-3-21-15,3-2-25 0,1-3-37 0,1 2-49 16,0-4-40-16,1 1-49 0,2-2-62 0,2 1-73 16,0 0-1057-16,0-1 478 0,3 3 315 15</inkml:trace>
  <inkml:trace contextRef="#ctx0" brushRef="#br0" timeOffset="30969.1216">19916 12737 30 0,'-4'-4'236'0,"4"4"-14"15,0 0-5-15,0 0-5 0,-2-7-5 16,2 7-6-16,0 0-5 0,0 0-3 0,-6 0-1 15,6 0 16-15,0 0-14 0,0 0-27 16,-15 7-10-16,7-1-3 0,-6 1-7 16,4 1-5-16,-2 3-2 0,-2 0-9 0,0 2-9 15,1-5-9-15,1 6-13 0,-1-3-6 16,2 1-12-16,-1-1-8 0,4-1-9 16,-4 1-6-16,4-1-7 0,0-1-6 0,3-1-2 15,-1 2-11-15,2-3 0 0,-3 1-8 0,3-3 0 16,0 3-5-16,2-2-1 0,-1-1-3 15,1 1-1-15,2 0 2 0,0-6-5 16,2 7 3-16,3-5-4 0,1 1 2 0,-6-3-3 16,19 0-8-16,-8 0-2 0,3-5-1 15,0 3-6-15,0 1-3 0,3-2-1 16,0 2-1-16,0-2-4 0,0 3-3 0,-2 0 0 16,-1 0 4-16,4 0 4 0,-1 0 0 15,-1 4 1-15,2 0 10 0,-2 3-1 16,-1 0 10-16,0 0 11 0,-2 3 14 15,-1 0 8-15,-1-1 13 0,-2 4 5 0,-1 1 9 16,-2-1 4-16,-2 2 3 0,-2 0 0 16,0 1 3-16,0-1 1 0,-4 2 5 0,-2-2 4 15,-2 2 0-15,0-1 3 0,0 2-5 16,-5-6-3-16,0 5-6 0,-1-2-1 0,-3-1-10 16,0-1-7-16,2-1-3 0,-1-1-10 15,-2-3-10-15,2 1-12 0,-1-1-18 16,-2-3-19-16,2 2-20 0,1-5-27 0,-4 1-39 15,6-1-42-15,-1-2-41 0,0 2-39 0,2-4-44 16,1 2-51-16,2-2-45 0,0-3-35 16,0 0-931-16,6 0 451 0,2-3 298 15</inkml:trace>
  <inkml:trace contextRef="#ctx0" brushRef="#br0" timeOffset="31876.6945">20541 12913 194 0,'0'0'230'0,"0"0"-19"0,0 0-8 16,0 0-10-16,-4-5-3 0,4 5-3 15,0 0-7-15,0 0 4 0,0 0-7 16,-7-3-22-16,7 3 1 0,0 0 2 0,-14 3-5 16,6 1 2-16,-4-3 11 0,2 6-5 15,-3 0-6-15,-1-1-8 0,-2 3-13 16,-2 0-9-16,0 6-12 0,2-2-9 0,-3 2-12 16,2 2-9-16,2-2-6 0,1 5-7 15,0-2-9-15,2 0-6 0,-1 1-6 0,5-1-7 16,-1 0-2-16,3-3-7 0,1 0-6 15,-1 0-3-15,4-1-1 0,0-2-6 16,2-1-1-16,0-2-3 0,2 0 1 16,0-1-4-16,2-2-1 0,3-3 2 0,1 1-3 15,1-4 1-15,4-2-1 0,-1 0-4 16,3-3-2-16,0-3-6 0,4-3-2 0,-2-2-8 16,2-3 0-16,0 1-6 0,0-4-1 15,-2 2 1-15,0-3 4 0,-2 2 2 16,-1-2 0-16,0 3 8 0,-2 2 3 0,-2 2 12 15,-1 2 6-15,0-1 6 0,-1 2 2 16,-2 3 4-16,1 0 5 0,-3 1-5 16,0 0-5-16,2 2 3 0,-1 3-2 0,-5 1-1 15,0 0 13-15,0 0 2 0,15 11-2 16,-11-4 2-16,0 1 4 0,0 4 1 0,0 1 6 16,2 0 4-16,2 0 5 0,-4 0 2 15,2 3 1-15,0-1 0 0,0 0-3 0,1-1-6 16,-1 0-2-16,0 1-4 0,1-2-6 15,1 0-3-15,-1-1-10 0,-1-4-11 16,2 5-15-16,-2-6-19 0,2-1-15 16,0-1-24-16,-2-1-19 0,2 0-27 0,1-2-29 15,-1-4-42-15,1-2-45 0,-3 0-55 16,3-1-62-16,-3-3-58 0,0 1-889 16,-2-2 436-16,3 0 289 0</inkml:trace>
  <inkml:trace contextRef="#ctx0" brushRef="#br0" timeOffset="32792.564">21500 12800 6 0,'-4'-4'283'0,"4"4"-6"0,0 0-5 0,0 0-5 15,-6-2-8-15,6 2 12 0,0 0 1 16,0 0-19-16,0 0 3 0,0 0-1 0,0 0-11 16,8 17-8-16,-6-12-11 0,4 5-6 15,-1-1-9-15,0 3-9 0,-1 3-10 0,2 1-11 16,-2 0-13-16,0 3-8 0,1 1-12 15,-1-2-8-15,0 4-13 0,0-3-15 16,-2 0-9-16,3 1-7 0,-3-2-10 0,0 1-8 16,2 0-5-16,-1-2-10 0,-1-2-6 15,2 0-13-15,-2 1-13 0,-2-4-16 16,2-3-18-16,0 0-19 0,-2 1-23 0,2-3-27 16,0-1-38-16,-2-1-44 0,2 0-49 15,-2-5-45-15,0 0-50 0,0 0-54 16,0 0-36-16,-2-20-957 0,0 9 458 0,2 0 302 15</inkml:trace>
  <inkml:trace contextRef="#ctx0" brushRef="#br0" timeOffset="33034.744">21429 12368 46 0,'-5'-5'450'0,"1"1"-18"0,4 4-9 16,-9-4-14-16,7 0-25 0,2 4-31 0,-6-3-33 15,6 3-32-15,-4-4-29 0,4 4-39 16,0 0-45-16,-6-4-45 0,6 4-60 0,0 0-65 16,-2-1-67-16,2 1-68 0,0 0-76 15,0 0-62-15,0 0-854 0,8-4 382 16,-8 4 251-16</inkml:trace>
  <inkml:trace contextRef="#ctx0" brushRef="#br0" timeOffset="34882.6769">20482 17024 151 0,'0'0'215'0,"0"0"-1"16,0 0-4-16,0 0-7 0,0 0-4 0,0 0-10 15,0 0-9-15,0 0-6 0,6-1-8 16,-6 1-6-16,8-4-10 0,-1 1-8 16,-7 3-6-16,13 0 0 0,-5-7-8 0,0 7 0 15,4-2-4-15,0-3-11 0,1 1-2 16,4 2 3-16,0-4 4 0,1 1-2 15,2 1 1-15,5-2-1 0,1-1-1 0,-2 0-1 16,6 2 2-16,-4 0-7 0,3 0 2 16,1-2 7-16,0 1 3 0,-1-1-6 0,3 1-4 15,0-2-4-15,-2 3-5 0,1-2-8 16,1 5-5-16,-2-5-1 0,1 3-7 0,-1 0-2 16,2 1-8-16,-1 1-5 0,4-4-1 15,-3 6-2-15,2-2-6 0,-1-3 1 16,1 5-5-16,0-4-9 0,2 2 1 15,-2 0-6-15,-1 2-1 0,4-3 1 16,-3 1-13-16,0-1 3 0,2-1-1 0,-5 3 4 16,3-3 0-16,-2 4-3 0,1-3 5 0,-1 3 2 15,1 0-1-15,-3-5 6 16,1 3-1-16,-1 2-8 0,2 0-2 0,-3-3-3 16,3 3 2-16,-2-3-2 0,1 2-1 15,1 1-1-15,0 0 2 0,0-6 0 0,-1 6-4 16,1-6-7-16,2 4 0 0,0-3-1 0,3 3-5 15,0-4 8-15,-3 3-1 0,0-1 7 16,2 0 3-16,-5 1-4 0,3 2-2 16,-2-6 1-16,-2 7-1 0,1-5-2 0,-1 3 2 15,0-2 1-15,-3 3-4 0,3-1 2 16,-3-4-1-16,1 6-3 0,0-6 1 0,3 5-3 16,-1-5-1-16,2 2-1 0,0 0-4 15,1-1-1-15,5-2 1 0,0 5 5 16,-1-5-5-16,-1 1 1 0,-3 4-6 0,-1-3 4 15,-2 1-3-15,2 2-6 0,-5 0 7 16,1-2-4-16,-5 3 3 0,0-3-1 16,-2 2 1-16,1 0 0 0,-2 2-1 0,0 0-2 15,1-4 1-15,-2 4 3 0,2-1-1 16,-1 1 0-16,0 0-4 0,-1-4 2 16,3 1 3-16,-4 2-3 0,4 1 2 0,-3 0-3 15,0-4 0-15,-2 4 1 0,-1-3-1 16,2 3 0-16,-6 0 3 0,4 0 0 0,-4 0-2 15,1 0 3-15,-1-5-1 0,0 5 2 16,-2 0 0-16,0 0 1 0,1-2-1 0,-2 4 0 16,1-4-1-16,-10 2 3 0,17 0-4 15,-9 0 3-15,-8 0 3 0,18 0-4 16,-10 0 3-16,0 2 1 0,0-2 2 0,-8 0 3 16,18 5 2-16,-12-5 0 0,2 0 1 15,-8 0-1-15,11 0 2 0,-11 0-2 0,10 0 0 16,-3 0-3-16,-7 0 1 0,0 0 0 15,11 0-3-15,-11 0-5 0,0 0-12 0,10 0-10 16,-10 0-12-16,0 0-18 0,0 0-17 16,10 0-25-16,-10 0-23 0,0 0-43 15,0 0-51-15,0 0-40 0,-2-7-39 0,-4 4-51 16,0-1-52-16,2 4-61 0,-7-6-1327 16,2 0 603-16,3 1 398 0</inkml:trace>
  <inkml:trace contextRef="#ctx0" brushRef="#br0" timeOffset="36809.3156">26900 12603 101 0,'-8'-3'148'0,"8"3"8"15,-10-4 5-15,3-1 4 0,1 2 9 16,0 1 0-16,1-2-11 0,-1 1 3 0,1-1 1 15,5 4 0-15,-8-6-2 0,8 6-9 16,-6-5 0-16,2 3-20 0,4 2-11 0,0 0-5 16,-8-4-20-16,8 4-11 0,-3-4-12 15,3 4-10-15,0 0-6 0,0 0 4 16,0 0 2-16,0 0-1 0,15 10 6 16,-7-7 16-16,3 5-1 0,0 3-3 0,-1-1-2 15,1 2 3-15,-1 1-2 0,3 2 0 16,-2 2-5-16,-1 1-1 0,-2 0-2 0,1 2-2 15,-2-3-6-15,-1 1-6 0,0 1-2 16,-2-2-7-16,-2 3-6 0,3-5-1 16,-3 2-6-16,0-4-1 0,0 3-7 0,0-5 0 15,-2-2-2-15,2 1-1 0,0-1-3 16,-2-1 0-16,2-3 0 0,-2 2 3 16,0-2 0-16,0-5 4 0,-2 6 8 0,2-6 1 15,0 0 0-15,0 0-6 0,0 0-3 16,-12-11-4-16,10 3-5 0,-1-1-1 15,3-5-3-15,0 1-1 0,0-2-3 0,3-3-3 16,1 1-2-16,0-2 0 0,0 1-3 16,3 0-1-16,1 1 0 0,-1 0-6 0,3 1 0 15,-2 3-4-15,4 0-5 0,-4 3-2 16,4 1-3-16,1 4-3 0,2 0 7 16,-2 3 2-16,-1 4-1 0,4 3 3 0,-2 2 0 15,1 0 5-15,-3 5 0 0,3-3 0 16,-2 4 6-16,-1-1 1 0,0 1 0 0,-2-2 0 15,0 1 1-15,-1 0 0 0,0-2-2 16,-3-3 3-16,0 1 6 0,1-3 5 16,-1 1 7-16,-2 0 12 0,0-3 8 0,2-1 10 15,-1 2 1-15,-5-4 0 0,0 0-3 16,0 0-8-16,15-9 2 0,-11-1-7 16,-2 0-6-16,4-2-3 0,-2-1-3 15,3-2-4-15,0-2-2 0,-1 2-4 0,2 1-3 16,-1-1-2-16,1 2-4 0,0 2-1 15,1 1-1-15,0 0-4 0,1 3 1 0,-2 3 0 16,3 2 0-16,2 2 3 0,-3 2 0 16,3 4 2-16,0 1-3 0,0 3 2 0,-1 0-3 15,0 1-2-15,0 2-2 0,-2 0-2 16,-2 3-4-16,1-1-8 0,-3 0-3 16,1 0-9-16,-1 3-8 0,-1-3-15 0,-1 0-21 15,-2-2-30-15,0 0-34 0,0-1-33 16,0 0-43-16,0-3-47 0,-2-1-56 15,2 1-52-15,0-1-1075 0,-2-3 489 0,4 4 323 16</inkml:trace>
  <inkml:trace contextRef="#ctx0" brushRef="#br0" timeOffset="37417.6255">28124 12842 203 0,'0'-12'245'0,"-2"0"-9"0,2 3-18 16,-2-3-6-16,0 2-3 0,0-2-1 0,0-2-2 15,-2 1-6-15,-2 2-4 0,2-2 9 16,-6 3-10-16,2-2-7 0,0 3-8 0,0 1-16 15,-3 3-7-15,0-2-21 0,0 5-6 16,-1 2-14-16,0 2-7 0,-4 5-9 0,2 0-8 16,-1 3-8-16,-2 1-2 0,2 2-8 15,0 5-6-15,0-3-5 0,3 0-6 16,1 0-14-16,0 1 6 0,3-3-7 16,2 0-4-16,-3-2-1 0,5 2-5 15,0-2-3-15,0-2-2 0,-1-1-8 0,3-1 7 16,2 1-4-16,0-3-3 0,2 2 2 15,3-4-1-15,-5-3-2 0,12 0 1 0,-1 0-2 16,-1-3-3-16,5-4-4 0,-2 2-7 16,1-3 4-16,2 1-3 0,-2-3-2 0,1-1-1 15,0-1 0-15,-2 2-2 0,-1-1-2 16,1 0 2-16,-2 2-5 0,-1 1 0 16,-4 1 0-16,3 0 3 0,-1 1-5 0,-1 1-2 15,-1 1 1-15,1 2-2 0,-7 2 12 16,0 0 9-16,16 6 7 0,-10-1-1 0,0 3-4 15,0 0 4-15,0 4 0 0,0 0-1 16,0 0-1-16,1 3-2 0,-1-1 1 16,1-1-2-16,-1 2-2 0,3-2-1 0,-3-1 1 15,2 1-7-15,-2-3-11 0,4 1-16 16,-2-1-12-16,0-3-12 0,0 0-34 16,3-4-33-16,0-1-37 0,1-2-46 0,1-5-50 15,2 3-51-15,0-6-37 0,-1-2-824 16,2 1 395-16,-2-1 260 0</inkml:trace>
  <inkml:trace contextRef="#ctx0" brushRef="#br0" timeOffset="37900.3891">28874 12621 119 0,'-4'-11'311'15,"0"4"-12"-15,0 0-16 0,-4-3-18 0,-2 0-17 16,2-1-26-16,-4 1-8 0,1 2-11 16,-4-1-14-16,0 1-9 0,1 3-3 15,-6-1-13-15,1 3-6 0,0 3-7 16,0 0-12-16,-1 2-4 0,-2 1-5 16,1 5-9-16,-3 1-9 0,4 3-8 0,0 0-7 15,1 1-11-15,0 0-7 0,2 2-12 16,5-1-4-16,-2 1-6 0,4-2-7 0,0 0-5 15,3 0-5-15,3-1-6 0,-1 0-5 16,5-1-4-16,0 0-3 0,3-2-3 16,3 2-3-16,3-2-1 0,1-1-4 0,2-1 1 15,6 1-2-15,-3-1-5 0,4-1 0 0,2 1-3 16,3-2-1-16,-2 1 2 0,2-2-2 16,-1 3-2-16,3 0 2 0,-3 1 0 15,-2 0-3-15,0 1 4 0,3-2 6 16,-6 7 4-16,2-2 9 0,-3-1 6 0,-1 5 9 15,-2-1 8-15,-2 1 9 0,-2 4 6 16,-1-1 5-16,-2 2 1 0,-5 1 1 16,0 0 1-16,-4 0-7 0,0 2-1 0,-5 2-7 15,0-3-4-15,-1 2-8 0,0-4-15 16,-3 0-23-16,2-2-29 0,-3-2-40 0,1-2-53 16,-1 2-63-16,-4-3-89 0,4 1-96 15,-4-3-1159-15,-2 3 519 0,1-2 343 16</inkml:trace>
  <inkml:trace contextRef="#ctx0" brushRef="#br0" timeOffset="39448.1868">26515 16941 173 0,'0'0'169'0,"0"0"-4"0,-11 0-3 16,11 0-2-16,0 0 0 0,0 0-3 15,0 0-2-15,-10 0 0 0,10 0-2 16,0 0 0-16,0 0-3 0,-4 2-3 0,4-2-10 15,0 0-3-15,0 0-7 0,0 0-5 16,0 0-1-16,0 0 5 0,0 5-4 0,0-5-10 16,0 0 4-16,10 6-2 0,-3 1 3 15,1-7 2-15,1 3 2 0,1 1-1 0,0-2-5 16,2 1 1-16,0-1-9 0,-1 0-6 16,6 2-1-16,-2 0-7 0,-1-1-5 15,6-1-3-15,-2 4-8 0,4-4-11 0,1 2-1 16,7-2-2-16,-1-2-6 0,3 3-3 15,2-1-4-15,-2-2-5 0,1-2 0 16,3 2-4-16,0-3-1 0,-1 3 2 16,1-2-4-16,-1-2 0 0,-1 4-3 0,0-2 3 15,-2 0-5-15,-1-2-3 0,1 2-1 16,-2 2-3-16,2-5 0 0,-1 3-6 16,1-4-2-16,1 1 1 0,-2 3-2 0,5-5-3 15,-4 2-2-15,0 0-1 0,-1 0-1 16,-1 2-3-16,0-1 1 0,-3-2-1 0,3 2 0 15,-2 1 0-15,1-1-2 0,-4 2 1 16,2 0 0-16,1-4-2 0,-2 2 0 16,-1 3 1-16,1-6 0 0,-1 2 0 0,2 1-1 15,-1-1-1-15,1-1 1 0,1 0-2 16,2-2 0-16,-1 1 0 0,3 0 0 16,-2-1 0-16,3 1-1 0,-1-3-2 0,-4 2 1 15,1 0 3-15,1 1-2 0,-2 1 0 16,-3 1-1-16,3 1 0 0,-3-3-1 0,3 2 2 15,-3 2 1-15,0-4-2 0,3 7 2 16,4-5-1-16,-3 3 0 0,5-2 1 16,5-2 2-16,-1 4-4 0,2-5 1 0,0 3-1 15,-2-4 1-15,2 5 3 0,-2-4 1 16,-2 2-3-16,-3-1-2 0,0 4 0 16,1-3 0-16,0 3 0 0,0 2 0 15,4 0 2-15,5-4 0 0,-1 4 0 0,5 0 1 16,-1 4 3-16,3-4 0 0,8 2 2 15,2 1-2-15,3-1 1 0,-1 4-1 0,7-4 0 16,17 3 1-16,-1 4 2 0,3-4-2 16,-15-1 0-16,-8 0 1 0,17 5-2 0,-14 1 0 15,-11-3 1-15,2 0-3 0,-7 1 1 16,-6-1-2-16,-5-3-1 0,-5 5-2 16,-3-7 4-16,-4 3 1 0,-3 1-4 0,-6-4 4 15,2 0-1-15,-5 2 3 0,-2-3 10 16,1 5 8-16,-5-6 6 0,1 2 9 15,-2 3 10-15,-1-5-3 0,2 0 9 0,-4 0-18 16,4 3 2-16,-4 1-3 0,-6-4 3 16,10 0-8-16,-6 1 1 0,-4-1-6 0,9 4-3 15,-9-4 0-15,7 3-6 0,-7-3-7 16,0 0-4-16,0 0-12 0,8 0-7 16,-8 0-5-16,0 0-6 0,0 0-8 0,0 0-9 15,0 0-12-15,0 0-13 0,0 0-20 16,-17-15-32-16,10 15-33 0,-1 0-36 15,0-5-54-15,0 3-63 0,-2-4-73 16,-2 5-80-16,4-5-1023 0,-5 4 503 0,2-4 332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0T02:36:54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4909 2360 37 0,'0'0'57'0,"0"-5"4"0,0 5 13 16,0-7-4-16,0 7 10 0,0 0 12 15,0 0 6-15,0 0 6 0,0-5 10 16,0 5 2-16,0 0 9 0,0 0 5 0,0 0 1 15,0 0 0-15,0 0 0 0,0 0-3 16,0 0-5-16,0 0-2 0,0 0-6 0,-10-2-6 16,10 2-4-16,0 0-2 0,0 0-9 15,0 0-3-15,0 0-7 0,0 0-1 16,0 0 3-16,-4 14 2 0,6-6 0 16,-2-1 2-16,0 3 15 0,2-1 10 0,-2 0-2 15,0 4-21-15,0 2 5 0,0-1-6 16,0 3 6-16,0 0-7 0,0 3-5 0,0-1-2 31,0-1-3-15,0 6 0-16,-2-3 0 0,2 5-7 0,-2 1-5 0,0-1-4 0,2 1-6 0,-2 0 0 0,0-1-3 0,0 3-6 15,2-2-4-15,-2 1-3 0,2-1 0 16,-2 1 1-16,0 0-8 0,0 1 2 16,-2 0 3-16,2-2 0 0,-1 2-2 0,1-3-3 15,0-1-1-15,0 0-2 0,0-1-1 16,0-3-2-16,2-2-5 0,0 0-1 0,-3-3-4 15,3 0-3-15,-2-2-1 0,2-1 0 16,0-1-1-16,0-3-3 0,-2 2-1 0,2-2 0 16,0 0-1-16,0-1-1 0,0-3-8 15,0 1-13-15,0 0-12 0,0-1-15 16,0-5-20-16,-2 7-33 0,2-7-41 0,0 2-27 16,0-2-30-16,0 0-33 0,-8-2-40 15,8 2-44-15,0 0-31 0,-7-8-864 16,5 4 409-16,0-2 270 0</inkml:trace>
  <inkml:trace contextRef="#ctx0" brushRef="#br0" timeOffset="506.2426">4868 2907 134 0,'0'-7'249'15,"0"7"-6"-15,0 0-5 0,0 0-11 0,0 0-9 16,0 0-9-16,0 0-9 0,0 0-20 15,0 0-2-15,0 0 2 0,0 0 11 16,0 0 4-16,0 0-5 0,0 0-13 0,0 0-3 16,0 0-7-16,27 10-1 0,-17-7-9 15,-2 1-8-15,2-4-6 0,5 5-5 0,-4-1-11 16,4 1-10-16,1-1-8 0,0 0-9 16,2 2-5-16,-1-3-8 0,2 1-8 15,2 0-8-15,-1 0-7 0,-2 1-6 0,2 0-4 16,-1 0-4-16,2 0-6 0,-2 0-4 15,0-1-3-15,-2-1-4 0,0 1-4 16,0 0-3-16,-2 0 0 0,-3-2-5 0,-2-1 0 16,4 4-3-16,-6-4-3 0,3 2-5 15,-3-1-11-15,0-1-12 0,-1 1-14 16,-7-2-17-16,11 2-22 0,-7 0-28 0,-4-2-28 16,0 0-30-16,4 1-29 0,-4-1-32 15,0 0-27-15,0 0-37 0,0 0-24 0,-19 0-25 16,10-1-823-16,1-3 391 0,-1 2 258 15</inkml:trace>
  <inkml:trace contextRef="#ctx0" brushRef="#br0" timeOffset="887.7628">5264 2631 82 0,'-2'-8'244'0,"2"4"-24"15,0 4-18-15,0 0-12 0,-4-5-15 0,4 5-10 16,0 0-3-16,0 0 2 0,-17 15 0 16,10-8-3-16,-1 3 1 0,0 1-3 0,-1 0-4 15,0 3-6-15,-1-1-7 0,0 2-1 16,-1 0 12-16,-2 3-11 0,0 1-8 15,1-2-9-15,-1 2-11 0,-2 0-7 0,3-2-5 16,-2 3-7-16,2-1-9 0,-1-3-3 16,1 2-7-16,-1-3-7 0,0 2-4 0,5-6-7 15,-2 2-6-15,0-1-6 0,2-2-1 16,2-1-8-16,0-1-2 0,-1-1-4 16,3 0-6-16,-2-2-21 0,3-1-22 0,-1 2-35 15,0-4-49-15,0-1-55 0,4-1-53 16,-7 3-67-16,7-3-64 0,0 0-803 15,0-11 389-15,0 11 257 0</inkml:trace>
  <inkml:trace contextRef="#ctx0" brushRef="#br0" timeOffset="1486.0854">5471 2755 122 0,'0'0'200'0,"0"0"-3"0,0 0-8 16,0 0-10-16,0 0-6 0,-10 0-14 15,10 0-12-15,0 0-11 0,0 0-7 0,0 0-1 16,0 7-3-16,0-7-4 0,4 9-8 0,-4-1-4 16,2-1-2-16,0 3-7 0,-2 2-5 15,2-1-5-15,0 2-6 0,0 4-8 16,-2-1-6-16,3 1-3 0,0-2-6 0,-3 2-5 16,2 0-4-16,-2 0-6 0,2-2-5 15,0 3-5-15,-2-5-3 0,2 0-2 16,-2 1-4-16,0-2-4 0,2-1-1 15,-2 0-4-15,2 1-2 0,-2-3 2 0,0-1-1 16,0 2-2-16,2-5 1 0,-2 3-7 16,0-2 3-16,0-1-1 0,2 1-5 15,-2-6 5-15,0 7-8 0,0-7-17 0,0 8-18 16,0-8-26-16,0 0-24 0,0 0-35 16,0 0-36-16,0 0-40 0,0 0-33 0,-12-15-666 15,10 9 304-15,-3-2 200 0</inkml:trace>
  <inkml:trace contextRef="#ctx0" brushRef="#br0" timeOffset="1750.0759">5493 2539 300 0,'-2'-4'318'16,"0"0"-17"-16,2 4-22 0,-2-7-13 0,2 7-23 15,-2-4-25-15,2 4-25 0,0 0-19 0,-2-6-19 16,2 6-27-16,0 0-35 0,0 0-44 16,0 0-47-16,0 0-53 0,0 0-63 15,0-4-47-15,0 4-63 0,0 0-514 0,0 0 251 16,0 0 166-16</inkml:trace>
  <inkml:trace contextRef="#ctx0" brushRef="#br0" timeOffset="3179.3789">6673 2598 176 0,'0'0'190'0,"0"0"-1"0,0 0-5 0,0 0-5 15,-5-6-4-15,5 6-9 0,0 0-10 16,0 0-8-16,0 0-13 0,0 0-7 16,0 0-10-16,0 0-12 0,0 0 2 15,0 0 1-15,0 0-2 0,0 0-5 0,13 13-5 16,-13-13-5-16,10 7-6 0,-3-2-7 15,-1 1-3-15,2 2-9 0,-1 1-4 0,2 2-5 16,-1 1 1-16,0 0-7 0,0 2-5 16,0 2-3-16,0 0-4 0,0-2-5 15,-2 3-1-15,3-2-3 0,-3 2-2 0,-2 1-4 16,3-1-2-16,-3-2 1 0,1 3-4 16,-3-3 0-16,0 0-2 0,2 0-3 15,-4 1 0-15,2-3 1 0,-2 0-2 0,0-2-6 16,0 2-2-16,0-4-1 0,-2 0 0 15,2 1-1-15,-2-1 0 0,2-2 1 16,-2-1-1-16,2 0-1 0,-2 0 2 0,0-3-6 16,2-3 6-16,-7 6-5 0,7-6-1 15,-4 3 2-15,4-3-4 0,0 0 4 16,0 0 1-16,-15-12 0 0,11 8-2 0,-1-1 3 16,3-4-3-16,-2 2 4 0,2-2 0 15,0-1-2-15,2 1-2 0,0-5 1 0,0 1-1 16,2-2 2-16,0-1-3 0,2-1 5 15,0 0 0-15,3 0-5 0,-3-2 6 16,2 2 17-16,-1-2-3 0,1 2 4 0,3-1-7 16,-3 1 3-16,0 2-7 0,0-1 2 15,1 1-1-15,0 2 2 0,-3 0-3 0,2 2-4 16,0-2-1-16,0 2 0 0,-1 2-20 16,-1 1-1-16,-2-1 1 0,2 0 3 15,1 2-6-15,-1 2-2 0,-2 0-5 16,0 0-7-16,0 1-11 0,-2 4-8 0,3-5-14 15,-3 5-18-15,2-4-26 0,-2 4-29 16,0 0-36-16,0 0-48 0,0 0-61 0,0 0-616 16,-7 11 305-16,7-4 201 0</inkml:trace>
  <inkml:trace contextRef="#ctx0" brushRef="#br0" timeOffset="3848.3523">7085 2648 143 0,'0'0'185'0,"0"0"-7"0,0 0-7 0,0 0-6 15,0 0-2-15,0 0-8 0,9 12-3 16,-5-5-8-16,-2 1-6 0,0-1-10 0,0 3-6 16,0 1-10-16,-2 0-3 0,2 5-9 15,0-1-8-15,-2 2-7 0,3-2-4 0,-3 2-12 16,0 2 0-16,0-2-7 0,0 0-8 16,0 3-2-16,0-5-6 0,0 3-4 15,2-4-3-15,-2 0-5 0,0-1-3 16,-2-2-4-16,2 0 0 0,2 1-2 0,-2-2-6 15,0-1 0-15,2-1-4 0,-2 2 1 16,0-4-2-16,0-1-1 0,3 0-1 16,-3 0-7-16,0-5-10 0,0 0-23 0,0 7-23 15,0-7-33-15,0 0-34 0,0 0-44 16,0 0-35-16,-12-12-47 0,10 7-513 0,-2 0 258 16,0-1 169-16</inkml:trace>
  <inkml:trace contextRef="#ctx0" brushRef="#br0" timeOffset="4164.4639">7166 2367 272 0,'-2'-2'344'16,"2"2"4"-16,0 0-41 0,0 0-23 16,-4-7-19-16,4 7-24 0,0 0-22 0,0 0-23 15,-5-2-14-15,5 2-23 0,0 0-16 16,0 0-28-16,0 0-45 0,0 0-42 15,0-4-55-15,0 4-68 0,0 0-77 0,0 0-75 16,0 0-648-16,0 0 304 0,0 0 201 16</inkml:trace>
  <inkml:trace contextRef="#ctx0" brushRef="#br0" timeOffset="8077.5391">8583 2623 75 0,'0'0'196'0,"0"0"-4"0,0 0-4 15,0 0-14-15,0 0-3 0,0 0-9 16,0 0-12-16,-6-4-6 0,6 4-5 0,0 0-8 16,0 0-5-16,0 0-4 0,0 0-1 15,0 0 8-15,0 0 9 0,0 0-6 16,22 0 3-16,-11 0 3 0,2 0-6 15,2 0-16-15,-1 0-3 0,4-2-7 0,0 2 0 16,0-3-2-16,0 3-5 0,1-2-6 16,-1 2-6-16,-2 0-3 0,4-2-9 15,-2-1-4-15,1 3-5 0,1-2-7 0,-4 2-7 16,4-3-3-16,-4-1-5 0,2 3-6 16,-1 1-2-16,-5-3-5 0,3 1-2 0,-2 0-2 15,-1 2-3-15,1-2-4 0,-2 1 0 16,-3-1-4-16,1 2-2 0,-1-2-12 15,0 0-8-15,-8 2-18 0,16-2-15 0,-16 2-21 16,10 0-21-16,-10 0-20 0,8-2-28 16,-8 2-28-16,2-1-27 0,-2 1-27 0,0 0-22 15,0 0-19-15,0 0-20 0,0 0-656 16,-27 3 316-16,18-1 208 0</inkml:trace>
  <inkml:trace contextRef="#ctx0" brushRef="#br0" timeOffset="8486.1745">8820 2640 173 0,'0'0'189'0,"0"0"-10"0,-11 0-11 15,11 0-9-15,0 0-11 0,0 0-11 16,0 0-11-16,-10 0-9 0,10 0-9 15,0 0-9-15,0 0-5 0,-2 6 1 0,2-6 8 16,2 7 5-16,-2 0-2 0,2 0 0 16,0 1 0-16,-2 5-5 0,2-2-1 15,0 3-2-15,-2 3-3 0,2-2-6 0,-2 2-4 16,0 2-3-16,2-2-3 0,-2 2-2 16,0-2-8-16,0 3 3 0,0-1-9 0,0-3 18 15,0 4-7-15,0-5-8 0,0 0-5 16,0 1-5-16,0-3 0 0,0-1-9 15,0 0-3-15,0-2-7 0,-2 1 3 16,2-1-3-16,0 0-5 0,0-3-5 0,0 1 0 16,0-1-1-16,0 1-8 0,-2-2-1 15,2-6-3-15,2 7-15 0,-4-2-21 0,2-5-19 16,2 7-30-16,-2-3-40 0,0-4-51 16,0 0-49-16,0 0-47 0,0 0-55 15,0 0-674-15,0 0 336 0,0 0 221 0</inkml:trace>
  <inkml:trace contextRef="#ctx0" brushRef="#br0" timeOffset="9360.562">9330 2636 133 0,'0'0'177'0,"0"0"-15"0,-4-4-16 0,4 4-10 16,0 0-12-16,-11 0-4 0,11 0-8 16,0 0-3-16,-15 0-6 0,15 0-5 0,-12 0-3 15,12 0-1-15,-10 2-1 0,2 0-7 16,2 0-5-16,6-2-4 0,-14 4-6 15,8 0-6-15,-3-1 2 0,2 1-3 0,-1 3-5 16,2-2-3-16,-3 0-1 0,3 0-5 16,-2 4-7-16,-2-1-1 0,4-1-2 0,-2 3-4 15,2-3-4-15,0 0-1 0,-1 4-4 16,0-4-2-16,3 1 2 0,0 1-6 16,0-1-3-16,0-1 0 0,-1 1-3 15,1 0 0-15,2-1 1 0,2 1-4 0,-2 0 2 16,0-3-2-16,0 3-1 0,2-3 0 15,0 2 0-15,0-2-4 0,0-5 3 16,4 10-2-16,-2-7 0 0,0 1 3 0,2 0-1 16,1 0 0-16,-5-4 0 0,10 4-1 15,-4-2-2-15,3-1-1 0,-2 1 2 16,1-2-1-16,0 2-1 0,-2 0 1 0,-6-2-1 16,18 2-3-16,-12-2 1 0,0 2-1 15,1-1 0-15,1 2 0 0,-2 1-2 16,1-3 3-16,-7-1-1 0,11 7 3 0,-7-5 0 15,2 3 0-15,-2-2 2 0,0 4 3 16,-2-4 1-16,2 3 4 0,-1-1 1 0,0 1 7 16,-1 2-1-16,-2-3-1 0,0 3 0 15,0-1 0-15,0 1-1 0,-2-1-3 16,-1 2 3-16,0-4-2 0,1 3-2 0,-2-1 1 16,2 2-3-16,-2-2 5 0,0 1-1 15,0-1 1-15,0 3 3 0,-3-3 2 16,1 0 0-16,-1 0-2 0,-1 1-1 15,2 0 0-15,-3-1 0 0,1-2-4 0,0 1-1 16,-2-1 1-16,2-1-5 0,0 2-2 16,0-2 1-16,-4-1-4 0,4 1-3 0,0-1-12 15,-3-2-6-15,1 1-17 0,1 0-19 16,9-2-29-16,-19-2-33 0,11 0-37 0,8 2-41 16,-16-1-32-16,12-2-28 0,-2 2-641 15,2-2 303-15,0 0 199 0</inkml:trace>
  <inkml:trace contextRef="#ctx0" brushRef="#br0" timeOffset="10090.1733">9555 2695 48 0,'0'0'201'16,"-4"-3"-19"-16,4 3-12 0,0 0-19 0,0 0-11 16,0 0-17-16,-5-4-10 0,5 4-8 15,0 0-8-15,0 0-6 0,0 0 1 0,-7 15-3 16,5-9-8-16,2 1-3 0,-2 2-4 15,2 1-3-15,-2 0-5 0,0 1-1 0,0 0-5 16,2 1-5-16,-2 2-2 0,2 1-5 16,0-2-3-16,0 0-3 0,0 2-4 15,0 1-1-15,2 1-5 0,-2-2-1 16,2 1 0-16,0-1-1 0,-2 0-2 0,4 0-1 16,-2-1-5-16,1-3-1 0,1 2-2 15,1-3 1-15,-1 2-1 0,-2-4 2 16,2 3 5-16,0-4 4 0,0 1 1 0,0-3 3 15,3 2 2-15,-3-2 0 0,1 0 1 16,1 0-3-16,2-4 0 0,-1-1 2 0,1 1 1 16,-8-1-10-16,17-2-2 0,-8-3 0 15,-1 2-4-15,2-1 1 0,-1-2 0 16,2-2-4-16,-1 1 0 0,-1-2 6 16,1 0-7-16,-1-1 1 0,-1-1 2 0,1 0-1 15,-1 0-1-15,-2-2 21 0,0-1-4 16,2 1-3-16,-4-1-6 0,2 0 2 0,-2-1-3 15,-2 1-9-15,0 0 2 0,2-1 4 16,-4 3-10-16,2 2-2 0,1-4-7 16,-3 4-7-16,0 1-9 0,2-1-16 0,-2 2-25 15,0-1-32-15,0 3-37 0,0 1-40 16,2-1-43-16,-2 2-41 0,0 0-679 0,2 1 315 16,-2-1 208-16</inkml:trace>
  <inkml:trace contextRef="#ctx0" brushRef="#br0" timeOffset="12794.5206">14254 2614 105 0,'0'0'184'16,"0"0"-13"-16,0 0-11 0,0 0-11 0,0 0-15 15,0 0-8-15,0 0-14 0,0 0-5 16,0 0 2-16,0 0 8 0,-5 17 3 0,5-8 6 16,0 0-2-16,0 2-1 0,2 4 4 15,-2 2 1-15,0 0-2 0,-2 2-4 16,2 2-3-16,0-1-3 0,-2 5 9 15,0 0-6-15,0 2-6 0,0-2-16 0,0 1-9 16,0-1-10-16,2-1-13 0,-2 3 0 16,2-6-3-16,0 3-10 0,-2-4 0 15,2-1-7-15,0 0 2 0,0 1-14 0,-2-3-2 16,2-3-5-16,0 1 5 0,0-2-9 16,0 0 5-16,0-4-6 0,0 2-4 0,-2-1-1 15,2-3-4-15,0 1-7 0,0 0-10 16,0 0-10-16,0-3-19 0,-2-1-26 0,2 0-36 15,-3 0-35-15,3-4-36 0,-7 4-23 16,7-4-45-16,0 0-27 0,0 0-677 16,-10-12 320-16,8 6 210 0</inkml:trace>
  <inkml:trace contextRef="#ctx0" brushRef="#br0" timeOffset="13549.3312">14271 2703 20 0,'4'-8'172'0,"-2"2"-10"16,2-1-12-16,1 0-5 0,1 0-10 0,0-1-6 16,2 3-6-16,0-2-5 0,0 1-11 15,0 0-2-15,0-1-7 0,3-1-4 0,0 4-3 16,-3 1-5-16,3 1-1 0,-3-3-2 16,2 5 0-16,2 0-6 0,-2 0-2 15,2 3-5-15,-1 1 0 0,2 1-6 16,0 1-7-16,-3 1 4 0,-2 1-6 0,4 1 4 15,-6 2-2-15,0-1 0 0,0 4-2 16,-2-1 1-16,-4-1 0 0,2 0-1 0,-4 5-6 16,-2 0-4-16,-4-3-3 0,2 3-2 15,-5 1-1-15,-4-1-6 0,2 1-3 16,-3-3-5-16,-2 2-1 0,2-3-3 0,-4 1-4 16,2-2-2-16,-2 0 1 0,3-2-5 15,-1-2 4-15,0 1-1 0,4-3-4 0,-3 2 7 16,4-4-3-16,-2 1 6 0,3 0 3 15,0-3 5-15,2 1 1 0,2 0 21 16,2 0 0-16,-3-1-3 0,0-1 2 16,3 2-9-16,0-1 6 0,-1-1-1 15,7-2-5-15,-8 3-8 0,4-1-13 0,4-2 8 16,0 0-19-16,0 0 1 0,0 0 3 16,14 5-1-16,-3-2 4 0,2-1 0 0,0-1 3 15,3 2-2-15,2-2-2 0,-2 3 3 16,3 0-3-16,1 2 8 0,-2-1-5 0,2 1-5 15,1 2 2-15,-2 0-1 0,2 0 1 16,-1 1-1-16,-4 0 0 0,1-1-6 0,-2 1 5 16,0-1-3-16,-1-1 7 0,0 0-7 15,-2 0 3-15,-2 1-3 0,1-3 5 16,-2-1 1-16,-1 1 1 0,0-1-5 0,-1 0 6 16,-1 0-3-16,0-1 1 0,1 1-2 15,-3-1 3-15,3 0-1 0,-7-3-1 16,8 4 0-16,-8-4-4 0,6 3-4 0,-6-3-11 15,6 2-25-15,-6-2-38 0,0 0-49 16,0 0-55-16,0-9-65 0,0 9-65 0,-6-10-899 16,2 3 408-16,2 1 270 0</inkml:trace>
  <inkml:trace contextRef="#ctx0" brushRef="#br0" timeOffset="14208.7087">14795 3050 61 0,'0'0'253'0,"-12"2"-10"0,12-2-11 16,0 0-14-16,-6 1-10 0,6-1-6 0,0 0-2 15,0 0-4-15,0 0-12 0,0 0-19 16,0 0-18-16,26-5-11 0,-16 3-15 0,2-2-6 16,1-1-13-16,0-1-13 0,0-2-6 15,1 3-13-15,0-4-2 0,-2 4-10 16,-2-1 0-16,-1 0-7 0,2 3-5 15,-3-1 0-15,-2-1-1 0,1 2 4 16,-1-1 3-16,-2 1-1 0,-4 3-1 0,8-5 20 16,-5 3-3-16,-3 2-5 0,0 0-7 15,0 0-9-15,0 0-2 0,0 0-6 0,0 0-5 16,-25 7-1-16,16-4-4 0,-4 5-3 16,2-2-5-16,-1 3-3 0,2-1 0 0,-4 1 1 15,4 1 0-15,0 0-7 0,-1-1-2 16,0 1 2-16,3 1-1 0,-1-2-1 15,1 0 2-15,0 2-2 0,2-2-1 0,0-1 3 16,2 1 1-16,0-2 3 0,2 2-6 16,0-1 4-16,0-1-4 0,4 0 2 15,0 1 2-15,0-1-2 0,2-1 5 0,2 0-1 16,4 2 2-16,-2-4-3 0,2 1 5 16,5 0 0-16,-2-3-3 0,4 3 0 15,-5-4 2-15,4 2-4 0,-2-2-2 0,1 1 4 16,0-2-5-16,0 0-2 0,-1 0 1 15,2 0-2-15,-4-2 3 0,1 2-4 0,2-1-4 16,-5-2-6-16,1 2-8 0,-1-1-16 16,1-1-20-16,0 1-22 0,-3-1-26 15,0-1-39-15,-1-2-48 0,0 1-53 0,-3-3-60 16,0-1-904-16,0-1 408 0,0 1 269 16</inkml:trace>
  <inkml:trace contextRef="#ctx0" brushRef="#br0" timeOffset="15250.4348">15836 2935 108 0,'0'0'164'0,"-4"-4"-9"0,4 4-6 16,0 0 0-16,0 0-4 0,0 0-5 15,0 0 0-15,0 0 0 0,0 0-1 0,0 0 1 16,0 0-3-16,0 19-2 0,0-13-3 16,0 3-4-16,-3 3-6 0,3 2-3 15,-2 1-4-15,0 2-12 0,0 0-9 0,2-2-10 16,-2 4-6-16,0-1-9 0,2-1-8 15,-2-1-1-15,2 1-7 0,0-3 0 0,-3 1-10 16,3-1-3-16,0-1-5 0,0-1-6 16,0-3 0-16,0 1-4 0,-2-1 4 15,2-1-6-15,0-1-4 0,0-1-1 16,2 1-5-16,-2-2-9 0,0-1-17 0,0-4-20 16,0 7-28-16,0-7-38 0,0 0-32 15,0 0-35-15,0 0-36 0,0 0-34 0,-8-16-607 16,8 8 287-16,-2 0 189 0</inkml:trace>
  <inkml:trace contextRef="#ctx0" brushRef="#br0" timeOffset="15527.1754">15817 2646 268 0,'-3'-6'382'0,"1"2"-34"0,2 4-14 16,-2-5-25-16,2 5-26 0,-4-6-27 0,4 6-29 15,-2-4-21-15,2 4-36 0,0 0-39 16,-2-7-49-16,2 7-58 0,0 0-66 0,0 0-76 15,2-2-76-15,-2 2-713 0,0 0 308 16,0 0 204-16</inkml:trace>
  <inkml:trace contextRef="#ctx0" brushRef="#br0" timeOffset="18312.7409">21051 2859 152 0,'0'0'145'0,"5"-2"-7"0,-5 2 1 15,0 0-7-15,0 0 1 0,0 0-4 0,0 0 2 16,0 0 0-16,0 0 3 0,0 0 0 15,0 0-4-15,0 0 0 0,0 0-10 16,0 0-12-16,0 0-8 0,0 0-11 0,-15-3-8 16,15 3-7-16,-15 0-6 0,4 1-9 15,1 1-2-15,-2 0-5 0,-4 1-3 16,-1 0 1-16,-1 1-6 0,0 1-4 0,0 1 0 16,-2-1-1-16,1 3-3 0,0 1-5 15,0 2-1-15,1-2-1 0,0 4-5 16,1-2 2-16,2 6 1 0,0-5-3 0,3 5 1 15,0-2-1-15,2 1 0 0,2 1 1 16,0-2-2-16,4 2 1 0,-1-1-6 0,3 1 2 16,0 0 1-16,2-2-4 0,2 3 0 15,3-3 1-15,-1 0 4 0,4 0-1 16,2-2 3-16,8 3 0 0,-2-3 4 0,4-2 3 16,3-1-6-16,1 0 0 0,0-5 1 15,2 3-8-15,-1-5 14 0,3 2 6 16,-2-2-5-16,-3-1-5 0,0-2-2 15,0 0-2-15,-1 0-5 0,-1 0-8 0,-2-2-21 16,0-1-27-16,-1-2-33 0,0 0-46 16,-1-1-50-16,0-1-60 0,-2-1-63 0,-1-4-681 15,-2 3 330-15,2-1 217 0</inkml:trace>
  <inkml:trace contextRef="#ctx0" brushRef="#br0" timeOffset="19098.2475">21418 2703 54 0,'0'0'154'0,"0"-8"-6"16,0 8-6-16,0-6-2 0,0 6 0 0,0 0 7 15,0 0 7-15,0 0 1 0,0 0 0 16,0 0-8-16,6 17-3 0,-6-7-6 15,0 2-5-15,0 1-4 0,0 4-5 0,-2 2-12 16,2 2-6-16,-4 6-8 0,1 0-6 16,-1 1-8-16,-4 5-5 0,4-3-11 0,-2 0-5 15,2-1-5-15,-3 0-6 0,2-1-8 16,-1 1-1-16,2-3 2 0,0 2-10 16,0-6-3-16,-3 2-6 0,5-5-1 15,-2-1-4-15,2-1-2 0,-2-1 2 0,2-3-8 16,-1-2 3-16,-1 1 10 0,2-3 7 15,0 1 15-15,-1-2 22 0,-1-1-13 16,0-1-4-16,0-2 0 0,0-1-7 0,4-3-3 16,-8 2-9-16,8-2-3 0,0 0-5 15,-16-8-4-15,12 1-2 0,0 0-3 0,2-1-2 16,0 0 1-16,0-2 1 0,0-1-4 16,2 0-3-16,0-2-2 0,2 1-3 0,0-2 0 15,0-1-3-15,4 1 0 0,-2 0 1 16,5 0-1-16,0 1-4 0,1 0 8 15,0-3 2-15,3 3-7 0,2 0-3 16,2 0 2-16,0 1 0 0,0 0-2 0,0 1-5 16,2 3 9-16,-2 3-2 0,0-1 1 15,2 1-2-15,-3 1-3 0,2 2 7 16,-1-1-4-16,0 6 2 0,0-1 9 0,-1 2-7 16,0 3 8-16,-4 1 4 0,3 1 4 15,-5 2 4-15,3 1-2 0,-2 0-1 0,-3 1 0 16,0 2-3-16,2 0 1 0,-4 1-1 15,-2-3 0-15,2 2-5 0,-2 0 3 16,-2-1-2-16,3-1-4 0,-3 0-3 0,-2-1-5 16,2-3-4-16,-2 3-4 0,0-3-6 15,0 0-24-15,0 1-12 0,0-3-19 0,-2 1-37 16,0-1-47-16,-1 0-55 0,1-4-68 16,0 1-877-16,0-1 392 0,2-3 258 15</inkml:trace>
  <inkml:trace contextRef="#ctx0" brushRef="#br0" timeOffset="19934.648">22242 3053 188 0,'0'-5'224'16,"0"5"-13"-16,0 0-17 0,-2-6-16 15,2 6-9-15,0 0-8 0,-2-5-12 0,2 5-10 16,-7-4-7-16,7 4-13 0,-10-2-9 16,10 2-7-16,-11-3-6 0,11 3-6 15,-17 3-2-15,9-1-6 0,-4-1 1 16,2 2-5-16,0 0 0 0,-3 1-7 0,0 4-9 16,1-3-3-16,-3 1-5 0,2 3-4 15,0 0-6-15,1 2-3 0,-1 0-1 0,0 0-3 16,3 0-4-16,-1 3-2 0,3-1-1 15,-1 3-6-15,2-3-1 0,1 1-8 16,2-2 3-16,0 0-4 0,2 0 3 16,2-1-6-16,0 0 0 0,2-1-2 0,0 0 1 15,0-1-6-15,0-2 6 0,2 1 0 16,3-4-1-16,0 1 5 0,-1-2-4 0,4-2-1 16,-1-1 1-16,1 0-1 0,1-4 0 15,0 1 0-15,1-3-16 0,-2-2 4 16,4-1 3-16,-2 0-6 0,1-3 2 0,-3 1 0 15,-1 0 2-15,4-1 0 0,-3-1-4 16,0-1 3-16,0 1 3 0,-2 1-2 16,2-1 0-16,-1 2 2 0,-3-1 2 15,3 0 11-15,-3 1-7 0,-2 4-1 0,3-4 4 16,-3 4 0-16,2-1-1 0,-2 3 2 16,0 0 1-16,-2-2-1 0,3 2-1 0,0 1-1 15,-3 1-2-15,-2 3 0 0,4-8 3 16,-4 8-3-16,4-2 6 0,-4 2 8 0,0 0-2 15,0 0 8-15,10 10 11 0,-8-5 12 16,3 1 2-16,-3 2-2 0,2 1 4 16,-2 0-1-16,3 3 0 0,-1 1-3 0,-2 3-4 15,2-4-4-15,-2 5-6 0,2-3-2 16,1 0-1-16,-1 1-6 0,2-1 0 16,-2-1 0-16,0 2 1 0,3-4-3 15,-2 2-4-15,-1-3-12 0,2 0-2 0,-2-3 3 16,2 1 2-16,1-1 0 0,1-1-2 15,1-1-1-15,-1-3-11 0,3 1-26 0,-1-3-37 16,3 0-36-16,0-3-47 0,-1-1-59 16,2-2-76-16,-2-2-79 0,-2-2-772 15,1-1 386-15,2 0 254 0</inkml:trace>
  <inkml:trace contextRef="#ctx0" brushRef="#br0" timeOffset="21947.1558">24499 2723 77 0,'0'0'214'16,"0"-2"-7"-16,0 2-15 0,0 0-11 0,0-7-8 15,0 7-4-15,0 0-8 0,0 0-3 16,0 0-8-16,-2-5-9 0,2 5-10 16,0 0-8-16,0 0-4 0,0 0 6 0,0 0-1 15,-8 19-3-15,6-13-5 0,-2 3-9 16,-1 4-3-16,1 2 1 0,-1 3-9 0,1-1-3 15,-2 5 5-15,2 2 8 0,-3 0-5 16,3 5-6-16,-2-3-5 0,2 1-4 16,0 2-6-16,-3 2-6 0,2-5-2 15,1 2-9-15,-2 1-3 0,4-3-7 0,-4 2-5 16,4-2-4-16,-2-2-7 0,-1 2-3 16,5-6-2-16,-2 0-6 0,0-2-2 15,-3-1 0-15,3 0-1 0,2-1-3 0,-2 0-1 16,0-4-2-16,0-2-12 0,2 2 9 15,-2-3-4-15,2-1-1 0,-2-1-7 0,2 1-15 16,-2-2-10-16,2 1-20 0,0-3-36 16,0-4-40-16,0 0-47 0,0 0-47 0,-4 0-47 15,4 0-39-15,0 0-836 0,0-15 385 16,0 8 255-16</inkml:trace>
  <inkml:trace contextRef="#ctx0" brushRef="#br0" timeOffset="22338.8358">24418 3155 77 0,'-2'-4'231'0,"2"4"-8"0,0 0-11 16,0 0 0-16,0 0-8 0,0 0-2 0,0 0 0 15,0 0-8-15,16 13-6 0,-10-7-17 16,2-3-7-16,1 3-5 0,3 2 0 16,1 0-5-16,4-3-11 0,0 5-9 0,2-3-9 15,2 3-11-15,3 0-1 0,-2-1-14 16,2-2 0-16,-3 3-9 0,3 0-7 16,-2-3-8-16,2 2-8 0,-3 1-6 0,1-3-3 15,-4 1-6-15,0-1-6 0,-2 0-4 16,-1-1-3-16,0 1-6 0,-2-3-5 0,-1 1-8 15,-1 0-8-15,0-2-6 0,-3-1-12 16,0 2-3-16,1-2-15 0,-2 2-11 0,-1-3-19 16,-6-1-25-16,8 3-38 0,-8-3-40 15,5 0-39-15,-5 0-45 0,0 0-37 16,0 0-775-16,-5-10 358 0,1 6 237 16</inkml:trace>
  <inkml:trace contextRef="#ctx0" brushRef="#br0" timeOffset="22717.3714">24872 2878 66 0,'-3'-4'218'0,"3"4"-16"16,0 0-10-16,-6-3-9 0,6 3-8 0,0 0-4 15,-14 9-4-15,5-4-10 0,-1 3-3 16,-1 1-8-16,-2 2-10 0,1-2-5 16,-4 4-6-16,0-2-4 0,1 3-8 0,-4 1-3 15,2-1-4-15,-3-1-16 0,4 3 0 16,-3-1-9-16,2 0-4 0,-2-2-2 15,-1 2-10-15,4 1-11 0,-1-1 3 0,0 0-10 16,2-2-4-16,-1 3-1 0,0-5-8 16,4 0-5-16,1 1-12 0,0-2-17 0,3 0-26 15,0-3-30-15,1-2-36 0,1 1-47 16,2 2-52-16,0-5-49 0,-1 1-689 16,5-4 316-16,-4 0 209 0</inkml:trace>
  <inkml:trace contextRef="#ctx0" brushRef="#br0" timeOffset="23444.2626">25039 3009 155 0,'0'0'188'16,"0"0"-6"-16,0 0-10 0,-2-3 0 0,2 3-8 16,0 0-7-16,0 0-5 0,0 0-12 15,0 0-6-15,0 0-1 0,-8 12-4 16,5-5-3-16,-1 1-9 0,0 1-9 0,0 1-5 15,0 2-5-15,-3 0-7 0,0 1-5 16,1 3-10-16,2-3-4 0,-2 3-5 0,2-1-4 16,0-2-4-16,-1 2-3 0,1 0-3 15,2 0-1-15,-1-3-6 0,3 3 0 16,0-1-9-16,0-2-4 0,3 1-6 16,-1 0 6-16,0 0-11 0,3 1-1 0,-1-1-1 15,0-1-1-15,2-1-4 0,0-2 3 16,0 3-2-16,4-5 2 0,-2 0 2 0,2 0-4 15,1-3 9-15,-1-1 0 0,1 1-4 16,0-2 1-16,3 0 0 0,0-2 3 16,-4-2 15-16,2-2 4 0,1 2-8 0,0-4 1 15,0 1-1-15,-1-3 2 0,-2 0-3 16,4 1-2-16,-2-2-2 0,-1-3-1 16,2 0-7-16,-1 2 2 0,1-6-4 15,-3 3-7-15,2-4 4 0,-4 5-2 0,0-1-3 16,0-3-2-16,-1 3 1 0,-1-1-3 15,1 2-10-15,-1-2-8 0,-2 3-16 0,1 0-2 16,-1-1-22-16,-2 0-37 0,-2 1-32 16,4 1-36-16,-4 1-48 0,4 0-56 0,-2 0-46 15,0 1-696-15,-2 0 340 0,2 0 224 16</inkml:trace>
  <inkml:trace contextRef="#ctx0" brushRef="#br0" timeOffset="24955.1153">27013 2874 177 0,'-2'-5'221'0,"2"5"-14"16,0 0-8-16,-4-4-15 0,4 4-17 0,0 0-11 15,0 0-13-15,-13 0-11 0,13 0-11 16,-17 2-8-16,4 2-7 0,1 1-21 0,-8 1-4 15,2 1-2-15,-4 1-2 0,1 2-8 16,4 0-6-16,0-1-7 0,-2 0-3 16,4 1-7-16,0-3-4 0,1 4-4 0,1-4-5 15,2 3-1-15,1-3-4 0,2-2-3 16,-4 3-1-16,6-2-5 0,0 0 0 16,0 0-2-16,1-1 0 0,1 0 2 15,2 0 8-15,0 0 3 0,2-5 6 0,4 10 4 16,3-6-3-16,1-3 0 0,0 3 2 15,6-2-7-15,-2 0-3 0,4 1-1 0,0 0-7 16,1-1 1-16,-3 0-1 0,4-1-4 16,-2 3-2-16,-1 0 1 0,2 0-4 15,-2 1 0-15,1 0 0 0,-2 2-1 0,0-1 5 16,-1 1-4-16,0 1 0 0,-3 1 6 16,1 2-1-16,-3-2 6 0,-1 2 1 15,-1 2 5-15,-1 0 1 0,-3-1-2 16,0 0 0-16,-2-1 2 0,0 3-3 0,-2-3 9 15,-3 4-14-15,1-3 1 0,0 1-6 16,-3-2 0-16,1 0 16 0,0 0-2 0,-1-1-2 16,-1 0-1-16,0-1-6 0,-2-1 7 15,0 0 2-15,2-3 0 0,-2 3 5 0,-2-3 1 16,0 2 1-16,-1-2-2 0,-1 1-11 16,0-2 0-16,2-2-9 0,-2 3 2 15,-2-2-1-15,2-2 1 0,-1 1-7 16,2 0 0-16,-2-2-6 0,3 2 0 0,-2-2-6 15,2 0-10-15,-1 0-14 0,1-2-14 16,1 2-13-16,0-2-22 0,1 0-28 16,2-2-30-16,-4 1-50 0,4-3-50 0,2 2-42 15,0-1-40-15,4-3-654 0,0 2 329 16,-1-1 218-16</inkml:trace>
  <inkml:trace contextRef="#ctx0" brushRef="#br0" timeOffset="25726.743">27235 3147 140 0,'0'0'205'0,"0"0"-12"15,0 0-12-15,-6 4-4 0,6-4 0 16,0 0-4-16,0 0-7 0,0 5-1 0,0-5-3 16,0 0-9-16,0 0-5 0,12 6-9 15,-5-4-9-15,2-2-12 0,-9 0-12 0,23-2-8 16,-9 0-8-16,4-2-14 0,-2 0-7 16,4-1-12-16,-1 0-7 0,-1 0-12 15,2-2-9-15,-4 1 2 0,2 0-1 0,-2-2-1 16,-1 3-3-16,-2 1 1 0,0-1 3 15,-5-2 4-15,0 5 2 0,1-5 4 16,-2 1 2-16,-5 1-9 0,0-1-3 0,-2 2-2 16,0 4-5-16,-4-7-5 0,-3 3 0 15,7 4-1-15,-19 0-2 0,7 2-2 16,-6 0-3-16,1 1 0 0,1 3 0 0,-4 2-5 16,4-3 3-16,-6 5 3 0,3 0-6 15,3-1 2-15,-2 2 1 0,2-3 1 0,0 4 2 16,4-4 1-16,-3 2 0 0,5 0 2 15,-3-1-2-15,2 1-3 0,3 0 5 16,0-1 2-16,-2 1-5 0,4-3-4 16,0 3 1-16,2-3-2 0,0 3-1 0,2-1 0 15,0 1 0-15,2 0-1 0,0-3 0 16,2 2-1-16,0 1 1 0,2 0 0 0,0 0-2 16,0-1 0-16,4 1 3 0,2 1 1 15,-2-2 1-15,2 0 0 0,1 0 2 16,2-1 5-16,-1-1-6 0,3 0 4 0,0-1-2 15,0 0-1-15,-1-3 6 0,4 1-4 16,-1-2-3-16,1 0 2 0,2-2-3 16,-2-2-5-16,4 2-19 0,-3-3-10 0,0 0-17 15,2-2-13-15,-1 1-20 0,-2-2-26 16,3-1-33-16,1-3-37 0,-2 0-47 16,2 1-40-16,-3-3-706 0,-2 0 329 0,2 0 216 15</inkml:trace>
  <inkml:trace contextRef="#ctx0" brushRef="#br0" timeOffset="27124.8771">29175 2882 46 0,'0'0'231'0,"0"0"-11"0,-2-6-9 0,2 6-10 15,0 0-11-15,0 0-11 0,0 0-9 16,0 0-11-16,0 0-7 0,0 0-4 0,0 0 4 16,0 0-7-16,-4 19-3 0,2-12-8 15,0 8-1-15,0-1-8 0,0 3-5 16,-3 3 0-16,0 3-4 0,-1 2-9 0,2-1 2 16,-2 3-4-16,2 2-8 0,-3-3-1 15,3 3-5-15,-2-3-8 0,1 2-7 16,-1-1-8-16,2-1-4 0,-1-2-4 0,3 0-3 15,-2-4-9-15,2-1-5 0,0 0-4 16,-2-4-4-16,4 2-1 0,-4-3-6 16,2-1-2-16,0-2-1 0,2 1-2 0,-2-3-3 15,-1-1-3-15,3 2-3 0,-3-3-25 16,3-2-16-16,0 2-20 0,-2-1-29 0,2-6-40 16,-2 7-37-16,2-7-36 0,-4 2-41 15,4-2-30-15,0 0-31 0,0 0-750 16,-6-9 354-16,6 3 234 0</inkml:trace>
  <inkml:trace contextRef="#ctx0" brushRef="#br0" timeOffset="27498.17">29082 3295 6 0,'0'-6'220'16,"0"6"-12"-16,0 0-12 0,0 0-4 0,0 0 1 16,0 0-2-16,0 0-4 0,17 5-3 15,-9-2-6-15,1 1 4 0,2 0-9 16,-3 0-6-16,2 1-5 0,4 2-16 0,0-2-7 16,1 0-7-16,0 2-7 0,0 0-2 15,-1-2 9-15,4 3-8 0,-4 0-11 16,3 0-10-16,0 2-8 0,2-2-5 0,-2 0-13 15,0-2 2-15,-1 1-6 0,2 1-7 16,-4-2-5-16,1-1-7 0,0 2-4 16,-2-1-7-16,-3-1-2 0,4-1-5 0,-6-1-5 15,0 2-5-15,-2-2-4 0,3-1-12 16,-3-1-15-16,-6-1-24 0,11 6-15 16,-7-6-49-16,-4 0-47 0,0 0-46 0,0 0-54 15,5-3-40-15,-5 3-51 0,-7-8-717 16,3 4 356-16,-3-1 235 0</inkml:trace>
  <inkml:trace contextRef="#ctx0" brushRef="#br0" timeOffset="27882.2288">29412 3114 15 0,'0'0'211'0,"0"0"-8"0,-2-5-9 16,2 5-9-16,0 0-2 0,-2-6-8 15,2 6-3-15,-2-4-1 0,2 4-7 16,0 0-11-16,0 0-8 0,0 0-9 0,0 0-12 15,0 0-9-15,0 0-6 0,-19 11-4 16,8-3-9-16,0 1-10 0,1 1-5 16,-2 0-9-16,-2 2-4 0,2-1-5 0,-3 0-9 15,0 3-4-15,0-4-6 0,3 2-6 16,-1 0-2-16,0 1-3 0,3-4-5 0,-3 3-6 16,3 0-18-16,-1-3-18 0,2 1-20 15,1-1-31-15,2-2-35 0,0-1-52 16,-2 1-67-16,2-2-717 0,0-2 318 15,2 0 211-15</inkml:trace>
  <inkml:trace contextRef="#ctx0" brushRef="#br0" timeOffset="28454.3519">29648 3237 108 0,'0'0'169'0,"-4"-5"-7"15,4 5-14-15,0 0-6 0,0 0-8 0,0 0-7 16,0 0-3-16,0 0 0 0,0 0 0 15,0 0-3-15,0 0-1 0,-8 12-5 16,8-12-3-16,0 11-5 0,-2-6-4 16,2 3 0-16,0 2 0 0,0 0-8 0,0 1-2 15,-2 0-5-15,2 2 1 0,-2-1-18 16,0 2-1-16,0 1-2 0,0 0-3 0,-2 1-1 16,2-1-7-16,-2 0-4 0,-1-2-3 15,3 3-3-15,-2-3-4 0,0 0-2 16,1-1-4-16,1-2-3 0,-2 1-3 0,2-2 1 15,-2-1-6-15,1-1-3 0,1-1 0 16,2 1-10-16,-2-1-21 0,0-2-20 16,2-4-28-16,-2 8-41 0,2-8-49 15,0 0-41-15,-2 2-38 0,2-2-42 0,0 0-565 16,0 0 283-16,-2-15 187 0</inkml:trace>
  <inkml:trace contextRef="#ctx0" brushRef="#br0" timeOffset="28913.2119">29732 2946 102 0,'0'0'352'0,"0"0"-16"15,-3-5-2-15,3 5-3 0,0 0-18 16,0 0-21-16,0 0-22 0,-4-4-26 16,4 4-24-16,0 0-19 0,0 0-22 15,0 0-23-15,0 0-31 0,0 0-36 0,0 0-39 16,0 0-47-16,0 0-52 0,0 0-57 15,0 0-54-15,0 0-69 0,0 0-810 16,-14 8 354-16,10-7 233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10T02:43:40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9720 253 92 0,'-5'-4'186'0,"5"4"-4"16,0 0-4-16,0 0-6 0,-6-4-6 16,6 4-2-16,0 0-3 0,-15 3-1 15,15-3-2-15,-14 5-5 0,5-1-5 0,-4-1-10 16,3 2-11-16,-5 0-3 0,2 2-9 16,-2 0-9-16,3-1-9 0,-6 1-8 0,4 1-5 15,-3-1-5-15,2 3-10 0,-2-3-7 16,2 4-3-16,-2-3-6 0,3 2-5 0,-4 1 4 15,2 1-4-15,-1 0 3 0,0 0-3 16,2 1-4-16,-1 1 7 0,0 2-5 16,0-4 1-16,0 1 4 0,-1 4 3 15,7-6-3-15,-2 0-10 0,0-2-5 0,4 4-3 16,0-6-5-16,2 0-2 0,-1 1-4 16,1-2-5-16,1 1 8 0,1-2-2 15,2 3 2-15,0-1 7 0,4-2-4 0,-2-5-2 16,8 9 0-16,-1-4-6 0,4-2 5 15,1-1-3-15,3-2-1 0,0 0-6 16,4 0-8-16,2 2-9 0,-2-4 0 0,3 0-10 16,-4 2-7-16,4 0-28 0,-3 0-3 15,-1 2 4-15,0 0 2 0,-4 0 6 0,3 2 1 16,-4-1 5-16,0 3 2 0,-1-1 4 16,2 3 6-16,-4 1-6 0,-2 0 9 15,0 0 6-15,-1 2-1 0,0 3 1 0,-3-3 1 16,-2 3 3-16,-2-3 1 0,0 2 0 15,0 2 7-15,-4-1 2 0,2 0-1 0,-5-1 10 16,3 1 9-16,-5-1-1 0,1 0 13 16,-2 0 9-16,-4-1-2 0,-2 0 10 15,-1 1-2-15,0-4 2 0,0 1-1 16,-3-1 1-16,4-1 0 0,-1-1 3 0,0 0-5 16,0-2-3-16,1 1-2 0,-4-2-5 0,3-3-5 15,0 1-5-15,2-2-8 0,3 2-2 16,-4-4-11-16,4 2-19 0,-2-2-21 15,3 1-25-15,0-3-41 0,0-2-46 0,3 1-58 16,2 0-66-16,2 0-71 0,2-5-798 16,-3 2 387-16,8 1 255 0</inkml:trace>
  <inkml:trace contextRef="#ctx0" brushRef="#br0" timeOffset="836.6969">9762 269 108 0,'0'0'150'0,"-7"-3"6"0,7 3 6 16,0 0-1-16,-2 15 0 0,2-6 0 15,0 2-6-15,0 0-7 0,0 6-8 0,0 2-9 16,2 2-5-16,0 4-9 0,-2 2-6 16,-2 3-9-16,2-1-10 0,0 1-6 0,0 1-9 15,0 1-8-15,-2-2-5 0,2 2-6 16,-2-4-6-16,2 0-6 0,-2-1-10 15,0-1-7-15,0-4-7 0,2-1-2 0,-2-2-3 16,2-1 0-16,-2-2-2 0,0-3 1 16,2 0 4-16,-2-2 17 0,2-1 13 15,-2 0 10-15,2-1 2 0,-2-1-1 0,0-2 16 16,-1-3-4-16,3-3-8 0,-6 3-2 16,6-3-7-16,0 0-3 0,0 0-3 15,-13-12-15-15,11 7 2 0,0-3-5 16,2-1-4-16,0-1-2 0,2-2-6 0,0-1-4 15,2-2-2-15,0 0-5 0,3 2 1 0,0-5-5 16,-1 3-8-16,2-3 1 0,2 1 2 16,2 2-11-16,0-1 5 0,1-1-4 15,1 4 1-15,-3 2-2 0,2 2 1 0,1 1 3 16,2 0-2-16,-4 2-3 0,3 3 4 16,-4 1 1-16,4 2 2 0,-5 2 1 15,4 1-5-15,0 3 8 0,-4 0 0 0,0 4-6 16,1-1 18-16,0 2 3 0,-5 2 4 15,1 2 12-15,-1-2 4 0,-2 3 7 0,0-2-5 16,-2 3-16-16,0-2 5 0,0 0 3 16,1-1-3-16,-3 0-1 0,2-3-3 15,-2 2-3-15,0-2 4 0,0 0 0 16,0 2 2-16,0-4-17 0,3 1-8 0,-3-1-13 16,2-1-16-16,-2-1-16 0,0 0-26 15,0-2-26-15,2-2-31 0,0 1-40 0,0-1-58 16,-2-3-42-16,0 0-750 0,14-8 346 15,-8 1 229-15</inkml:trace>
  <inkml:trace contextRef="#ctx0" brushRef="#br0" timeOffset="1263.3729">10307 652 143 0,'0'0'149'16,"0"0"-15"-16,0 0-4 0,0 0-3 15,0 0 1-15,0 0 3 0,0 0-6 16,0 0-2-16,0 0-6 0,4 20-9 0,-4-12-4 15,2-1-6-15,-2 4-1 0,0-1-5 16,2 2-3-16,-4-1-4 0,2 2-3 16,0-1-4-16,0 1-5 0,-2-1-2 0,2 1-4 15,-2-1-5-15,2-1-1 0,-2 0-2 16,2 1-5-16,-3-3-7 0,3 2-1 16,-2-3-5-16,0 1-5 0,0-1-3 0,2 1-3 15,-2-2-1-15,2 1-7 0,0-3-4 16,-2 1-9-16,2 0-11 0,0-6-16 0,0 7-22 15,0-7-22-15,0 0-37 0,0 0-45 16,0 0-39-16,0 0-34 0,0 0-509 16,8-17 247-16,-6 10 163 0</inkml:trace>
  <inkml:trace contextRef="#ctx0" brushRef="#br0" timeOffset="1493.5852">10353 236 13 0,'0'0'310'0,"-2"-5"-10"0,2 5-15 0,-4-5 1 15,4 5-26-15,-4-3-25 0,4 3-21 16,0 0-20-16,-2-7-22 0,2 7-34 15,0 0-41-15,0 0-51 0,0-5-57 0,0 5-64 16,0 0-70-16,0 0-644 0,0 0 268 16,8 11 177-16</inkml:trace>
  <inkml:trace contextRef="#ctx0" brushRef="#br0" timeOffset="2947.7508">11307 369 65 0,'0'0'173'0,"0"0"-5"0,0 0-10 15,0 0-6-15,0 0-11 0,0 0-5 16,0 0-7-16,-12 0-8 0,12 0-2 15,0 0-2-15,0 0-6 0,0 0-4 0,0 0-5 16,0 0-4-16,0 0 1 0,0 0 2 16,0 0 0-16,0 0 5 0,0 0-2 0,0 0 0 15,0 0-3-15,0 0 14 0,0 0-5 16,0 0-2-16,0 0-4 0,22-5-3 16,-10 3-17-16,3-2-3 0,4 2-12 0,0-2-3 15,3 0-5-15,2-2-9 0,4 4 0 16,-3-3-14-16,3-1 1 0,-2 3-3 0,-1-3-3 15,-1 2-2-15,-6 0-3 0,4 1-6 16,-6 0 4-16,1-1-7 0,1 3-2 16,-6-1-1-16,0-3-2 0,2 5 0 0,-4-2-5 15,-2 0-7-15,1-1-12 0,-1 1-15 16,1 1-20-16,0 1-29 0,-9 0-32 16,10-3-28-16,-4 2-29 0,-6 1-37 15,4 0-25-15,-4 0-25 0,0 0-678 0,0 0 316 16,0 0 208-16</inkml:trace>
  <inkml:trace contextRef="#ctx0" brushRef="#br0" timeOffset="3348.6732">11497 372 157 0,'0'0'210'16,"0"0"-10"-16,-9-3-7 0,9 3-10 15,0 0-10-15,0 0-15 0,0 0-12 0,0 0-14 16,0 0-6-16,0 0 3 0,-7 8 2 16,7 1 1-16,0 3 2 0,0 0-1 15,0 5-6-15,-2 1-8 0,0 6-4 16,0 0-6-16,0 2 13 0,0 1-14 0,0 1-5 15,-2 1-11-15,2 0-10 0,-3-2-10 16,3-1-5-16,0-1-4 0,0 2-8 0,0-5-1 16,0-4-8-16,2 1-9 0,-2 0 0 15,2-3-9-15,0-3 4 0,0 0-3 16,-2-2-4-16,2 1-3 0,-2-2-4 0,2-1-1 16,0-2-3-16,0 1-7 0,-3-1-7 15,3-1-6-15,0 0-13 0,0-6-30 0,0 7-44 16,0-7-54-16,0 0-60 0,0 0-54 15,0 0-812-15,7-13 365 0,-3 6 240 16</inkml:trace>
  <inkml:trace contextRef="#ctx0" brushRef="#br0" timeOffset="4066.084">12015 543 59 0,'-4'-8'129'15,"4"8"3"-15,-2-7 12 0,2 7-5 0,-2-4-2 16,2 4 3-16,-5-5 0 0,5 5-2 16,0 0-3-16,-6 0-6 0,6 0-5 15,0 0-13-15,0 0-7 0,-14 0 0 0,5 5-4 16,0-2 0-16,-3 4-5 0,-1 0-3 16,0 0-4-16,0 3-1 0,-3 1-10 15,0 0 0-15,2-1-6 0,2 0-6 0,-1-1-7 16,0 1-5-16,2-2-8 0,1 0 2 15,0 2-7-15,0-3-1 0,4 0-5 16,-2-1-4-16,2-1-5 0,2 1-3 0,-3-1-5 16,3-1 0-16,-1 2-2 0,1-2-2 15,2-1 1-15,0 2-1 0,2-5-1 16,0 10-1-16,0-10 0 0,11 5-1 0,-3-1-4 16,1-2-4-16,3 1-6 0,4 1-7 15,-2-2-3-15,3 2 0 0,0 0-1 0,-2-3 0 16,1 3 1-16,2 2 3 0,-6-2 0 15,3 0 1-15,-2-1 2 0,0 3-1 16,-3 1 2-16,-2-4 2 0,1 3-1 16,0 1 3-16,-3-1 6 0,-2-1 5 0,-2 3 7 15,0 0 2-15,0 0 4 0,-2 1-1 16,-2-1 5-16,-2 1-16 0,0 1 0 16,-2-3 5-16,-3 5 5 0,0-4 5 0,-1 1 2 15,-3 1 12-15,1-3 2 0,-4 3 5 16,2-3 4-16,-4 0 17 0,2 1 0 0,-1-1-10 15,0-2 3-15,0 1-5 0,3-3-6 16,-4 1-3-16,4 0-2 0,1 0-14 16,0-2-1-16,0 0-5 0,3-1-14 0,-3 1-13 15,2-2-13-15,1 2-9 0,0-2-26 16,1 0-15-16,0-2-23 0,1 0-31 16,8 2-36-16,-13-3-39 0,9-1-32 15,0 0-40-15,4-2-676 0,0 1 321 0,2-1 211 16</inkml:trace>
  <inkml:trace contextRef="#ctx0" brushRef="#br0" timeOffset="4618.7535">12208 584 33 0,'0'0'155'0,"0"0"-2"0,0 0 2 0,0 0-3 16,-10 19-7-16,6-9 0 0,1 1-5 15,-4 3-5-15,3 0-3 0,-2 1-3 16,2-1-7-16,-2 3-5 0,2 0-9 0,-1-2-10 16,1-1 0-16,2 2-10 0,-3 0-9 15,3-2-8-15,0-1-7 0,2-1-4 16,0 0-6-16,0-1-5 0,2-1-4 16,2-1-4-16,1 0-6 0,-1-3 1 0,5 2-4 15,-1-3-4-15,2 0-1 0,4-3-5 16,-2 0 0-16,1-2-1 0,-1 0-5 0,1-2 7 15,0-3 9-15,1 3 1 0,0-3-3 16,-2 0 6-16,1-2 5 0,-3-2 2 16,1-1 6-16,0-1 1 0,-3 0 5 15,0-1-6-15,1 0-7 0,-2-1-3 0,-3 2-3 16,2 0-5-16,0-4-5 0,-2 6 0 16,-2 0-2-16,3 0-2 0,-3-1-7 0,2 2-3 15,-2 1-7-15,1-1-11 0,-3 0-12 16,2 1-13-16,-2 1-29 0,0-1-23 15,2 1-32-15,-2-1-37 0,2-2-30 0,0 4-37 16,-2-3-38-16,2 1-561 0,0-1 279 16,0 1 183-16</inkml:trace>
  <inkml:trace contextRef="#ctx0" brushRef="#br0" timeOffset="5702.5646">13237 198 73 0,'0'0'123'0,"0"0"-1"16,0 0 6-16,0 0 4 0,0 0-4 0,2 24 3 15,-2-15 1-15,-2 2 0 0,2 4 1 16,-4 5-3-16,0 2 0 0,0 2-3 0,-3 5-3 16,1 3-5-16,-3 5-1 0,3-2-4 15,-3 2-4-15,-1-2-8 0,0 0-7 0,0 2-7 16,2-5-12-16,-2 1-5 0,4-5-8 15,-3-1-4-15,2-3-6 0,1 0-4 0,0-4-6 16,2-1-6-16,-1 1-5 16,1-5-4-16,2 0-7 0,-2-4-4 0,2 3-6 15,2-4-3-15,-2-1-3 0,0 0-4 16,0-1-7-16,2 0-11 0,0-4-21 16,-2 1-19-16,2-5-24 0,-3 5-28 0,3-5-22 15,0 0-23-15,0 0-19 0,3-14-21 16,-1 6-522-16,0 0 243 0,0-3 161 0</inkml:trace>
  <inkml:trace contextRef="#ctx0" brushRef="#br0" timeOffset="6369.7703">13257 260 88 0,'6'-3'129'0,"0"-1"-17"16,0 0-11-16,3 3-5 0,1-3-7 16,-1 4-3-16,4-2-15 0,-1 4-1 0,-2-1-7 15,6 3-7-15,-4 0-2 0,3 3 3 16,-2 2 11-16,-2-1 7 0,-1 2 10 15,-2 2 2-15,2 1 3 0,-6 1-2 0,0 0 2 16,-2 4-2-16,-2-3-4 0,0 2-4 16,-4 3-3-16,0-3-6 0,-6 4-4 15,2 0-6-15,-2 0-1 0,-3-3-2 16,-2 2-7-16,0 0-3 0,-1 1-5 0,0-1-5 16,0-3-1-16,-1 0-3 0,2-2-1 15,-2-1 1-15,2 1 1 0,2-4 11 0,1 0 1 16,-1-2 3-16,2-1 4 0,1 2 3 15,1-4 4-15,3-1-5 0,-2 1-1 0,1 0 2 16,0-1-5-16,3-1-2 0,-2 0-4 16,2 0-2-16,4-4-9 0,-8 5-1 15,6 0-5-15,2-5-5 0,-7 3-1 0,7-3 0 16,-4 7-6-16,4-7-3 0,0 3 1 16,0-3-2-16,0 0 0 0,13 8 3 15,-5-5 1-15,2-1-4 0,1 2-1 16,4 0-1-16,2 2-1 0,0-3-2 0,2 3 0 15,-3 0 1-15,6 0-3 0,-3 1 2 16,0-1-3-16,-2 0 3 0,1 1-2 16,-2-1 1-16,-1 0-7 0,0-3 6 0,0 4-3 15,-5-5 0-15,0 5-1 0,2-6 2 16,-4 4 0-16,0-1-1 0,0-1 1 0,-1-1-2 16,-1 0-1-16,1 0 0 0,-1 0 0 15,-6-2 4-15,9 4-4 0,-5-3 3 0,-4-1 2 16,8 2-12-16,-8-2-17 0,6 4-26 15,-6-4-37-15,0 0-56 0,0 0-66 16,0 0-63-16,0 0-742 0,-4-13 344 16,2 5 228-16</inkml:trace>
  <inkml:trace contextRef="#ctx0" brushRef="#br0" timeOffset="6991.5378">13591 674 24 0,'0'0'204'16,"0"0"-5"-16,0 0-6 0,17 7-9 15,-17-7-11-15,13 0-17 0,-13 0-12 0,16-3-16 16,-5-1-13-16,-2 0-12 0,1 1-9 16,1-3-9-16,-1 0-10 0,1 0-9 15,2-1-7-15,-5 0-4 0,-2 0-9 0,2 2-5 16,2-1-2-16,-4-2-1 0,-2 2-1 15,0 0 5-15,0 1 2 0,1 0 1 0,-5-1 0 16,2 2-3-16,-2-1-6 0,0 5-5 16,0 0 1-16,-11-7 0 0,11 7-3 15,-14 0 2-15,14 0-1 0,-16 7-1 16,8-6-1-16,0 3 1 0,-1 1 2 0,1 2-2 16,-1-2 2-16,1 4 5 0,-3-1-1 15,5 2 4-15,-2 1 0 0,-2-1-1 0,2 3-2 16,2-1-3-16,2-1-1 0,-2 0-5 15,1 3 3-15,1-1-5 0,-1-2-4 16,5 1-3-16,-2 0 0 0,2-3-1 0,0 2-3 16,2-1 1-16,1-1 1 0,1 1-4 15,1-1 1-15,1 1 0 0,0-2-5 16,0-1 4-16,2 1-2 0,4-1-3 16,-2-3 4-16,1 2-1 0,1-2-2 0,-1-2-4 15,4 1 3-15,-1-3-9 0,0 2-5 16,0-2-8-16,-1 0-13 0,2-2-10 0,0-1-22 15,-1-3-25-15,4 0-38 0,-4 1-49 16,1-5-52-16,-2 0-703 0,1-1 316 0,-1 0 207 16</inkml:trace>
  <inkml:trace contextRef="#ctx0" brushRef="#br0" timeOffset="8440.555">14324 584 64 0,'0'0'174'0,"0"0"-8"0,0 0-11 0,0 0-3 16,0 0 2-16,0 0 0 0,0 0 0 16,-6 19-2-16,4-9-2 0,0 1-6 15,-4 3-1-15,4 0-10 0,-2 3-6 0,-2-2-8 16,4 4-10-16,-4-2-9 0,-1 0-9 16,3 2-10-16,-2-2-7 0,1 2-3 0,-1-2-9 15,2 1-7-15,-3-3-5 0,3 0-3 16,0 0-4-16,0 0-6 0,2-3-2 15,-2-1-4-15,2-1-4 0,0 0-1 0,-4 0 2 16,4-3-5-16,0 1 7 0,0-1-6 16,0-2-2-16,2 1-2 0,-2 0-2 15,0-2 1-15,2 1-3 0,0-5-8 16,0 6-17-16,0-6-29 0,0 0-37 0,0 0-43 16,0 0-51-16,0 0-47 0,2-19-39 15,2 10-564-15,-4-2 278 0,2-2 184 16</inkml:trace>
  <inkml:trace contextRef="#ctx0" brushRef="#br0" timeOffset="8703.819">14395 366 161 0,'-4'-6'297'0,"4"6"-14"15,-2-4-21-15,2 4-21 0,-2-7-23 16,2 7-21-16,0 0-20 0,-2-4-23 0,2 4-18 16,0 0-32-16,0-5-42 0,0 5-55 15,0 0-67-15,0 0-69 0,0-5-62 16,0 5-462-16,0 0 222 0,0 0 147 0</inkml:trace>
  <inkml:trace contextRef="#ctx0" brushRef="#br0" timeOffset="10329.4428">16895 299 115 0,'0'0'219'0,"-5"-5"-1"16,5 5-11-16,0 0-10 0,0 0-14 16,-8 0-15-16,8 0-17 0,-11 0-11 15,11 0-6-15,-17 3-5 0,7-1-8 16,-6 1-5-16,4 4-8 0,-3-2-11 0,-2 1-3 15,2 1-13-15,-1 1-5 0,-4 4-8 16,6-3-6-16,-5 1-7 0,4-1-8 0,2 2-3 16,-1-2-8-16,2 4-3 0,0-3-7 15,2 0-4-15,1 2-5 0,0-3-6 16,1 1 2-16,4-3 0 0,-3 0-1 0,3 4-2 16,2-5 0-16,0 1-1 0,2-2-1 15,2 1-1-15,4 0-3 0,1-1-5 0,1-3-7 16,3 1-8-16,2-1-9 0,1-1-3 15,2-1-3-15,-2 0 0 0,1 0 0 16,2 1 2-16,0-1 2 0,-3 3 2 16,4 0 4-16,-4-2 2 0,1 3 1 0,-2 0 2 15,0 1 3-15,-1 1 2 0,1 2 0 16,-2-1 9-16,-3 5 11 0,-2-1 11 0,-2 0 8 16,-2 1 8-16,1 1 5 0,-6 2 5 15,1 1 5-15,-2 1 1 0,-2-2 7 0,-2 0 4 16,0 3-8-16,-4-3 9 0,0 2 3 15,-1-2 5-15,0-1-1 0,-4-1 5 16,3 0 1-16,-4-2 3 0,4-2-6 0,-3 2-2 16,2-2-7-16,-2-1-5 0,1-2-7 15,-2-1-5-15,2 2-8 0,-2-4-6 16,1-1-13-16,3 0-13 0,-2-1-25 0,4-1-26 16,-2 0-25-16,2-1-39 0,0-3-45 15,1 1-53-15,3-4-45 0,2 2-44 16,2-5-728-16,1 3 348 0,3-1 229 0</inkml:trace>
  <inkml:trace contextRef="#ctx0" brushRef="#br0" timeOffset="11062.8354">17006 305 71 0,'0'0'147'16,"18"11"5"-16,-16-4 1 0,0 3-5 0,0 2 0 16,-4 1 3-16,2 2-5 0,-2 5-7 15,-2 0-6-15,0 3-9 0,-3 1-4 0,0 4-9 16,3-4-10-16,-6 3-7 0,1-1-6 16,1-1-10-16,0 2-7 0,-1-2-5 15,2-2-5-15,1-1-6 0,0-1-5 16,2-2-4-16,-2-2-6 0,1 0-3 0,0-1-3 15,3-3-4-15,-4 0-5 0,4-2 0 16,-2-3 0-16,2 1 3 0,-2 0 4 0,2-1 4 16,-1-1 0-16,1-2 12 0,0 1 1 15,2-6-2-15,-2 6-7 0,2-6-2 16,0 0-6-16,0 0-3 0,0 0-5 0,0 0-4 16,2-19-3-16,0 10-1 0,3-1-3 15,-1-2-2-15,4-1 0 0,-2 0-4 0,3 0-2 16,2-2-3-16,1-1 0 0,-1-1 0 15,2 2-6-15,-3 1 2 0,5 1-3 16,0 0-1-16,-4 2-1 0,3-1 1 16,-1 3 1-16,0 1 0 0,1 0 1 15,-1 3-2-15,0 1 3 0,0 2-1 0,-1 0 2 16,1 4 0-16,0 0-1 0,-3-1 2 16,3 5 0-16,-2 2-1 0,2-3 3 0,-3 4 3 15,-2 0 0-15,2 2 0 0,0 1 5 16,-4-1 4-16,2 2 7 0,-4 1 3 0,1 1 3 15,-1-1 5-15,-2 1-4 0,0 0 5 16,-2-2-4-16,2 0 3 0,-4 1-5 0,2-4 3 16,0 5-7-16,-2-6 1 0,0 2-4 15,2 0-8-15,-2-1-9 0,0-2-18 16,2 0-25-16,-3-1-29 0,1-1-44 16,0-2-53-16,0-1-50 0,2-3-49 0,-4 3-632 15,4-3 305-15,0 0 202 0</inkml:trace>
  <inkml:trace contextRef="#ctx0" brushRef="#br0" timeOffset="11484.7241">17574 596 47 0,'0'0'155'16,"0"0"-5"-16,0 0 5 0,13 7 6 15,-11-1 3-15,-2 2-1 0,3-1-8 0,-3 4-4 16,-3 2-5-16,3 0-7 0,-2 0-10 15,0 0-7-15,0 5-11 0,-1-3-7 0,-1 0-10 16,2 1-7-16,-2-1-3 0,0 0-8 16,0 0-5-16,-1-2-5 0,1 0-6 15,0 1-6-15,2-4-3 0,-2 1-4 16,2-2-3-16,0 2-4 0,-1-4-4 16,1 1-3-16,0-1-2 0,-1-1-2 0,1-1-5 15,2-5 0-15,0 10-7 0,-2-7-16 16,2-3-26-16,0 0-42 0,0 0-34 0,0 0-37 15,0 0-27-15,7-20-38 0,-3 11-587 16,-1-3 269-16,1-2 177 0</inkml:trace>
  <inkml:trace contextRef="#ctx0" brushRef="#br0" timeOffset="11686.5198">17659 281 71 0,'0'-4'290'0,"0"4"-14"16,-4-7-22-16,4 3-22 0,0 4-23 15,0 0-21-15,-2-7-18 0,2 7-23 16,-3-4-27-16,3 4-42 0,0 0-47 0,0 0-51 16,0 0-49-16,0 0-40 0,0 0-45 15,0 0-429-15,0 0 198 0,0 0 131 0</inkml:trace>
  <inkml:trace contextRef="#ctx0" brushRef="#br0" timeOffset="13321.6742">18991 378 92 0,'0'0'178'0,"-5"-3"-13"15,5 3-16-15,0 0-11 0,-4-3-10 0,4 3-11 16,0 0-16-16,0 0-9 0,0 0 4 16,0 0 11-16,-2 16 8 0,6-6-5 15,-2 0-5-15,3 5-5 0,-3-2-11 0,3 4-8 16,-1 0-7-16,-2 1-8 0,2 0-4 15,0 2-7-15,-2-1-4 0,0-1-4 0,3 1-4 16,-3-1-5-16,0-1-5 0,-2 1-1 16,2-4-3-16,-2 0-4 0,0-1 0 0,2-2-2 15,-2 0-2-15,-2 1 0 0,4-2-4 16,-4 0 4-16,2-3 0 0,0 0 3 16,0 0 0-16,0-2-1 0,-2-1-5 15,2-4-1-15,-6 6-6 0,6-6-2 0,0 0-1 16,0 0-4-16,-15-7-1 0,13 0-4 15,0 1-1-15,0-3-2 0,2 2 0 16,0-5-2-16,2 0 3 0,0 1-2 0,2-4 2 16,2 0-1-16,-2-2 2 0,5 1-2 15,1-3-1-15,1 2 3 0,4-2-1 0,-1 4 0 16,2-2 0-16,0 0 1 0,3 3-2 16,1 1 4-16,-2 2-3 0,2 1-3 15,-6 3 4-15,3 3-1 0,-1 1 2 16,-4 6 0-16,2 1 9 0,0 5 8 0,-4 4 10 15,1 0 8-15,-3 3 1 0,-4 1 3 16,3 0 2-16,-3-1-4 0,-2 4-5 0,0-3 0 16,1 0-3-16,-3 0-1 0,2-3-3 15,-2-1-2-15,0-1 1 0,0-1-4 16,2-1 2-16,-2-2 2 0,2 1 5 0,-2-4 4 16,0 1-10-16,0-2 1 0,0-4 0 15,0 0-5-15,0 0 0 0,0 0-2 16,0 0-5-16,0 0 1 0,2-24-3 0,0 12-1 15,0-2-2-15,2-1 2 0,0 0-4 16,0 0-3-16,1-3 5 0,2 3-4 16,-1-2-1-16,2 2-2 0,0 0-1 0,1-1 0 15,0 4-2-15,-1-3 2 0,3 4-2 16,-3 0-3-16,2-1 3 0,0 5 2 0,-2-1-2 16,2 2-1-16,-2 2 1 0,1 0-2 15,0 4 5-15,1 3 0 0,-1-2-1 16,-1 5 3-16,0 1-3 0,1 0 2 0,0 3 2 15,-3-1 4-15,0 4 4 0,0 1 0 16,1-1 12-16,-2 2-3 0,-3-2 2 16,2 1 18-16,-4-1-4 0,2 1-2 0,-2-3-1 15,0 2-7-15,0 0-2 0,-2-1-10 16,0 0-15-16,0-1-23 0,0-2-30 16,2 0-32-16,-5 1-32 0,5-2-38 0,-2 2-44 15,-3-3-57-15,3-1-693 0,-2-3 323 16,4-1 214-16</inkml:trace>
  <inkml:trace contextRef="#ctx0" brushRef="#br0" timeOffset="14086.7965">20018 451 29 0,'0'0'217'16,"0"0"-1"-16,0 0-5 0,0-6-7 16,0 6-8-16,0 0-10 0,-6-5-9 0,6 5-6 15,-15-2-13-15,6 0-12 0,-3 4-11 16,-1 0-10-16,-4 2-12 0,-4 1-7 0,0 2-8 16,-5 1-9-16,3 4-5 0,-1 0-9 15,4 1-6-15,-2 2-5 0,1 0-5 16,5 2-8-16,-2 2-4 0,2-2-4 0,3 2-7 15,0 1 0-15,2-3-3 0,3-2-3 16,2 0-1-16,0-1-4 0,-2 0-1 0,4-2-4 16,0 0-3-16,2-3-1 0,2-1 5 15,-2 1 6-15,4-4 3 0,0 2 19 16,2-4 0-16,6 0-7 0,-2-1-5 16,-8-2-6-16,21-5-9 0,-6 1 5 0,2-3 1 15,-3-1-6-15,6-3-14 0,0-2 1 16,0-2-5-16,-1-3-3 0,1 0-14 0,2-3 11 15,-5 3-2-15,0-1-2 0,-2 2 2 16,-1 0 0-16,0 2 1 0,-4 1 3 16,0 3 7-16,-1 0-1 0,2-1 0 0,-5 3 0 15,0 1 0-15,1 1-3 0,-1 1 5 16,-2 0-4-16,2 1-1 0,-4 1-2 16,3-1-9-16,-5 5 8 0,0 0-1 0,0 0 0 15,13 9 3-15,-11 0 1 0,0 0 2 16,0 2-2-16,-2 3 2 0,2-2 15 0,-2 5-1 15,2-2-1-15,0-1-5 0,0 2 4 16,-2 2-5-16,2-3 10 0,-2-3-6 16,4 2-5-16,-2-2 3 0,1-1 3 15,-1 1-9-15,1-3 1 0,1 1-6 0,-2 0-1 16,0-3-4-16,2 0-22 0,2 1-1 16,1-2-11-16,-1-1-25 0,2 0-14 0,-1-4-27 15,4-1-32-15,-1 0-34 0,0-1-61 16,-1-4-56-16,4-2-676 0,-3-1 327 15,1-1 216-15</inkml:trace>
  <inkml:trace contextRef="#ctx0" brushRef="#br0" timeOffset="15674.9685">20552 356 164 0,'0'0'171'16,"-4"-4"-12"-16,4 4-15 0,0 0-8 0,0 0-4 15,0 0-4-15,-22 6-4 0,14-2-4 16,-2-2-6-16,1 1-8 0,-2 2-9 0,1 0-4 16,-3 1-7-16,-2 1-2 0,0 1-8 15,-1-1 0-15,0 3-1 0,-2 2-6 16,1 1-3-16,-1-2-5 0,0 1-2 16,0 1-3-16,4-1-4 0,1-1-3 0,0-2-6 15,0 2 0-15,3-3-5 0,2 2-2 16,-4-2-5-16,4-2-2 0,2-1-4 0,0 1-1 15,2-3-3-15,-3 4-3 0,3-5 0 16,2 4 0-16,2-6 4 0,0 0 4 16,6 4 1-16,1-1-3 0,3-3-2 15,-10 0-4-15,24-3 0 0,-10 1-2 0,1 2-2 16,0-1-4-16,4 0-6 0,-2-2 0 16,0 0-11-16,0 3-5 0,-2 0-4 15,0 3-1-15,-1-3-2 0,2 3 0 0,-2-1 2 16,0 3 2-16,0 0 1 0,0 0 2 15,-3 4 2-15,1-2 1 0,0 1 2 16,-4-1 0-16,-2 0 2 0,0 3 1 0,-2-3 8 16,3 2 6-16,-3 0 8 0,-1 1 4 15,-1-1 4-15,0 0 1 0,0-1 1 0,-2 4 1 16,-2-3 1-16,0 1 4 0,-3 1 6 16,1 0 6-16,-3-1 6 0,-1 2 2 15,-2-1 3-15,-3 0-1 0,0 1 21 0,-4 0 0 16,0 1-7-16,0-4-1 0,1 1-3 15,-2-1 0-15,2 0-8 0,1-1-3 16,-3 1-4-16,4-4-8 0,0 2-2 0,0-1-5 16,2 0-5-16,1-3-9 0,3 2-16 15,-3-4-19-15,2 3-31 0,3-2-32 0,-2-2-45 16,8 0-63-16,-14 0-72 0,14 0-70 16,-8-3-741-16,6-1 363 0,2-1 239 15</inkml:trace>
  <inkml:trace contextRef="#ctx0" brushRef="#br0" timeOffset="20500.1061">13214 2839 55 0,'0'0'106'0,"0"0"-9"0,0 0-6 0,-7 0-7 16,7 0-6-16,0 0-1 0,0 0-14 16,0 0 4-16,0 0 1 0,0 0 4 15,0 0 0-15,0 0-1 0,0 0-6 0,0 0 0 16,0 0 2-16,-2 7-3 0,2-7-3 16,0 0 0-16,0 0-1 0,0 0 2 0,0 0 0 15,0 0 2-15,11 3 0 0,-11-3-3 16,13 0-5-16,-5 0-6 0,2 0-1 15,2-2-2-15,0 2-7 0,1-1-4 16,2 1-3-16,0-2-4 0,1 2-2 0,2-2-2 16,0 2-5-16,2-3 0 0,-1 3-1 15,1 0-3-15,2-2 3 0,-1 2-4 16,2-3 0-16,0 1-3 0,1 0 2 0,4 0 0 16,-5 2-2-16,2-1-1 0,-2-1 0 15,5 0 0-15,-3 0 0 0,-1 2-21 0,-1-2 6 16,0 0-3-16,1 2 3 0,-1-2 1 15,1 2 2-15,-2 0-2 0,0 0 5 16,-1-2-7-16,-3 4 2 0,2-2 3 16,-1 0-3-16,-2 0 3 0,0 0 0 0,-3 2 2 15,4-2-4-15,-2 0 1 0,6 0 0 16,-3 0 1-16,2 0 0 0,0 0 4 16,3 0-4-16,-1-2 2 0,7 0 2 0,-1 2-4 15,1-1 4-15,0-1 0 0,4 2 0 16,-3-2 1-16,1 0 1 0,0 0-4 0,-3 2 1 15,3-2-3-15,-2 2 2 0,2 0 0 16,-7-2 1-16,-2 2 1 0,2 0-1 16,1 0 3-16,1-2 0 0,3 2 3 0,0-2 1 15,1 2 6-15,1-2 4 0,0 1-1 16,2-1 0-16,-1 0 2 0,1 2-1 16,3-3 4-16,-3 1-6 0,0 2-2 0,-3 0-1 15,1 0-2-15,-4-3 1 0,-3 3-3 16,-2 0-1-16,0 0-2 0,1 0 1 0,-3 3-2 15,0-3 1-15,-2 0-1 0,5 0-2 16,-4 0 1-16,6 2-1 0,-1-2-1 16,5 0 4-16,4-2 1 0,5 2 3 0,3 0 1 15,2 0-2-15,5-3 2 0,-5 1-1 16,1 0-1-16,1 2 4 0,-3 0-7 16,-5-1-2-16,-3 1 0 0,-3 1-1 15,0-1 2-15,-2 0-2 0,-5 0-2 0,-1 0 2 16,-1 2-2-16,-2-2 1 0,0 2-2 15,-1-2 1-15,0 3 0 0,-3-3-1 0,1 0 0 16,-4 0-2-16,-2 2 0 0,2-2 3 16,-4 3-2-16,1-3 0 0,-1 0 0 0,-1 0 0 15,2 2-1-15,-3-2 0 0,-8 0 2 16,14 2 0-16,-4-2-2 0,-2 0 2 16,-2 1 0-16,-6-1-1 0,15 0 0 15,-15 0 0-15,13 0 0 0,-7 2 2 0,-6-2 0 16,13 0 0-16,-13 0 1 0,10 0 0 15,-10 0 3-15,8 2-4 0,-8-2 4 16,10 0-1-16,-10 0 2 0,0 0 1 0,10 0-2 16,-10 0 0-16,0 0-1 0,10 0-1 15,-10 0 1-15,0 0-3 0,0 0 0 0,11 0 0 16,-11 0 1-16,0 0 0 0,6 2-3 16,-6-2 1-16,0 0 1 0,0 0-2 15,0 0 2-15,11-2 0 0,-11 2 1 16,0 0-3-16,0 0 2 0,0 0 1 0,0 0-6 15,0 0-15-15,0 0-19 0,0 0-32 16,4 6-46-16,-4-6-29 0,4 6-43 16,-4-6-649-16,7 5 284 0,-3-3 187 0</inkml:trace>
  <inkml:trace contextRef="#ctx0" brushRef="#br0" timeOffset="22097.7719">19137 2975 55 0,'0'0'123'0,"0"0"0"0,5 6-5 0,-5-6-16 15,4 4-2-15,-4-4-7 0,10 4-9 16,-6-2-7-16,4-2 5 0,2 1-9 16,-2 1 11-16,0 0-3 0,3 0-2 0,-1 0-5 15,1 0-4-15,0 0-9 0,1 0-2 16,2-1-5-16,-4 1-4 0,2-2-4 15,1 3 0-15,2-2-6 0,0 2-2 0,-3-3-3 16,8 2-5-16,-2-1-3 0,2 1 0 16,1-2-3-16,0 2-1 0,0-2-21 15,1 0-2-15,1 2 2 0,2-2 1 0,-2 0 2 16,3 1-3-16,-1-1 2 0,3 0 0 16,-2 0 3-16,3 0 1 0,1 2-1 15,0-2 1-15,1 0 2 0,-1 0-1 16,2 0 0-16,-1 0-1 0,3 0-1 0,0 0 0 15,2 0 0-15,-3-2 1 0,5 2-2 16,-1 0-2-16,1 0 1 0,4 0-1 0,1 2 3 16,-1-2 0-16,3 0 0 0,-3 3-1 15,0-3 0-15,3 0 0 0,-1 2 0 16,-1-1-3-16,-1-1 3 0,3 3-3 0,-1-3 5 16,0 1 3-16,5 1-1 0,-2-2 0 15,1 2 1-15,-1-2-2 0,3 2 1 16,3 0 0-16,5 0-2 0,3 0 0 0,-2 0-1 15,3 1-1-15,-1 1 1 0,1-2 0 16,-1 1-3-16,0 0 1 0,-3 2-2 0,-1-1 0 16,-11 0 0-16,1-3 0 0,-5 5-2 15,1-4 2-15,-11 1 0 0,-1-1-3 16,-1 0 0-16,-6-2 1 0,-4 3 0 0,2-1 3 16,-3 0 2-16,-3-2-5 0,0 2 3 15,-4-2 5-15,0 0-1 0,2 2 3 16,-4-2-1-16,-1 0 0 0,1 0 1 0,-2 2-3 15,-8-2 4-15,16 0 1 0,-8 0 1 16,-8 0-4-16,12 0 5 0,-12 0-7 16,12 0 2-16,-12 0 1 0,8 0-1 0,-8 0 1 15,0 0-3-15,10 1-2 16,-10-1 1-16,0 0 0 0,9 0-1 0,-9 0-3 16,0 0 1-16,0 0-1 0,0 0-5 0,0 0-7 15,0 0-13-15,10 0-21 0,-10 0-26 16,0 0-25-16,0 0-34 0,0 0-45 15,0 0-515-15,0 0 234 0,0 0 154 0</inkml:trace>
  <inkml:trace contextRef="#ctx0" brushRef="#br0" timeOffset="24066.4357">12515 4792 14 0,'0'0'92'0,"0"0"-6"16,0 0-5-16,0 0-7 0,-2-5-2 16,2 5-2-16,0 0-2 0,0 0-1 15,0 0-1-15,0 0 0 0,0 0 1 16,-4-4 8-16,4 4-2 0,0 0 8 0,0 0 1 15,0 0 7-15,0 0 2 0,0 0-1 16,0 0 1-16,0 0 0 0,0 0-2 16,0 0-5-16,0 0-2 0,0 0-2 0,0 0 3 15,0 0 7-15,-4 16 6 0,4-11 0 16,0 5-1-16,0 0-1 0,-2 1-1 0,2 2-2 16,0 1-1-16,-3 3 16 0,1 2-3 15,-2-1-6-15,2 6-5 0,-3-2-2 16,1 4-15-16,2-2-10 0,-2-2 2 0,0 3-9 15,0-2-6-15,2 2-4 0,-2-6-3 16,1 0-8-16,1 1 1 0,-1-3-15 16,1-3 3-16,0 3-6 0,0-5-11 0,0 0-5 15,2-1-8-15,-2-2-18 0,2 1-10 16,-2-3-23-16,0 2-24 0,2-4-27 16,0-5-46-16,0 8-49 0,0-6-37 0,0-2-45 15,0 0-612-15,0 0 304 0,6-12 201 16</inkml:trace>
  <inkml:trace contextRef="#ctx0" brushRef="#br0" timeOffset="24545.6416">12907 4821 136 0,'-4'-4'205'0,"4"4"-10"0,0 0-8 15,0 0-13-15,0 0-15 0,-9-1-10 0,9 1-7 16,0 0 4-16,0 0-5 0,-4 11-4 15,2-7-8-15,-1 1-5 0,1 3-9 16,0-2-6-16,0 3-2 0,-2 2-7 0,0-1-1 16,0 4 12-16,0 1 4 0,0 1-8 15,-2 4-11-15,-2 1-3 0,2 1-2 16,0 4-10-16,-3-2-2 0,3 4-6 0,-3-4-26 16,1 3-1-16,1-1-7 0,-1 1-2 15,2-2-2-15,0 1-3 0,0-1-1 16,-2-2-4-16,2-1-6 0,0 2 0 0,0-5 0 15,2-2-4-15,-1 0-1 0,3-2-8 16,-2-2-1-16,2 0-9 0,0-2-13 0,-1-2-4 16,1-2-14-16,0 1-13 0,0-2-42 15,0-3-37-15,2-3-37 0,-4 4-33 16,4-4-21-16,0 0-13 0,-5-11-14 0,1 3-584 16,2 1 281-16,2-4 185 0</inkml:trace>
  <inkml:trace contextRef="#ctx0" brushRef="#br0" timeOffset="25044.5025">12426 5034 130 0,'0'0'182'16,"0"0"-4"-16,0 0-3 0,0 0 0 15,0 0-6-15,0 0-3 0,0 0-3 16,17 10 2-16,-17-10-10 0,15 0-5 0,-6 2-6 16,-1-2-3-16,2 0 7 0,3 0-8 15,0 0-8-15,0 0-14 0,-1 0-9 0,6-2-3 16,-2 2-32-16,1-2-6 0,2 2-4 16,-2-1-9-16,0 1-4 0,0 0-6 0,-1-3-4 15,0 3-2-15,1 0-6 0,0-2-5 16,-2 2-3-16,-1-2 0 0,2 2-4 15,-4 0-6-15,2 0-5 0,-3 0 1 16,2 0-4-16,-4 0-4 0,1 0-1 0,-10 0-2 16,14 0-8-16,-4 0-7 0,-6 0-10 15,2 0-19-15,-6 0-21 0,10 0-38 0,-10 0-50 16,9-3-46-16,-9 3-50 0,2-2-636 16,-2 2 301-16,0 0 198 0</inkml:trace>
  <inkml:trace contextRef="#ctx0" brushRef="#br0" timeOffset="26005.1568">13231 5080 127 0,'0'0'160'16,"0"0"-13"-16,0 0-6 0,0 0-4 16,0 0-5-16,6-2-4 0,-6 2-3 0,0 0-5 15,0 0 1-15,0 0 0 0,0 0-3 16,0 0-2-16,0 0-7 0,0 0-6 0,0 0-7 16,0 0-6-16,-25 8-4 0,16-6-7 15,1 2-3-15,-3-1-3 0,1 6-5 16,-1-4 0-16,-2 0-7 0,1 4 0 15,-1-2-2-15,0 2-3 0,-2 2-6 0,3-1-1 16,-3 2 0-16,0 1-4 0,-1 1-3 16,0 0-4-16,4-4-3 0,1 4-7 0,-1-3-4 15,0 2 1-15,2-1-4 0,2-1-2 16,0 1-2-16,0-1-2 0,2-1-5 16,0-1 2-16,2 1-1 0,-2 0-2 0,4-3-1 15,-3 1 0-15,3-1-2 0,0 0 2 16,0 1-1-16,0-2-2 0,0 0 1 0,2-2 0 15,0-4-3-15,4 10 3 0,-2-7 0 16,2 1-2-16,-4-4 1 0,13 4 2 16,-7-4-3-16,-6 0 3 0,22-3-3 15,-12-2-1-15,2 0-1 0,4-2 0 16,-2-1 0-16,1-1-3 0,0 1-2 0,0-4 0 16,1-2-1-16,0-1 1 0,-2-1-6 15,1 0-2-15,-2-2-3 0,0 1 2 0,-3 2-2 16,-2 0 2-16,4 1 2 0,-4 4 0 15,-2-3 2-15,0 6 0 0,1-2-1 0,-3 0 0 16,0 1 0-16,0 3 2 0,1 0 1 16,-1-2-2-16,-2 4-1 0,3-3 0 15,-5 6 0-15,6-3 2 0,-6 3 3 0,4-2 2 16,-4 2 0-16,0 0 8 0,0 0 7 16,0 0 4-16,8 9 7 0,-8-4 3 15,2 2 3-15,-2 1-2 0,0-1 1 0,2 3-4 16,-2-1 3-16,0 2-1 0,2 0-2 15,-2-1-2-15,2 0-5 0,-2 2-5 16,3-1 2-16,0 0 2 0,-1-2-5 0,0 3 1 16,0 0-1-16,2-3-2 0,-2 0 1 15,2 1-3-15,-2-2-2 0,2 2 1 0,1-3-1 16,-1 1-2-16,0-1 2 0,0 0 1 16,1-1 0-16,1 0-2 0,-2-1-4 15,3-1 5-15,-3 0 0 0,2-2-2 16,2 0 0-16,0 1-1 0,0-1-8 0,0-2-9 15,-8 0-8-15,17-2-19 0,-9-1-26 16,1-1-37-16,-3 0-45 0,1 0-51 0,-1-1-55 16,-4-1-704-16,0 0 326 0,0 1 215 15</inkml:trace>
  <inkml:trace contextRef="#ctx0" brushRef="#br0" timeOffset="26798.2145">13708 5049 61 0,'2'-5'142'0,"-2"5"-4"0,0 0-6 15,0 0-4-15,0 0 4 0,0 0 1 0,0 0 1 16,0 0 1-16,0 0 0 0,4 17-2 15,-4-11 0-15,2 2-4 0,0-1-3 16,-2 1-6-16,2 1-3 0,-2 1-4 16,0 0-2-16,2 1-8 0,-2 0-2 0,0 1-7 15,2 2-8-15,-2-2-5 0,0 2-14 16,0-1-2-16,-2 4-4 0,4 1-9 16,-4-2-3-16,2 1-4 0,0 2-5 0,0-1-6 15,0-1 6-15,-2 1-11 0,2-1-3 16,0-5-2-16,0 2 0 0,0 1-6 0,0-3 0 15,0-1-2-15,0 0-2 0,-2-1-6 16,2-3-1-16,2 3-7 0,-2-3-7 16,0 0-9-16,0-2-13 0,0-1-22 15,0-4-25-15,0 0-23 0,0 0-17 0,0 0-28 16,0 0-20-16,0 0-31 0,-10-16-15 16,8 9-554-16,-3-5 259 0,3 1 172 0</inkml:trace>
  <inkml:trace contextRef="#ctx0" brushRef="#br0" timeOffset="27240.0094">13775 4800 62 0,'0'0'321'16,"0"0"-8"-16,0 0-5 0,0 0-13 16,0 0-13-16,0 0-3 0,0 0-14 0,-11 4-14 15,11-4-16-15,0 0-12 0,0 0-15 16,0 0-15-16,0 0-19 0,0 0-12 0,-8 3-18 16,8-3-17-16,0 0-11 0,0 0-19 15,0 0-15-15,0 0-22 0,0 0-22 16,0 0-26-16,0 0-33 0,0 0-45 0,-4 0-46 15,4 0-54-15,0 0-71 0,0 0-83 16,0 0-811-16,10-8 385 0,-10 8 253 16</inkml:trace>
  <inkml:trace contextRef="#ctx0" brushRef="#br0" timeOffset="32062.0254">18224 4646 66 0,'0'0'81'16,"0"-5"-1"-16,0 5-7 0,0 0 1 15,2-6 3-15,-2 6-2 0,0 0 7 16,0-5 9-16,0 5 5 0,0 0-3 16,0-7 3-16,0 7 1 0,0 0 2 0,0 0 1 15,0 0-2-15,0-6-3 0,0 6-1 16,0 0-5-16,0 0-4 0,0 0 0 0,0 0 0 15,0 0-1-15,0 0-2 0,0 0-3 16,0 0 1-16,0 0 7 0,0 0 10 16,0 0 7-16,-10 21 5 0,10-11 16 0,-4-1-1 15,2 2-6-15,0 5-24 0,0-2 8 16,-2 3-5-16,1-2 2 0,-2 1-5 16,1 2-3-16,0 1-2 0,0 5-6 0,-2 0-2 15,0 0 9-15,1 3-6 0,1 2-10 16,-3 0-6-16,3-1-6 0,0 0-6 15,-2 3-8-15,3-2-8 0,-1 1-6 0,0-2-10 16,2-1-10-16,0-1-10 0,-2 0-9 16,4-6-8-16,-2 2-8 0,0-5-18 15,2-2-11-15,-2 1-12 0,0-3-13 0,2-4-14 16,-3 1-24-16,3-5-32 0,-2-1-38 16,2-4-38-16,-5 2-31 0,5-2-27 0,0 0-701 15,-6-13 333-15,4 5 220 0</inkml:trace>
  <inkml:trace contextRef="#ctx0" brushRef="#br0" timeOffset="32651.4721">18178 4686 116 0,'0'0'164'0,"2"-6"-1"0,0 2-10 0,-2 4-4 16,6-8-5-16,-2 5-5 0,3-3-4 15,0 1-4-15,-1 1-7 0,0-1-2 16,2-2-5-16,1 1-6 0,-1 2-8 0,3-3-6 16,0 3-9-16,-3-2-7 0,4 3-5 15,2-3-10-15,-4 4-4 0,3 1-4 0,0-2-6 16,1 3-2-16,3 4-3 0,-1 0-3 16,-2 0-3-16,3 4-5 0,-2-1 2 15,-3 2 0-15,3 1 2 0,-2 4 1 16,-2-2 3-16,-1 4 2 0,-2 0 5 0,-1 1 22 15,0-2 4-15,-3 4 0 0,0 2-17 16,-4-2 3-16,0 1 2 0,-2 5-5 0,-2 1 6 16,-3-2-4-16,0 1-11 0,-3-1-3 15,0 1 25-15,-3 3-10 0,0-2-7 16,-2-2-12-16,-1 5 2 0,-2-6-6 0,2 1-1 16,-4 0-6-16,1-4-4 0,2 0-4 15,-4 1 0-15,5-4-2 0,-2 0-4 0,-1-2-6 16,2-2-4-16,0 2-9 0,1-3-9 15,0-2-4-15,2-1-14 0,1-1-7 16,0-3-8-16,1 1-20 0,1 0-22 0,1-4-20 16,-1 0-26-16,2-2-34 0,3 0-37 15,0 0-35-15,6 0-41 0,-8-4-683 0,5-2 326 16,3 2 216-16</inkml:trace>
  <inkml:trace contextRef="#ctx0" brushRef="#br0" timeOffset="33876.3521">18544 5086 130 0,'0'0'143'0,"-2"-6"-12"0,2 6 3 16,2-7-20-16,-2 7-1 0,2-10-7 15,2 3-5-15,-2 1-6 0,3-2-6 16,-1 0-1-16,1 1-8 0,1 0-1 0,0-1 1 16,0-1-13-16,0-1-4 0,6 3-4 15,-4-1-6-15,0-2-2 0,3 2-8 0,-1 1-1 16,1 1-4-16,0-1 0 0,-1 0-10 15,2 2-1-15,0 2-3 0,0-4-2 0,1 5-1 16,-2 0-2-16,1 1-2 0,1-1-2 16,1 2-1-16,0 2 3 0,-2-1-2 15,-1 1 1-15,2 2 1 0,-1 4 2 0,-1-3-1 16,-1 4 2-16,1 0 1 0,-2 2 2 16,-3 2 6-16,0 3 2 0,-2-3 1 15,-2 3 4-15,2 0-3 0,-4-1 1 16,0 1 0-16,-2 1-1 0,0 1-2 0,-2-3 1 15,0 0-3-15,-2 0 2 0,2-2 1 16,-2 2-1-16,-2-3 3 0,0 1 3 16,2-3 4-16,-2 0 6 0,-1-1 10 0,1 0 8 15,-1-2 2-15,-2 0-5 0,1-2 4 16,-2 1 1-16,0-4-6 0,0 2-7 0,-3-4 0 16,2 0-5-16,-2 0-4 0,1-4-7 15,-4 0-6-15,4-1-7 0,-1-1-10 16,0-2-7-16,2-1-27 0,1 1-2 0,-3-1-25 15,4-5-27-15,1 3-28 0,2-1-30 16,-1 0-33-16,2-1-33 0,3 0-46 0,0-2-664 16,2 3 308-16,2 0 204 0</inkml:trace>
  <inkml:trace contextRef="#ctx0" brushRef="#br0" timeOffset="43143.6496">18703 4698 62 0,'0'0'81'0,"0"0"-3"0,0 0-10 0,0 0-4 16,0 0-3-16,0 0-7 0,0 0-2 0,0 0-4 16,0 0-2-16,0 0 0 0,0 0 0 15,0 0 2-15,0 0 2 0,0 0 1 0,0 0 2 16,0 0-4-16,0 0 6 0,0 0-1 16,0 0 9-16,0 0-9 0,0 0 1 15,0 0 0-15,0 0 3 0,0 0-3 16,0 0-1-16,0 0 0 0,0 0-1 0,0 0 6 15,0 0-3-15,0 0 3 0,0 0 2 16,0 0-1-16,0 0 2 0,0 0-1 0,0 0 5 16,0 0 0-16,0 0 0 0,0 0-1 15,0 0 1-15,0 0-3 0,17 0 0 16,-17 0-2-16,0 0-5 0,15 2-3 16,-15-2-3-16,15 0-3 0,-7 0-3 0,2-2-4 15,0 2-1-15,0 0 2 0,0 0-3 16,3-2-1-16,-2 2 0 0,1 0 0 0,-1-3-2 15,1 3-2-15,0 0-6 0,-2 0 2 16,0 0-2-16,1 0-2 0,-2-2 1 16,1 2-1-16,1 0-4 0,-1 0-2 0,0 0-1 15,2 0-4-15,-2 0 0 0,2-3-1 16,-1 3-1-16,0 0-3 0,2-2 0 16,-3 2 2-16,1 0-4 0,0 0-2 15,-11 0 1-15,18 0-2 0,-10 0 1 0,2-2 0 16,-2 4-5-16,-8-2 2 0,15 0 3 15,-9-2-3-15,-6 2-11 0,13 0-1 16,-13 0 6-16,11 0-4 0,-11 0 1 0,10 0 3 16,-10 0-2-16,10 0 1 0,-10 0 3 15,8-1-4-15,-8 1 3 0,10 0-1 16,-10 0 2-16,0 0-1 0,0 0 1 0,10 0-1 16,-10 0 1-16,0 0 2 0,6 1-3 15,-6-1 1-15,0 0-2 0,0 0-1 0,0 0 0 16,0 0-1-16,11 0-3 0,-11 0 1 15,0 0-11-15,0 0-8 0,0 0-13 16,0 0-19-16,0 0-24 0,0 0-25 0,0 0-30 16,0 0-31-16,6 2-29 0,-6-2-43 15,0 0-516-15,0 0 258 0,0 0 169 16</inkml:trace>
  <inkml:trace contextRef="#ctx0" brushRef="#br0" timeOffset="46692.8979">18174 7717 111 0,'0'0'149'0,"0"0"-6"0,0 0-4 16,0 0-12-16,0 0-6 0,0 0-10 15,0 0-11-15,0 0-7 0,0 0-5 16,0 0-3-16,-4 3-2 0,4-3 2 0,0 0-1 16,0 0-5-16,0 0 1 0,0 0-5 15,0 0 0-15,0 0-6 0,20 2-1 16,-20-2-2-16,9 3-5 0,-9-3-3 0,11 0-4 16,-11 0-2-16,14 0 0 0,-5 0-2 15,-1-3-4-15,5 3-2 0,-2-2-3 16,1 2-2-16,8 0-2 0,-4 0-2 0,6-3-3 15,-1 3-1-15,0-2-5 0,2 0 1 16,1 2-5-16,-3 0 1 0,0 0-6 16,0 0 1-16,0 0-4 0,-2 2-1 0,0-2-1 15,1 2 2-15,-4-2-4 0,2 0 1 16,-2 3-3-16,-1-3-1 0,2 0 1 0,0 0-4 16,-1 2 1-16,4-2 1 0,-1 3-2 15,2-3 1-15,0 2 0 0,3-2 0 16,1 1 0-16,3-1 4 0,2 1 0 0,-1 2 2 15,1-3-3-15,0 4 0 0,-2-4-2 16,2 1 1-16,0 2 0 0,1-1-1 16,-1-2 0-16,0 2 1 0,1-2-2 0,-1 0-1 15,3 2 0-15,-1-2 1 0,-3-2-2 16,3 2 2-16,2 0 3 0,-1 0-3 16,5-2 2-16,-4 0 0 0,4-1 0 15,-1 3-4-15,-1-1 4 0,6-3 0 0,-2 1-1 16,2 2-1-16,-2 0-1 0,3-1 1 0,-1-3 0 15,0 5-1-15,-1-5 0 0,-5 3 2 16,-2 0-1-16,-3-2 0 0,-1 3-3 16,-2-2 1-16,-5 2 2 0,-4 1 1 0,0-2 0 15,-2 2-4-15,-2-2 4 0,-3 2-3 16,1-2 1-16,0 2 2 0,-2-2-4 16,-3 2-3-16,0 0 6 0,-8 0 1 0,18-2 1 15,-12 2 1-15,-6 0-3 0,12-2 2 16,-12 2 2-16,11 0-2 0,-11 0 0 15,11 2-2-15,-11-2-1 0,0 0 0 0,10-2-3 16,-10 2-6-16,0 0 7 0,0 0-4 16,11 0-1-16,-11 0-5 0,6-1-7 15,-6 1-3-15,0 0-7 0,0 0-9 0,0 0-7 16,0 0-14-16,0 0-16 0,0 0-20 16,0 0-25-16,10 0-37 0,-10 0-32 15,0 0-53-15,8-3-512 0,-8 3 255 0,0 0 169 16</inkml:trace>
  <inkml:trace contextRef="#ctx0" brushRef="#br0" timeOffset="49093.0788">21864 4593 23 0,'0'0'202'16,"0"0"-8"-16,0 0-7 0,-4-6-5 0,4 6-13 16,0 0-11-16,-6-2-14 0,6 2-8 15,-10 0-4-15,10 0-10 0,-13 0-9 16,13 0-6-16,-15 0-9 0,6 2-6 15,-1 0-6-15,2 0-6 0,-4 0-6 0,2 1-2 16,-2 1-7-16,-1 2-6 0,0-2-4 16,-2 2-2-16,1 1-4 0,-2 0-5 0,2 0-1 15,-3 1-6-15,2-1-18 0,0 2-2 16,1-2-2-16,0 3 1 0,0-2-4 0,2 2-2 16,1-3 1-16,0 3-3 0,-2-3-1 15,5 1 4-15,0-1-4 0,-1-1-3 16,2 2 1-16,1-1-2 0,2 0-1 15,-2-2 2-15,2 1-3 0,0 0 2 0,-1-1-5 16,3-1 3-16,-3-1-1 0,3 4 1 16,2-7 0-16,-2 8 0 0,2-6 1 15,0-2 1-15,4 8 0 0,1-4 0 0,-5-4 1 16,13 6 0-16,-7-4 2 0,2 0-4 16,3 0 1-16,0 0 0 0,-1-1 0 0,3-1 0 15,2 2-1-15,0 1-1 0,-1-2-2 16,4 1-2-16,-2 0-4 0,1 0 2 15,0 0-2-15,-2 3-1 0,-1-5-2 16,2 7 5-16,-4-4-1 0,1 2 1 0,-2-3 1 16,-1 5 1-16,-1-2 1 0,-1 3 1 15,-2-2 1-15,0 1 6 0,0 1 7 0,-2 1 5 16,0-1 3-16,-4 4 3 0,0-1 0 16,0 0 2-16,-4 0-1 0,2 2 0 15,-6-1-1-15,2 2-2 0,0-1 1 0,-2-2 0 16,1 2-3-16,-1-1 0 0,-1 0 3 15,1-1 2-15,-3 0 7 0,1-1 7 16,0 0 18-16,-2-1 6 0,0 1-9 0,1-3-1 16,-2 3-5-16,1-5 5 0,-3 2-25 15,3-2 4-15,-2 0-5 0,0-1 1 16,1 1 1-16,2-4-10 0,-1 1-5 0,1 0-6 16,1-2-13-16,-4 0-14 0,4 0-18 15,0-2-22-15,2 0-27 0,-4 1-33 0,4-5-39 16,2 2-52-16,-1-3-41 0,3 0-739 15,4 0 337-15,0-1 222 0</inkml:trace>
  <inkml:trace contextRef="#ctx0" brushRef="#br0" timeOffset="49791.0461">21951 5078 74 0,'0'0'152'0,"-8"-5"-6"15,8 5-16-15,-6-4-12 0,6 4-12 16,-2-8-9-16,2 5-12 0,0-4-8 0,0 2-7 15,4 0-4-15,0-2-8 0,0 2-9 16,5-3-12-16,0 1 6 0,1 1-4 0,0-2-4 16,3-1-8-16,0 1-1 0,2 0-2 15,-3 3 0-15,3-1-5 0,2-1-2 16,-2 1-1-16,0 0-4 0,0 1 0 16,-1-2 0-16,1 4-1 0,-2 1-3 0,-1-1-2 15,2 0 5-15,-2 1 3 0,-1 2-6 16,1 2-1-16,-3 1 1 0,-1 0 4 0,1 1 0 15,-3 2 6-15,0 1 3 0,-4 3 11 16,0 1 2-16,-2 1 7 0,-2 1 2 16,0 0 2-16,-4 4-4 0,2-4-1 0,-2 4-1 15,-3-2 2-15,1-3 0 0,-1 3 5 16,1-1 7-16,-3 0 7 0,3-1 13 16,-2-2 6-16,-2-2 8 0,0 2 9 15,-1-4 6-15,0 0 5 0,-2-1-2 0,1 0 19 16,-4-2-6-16,2-3-7 0,-1 2-7 15,2-2-8-15,0-1-13 0,1-1-4 0,-2-2-13 16,2 0-10-16,-1-3-7 0,0 1-11 16,2-3-19-16,1 1-32 0,1-3-33 15,2-4-31-15,1 1-40 0,4-3-49 0,4-1-53 16,4 0-59-16,2-4-722 0,5 0 340 16,4 3 225-16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1:53:21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 5124 39 0,'0'0'252'0,"-2"-5"-11"0,2 5-10 15,-3-5-11-15,3 5-14 0,0 0-11 16,-4-5-11-16,4 5-7 0,-2-5-3 16,2 5-6-16,0 0-6 0,0 0-7 0,0 0 19 15,0 0 4-15,0 0 5 0,-4 20 7 16,6-8 5-16,-2-1-1 0,2 4-5 0,-2 2-5 16,0 3-8-16,2-2-11 0,-2 6-9 15,2 0-10-15,0 2-14 0,-2 0-12 16,3 1-10-16,-3-3-11 0,2 3-4 0,-2-1-14 15,2-5-4-15,0 2-14 0,-2-2-4 16,2-2-4-16,-2 1-7 0,2-2-7 0,0-1-10 16,0-2-9-16,-2-2-13 0,2-1-12 15,-2-2-13-15,2 0-20 0,-2-1-19 16,3-2-25-16,-3-1-22 0,2 1-38 0,-2-2-45 16,0-1-36-16,0-4-37 0,0 0-36 15,-5 3-30-15,5-3-45 0,0 0-819 16,-2-12 404-16,2 5 266 0</inkml:trace>
  <inkml:trace contextRef="#ctx0" brushRef="#br0" timeOffset="419.7147">2502 5051 240 0,'0'-5'262'0,"0"5"-13"15,0-8-9-15,0 8-7 0,0 0-9 16,0 0-10-16,0-4-3 0,0 4 17 16,0 0-23-16,0 0 3 0,0 0 6 15,0 0 14-15,0 0 12 0,3 16 2 0,-3-7-6 16,0 3-11-16,2 1-10 0,0 2-9 15,-2 3-8-15,2 3-17 0,0-1-13 0,0 6-14 16,0 0-13-16,3 1-15 0,-5 1-10 16,4 0-14-16,-2 1-9 0,0-2-6 15,0 2-10-15,0-3-9 0,1 1-5 0,-1-3-9 16,0-2-14-16,0-1-5 0,0-3-13 16,0 2-12-16,-2-3-11 0,2-2-13 15,0 1-18-15,-2-5-22 0,2-2-21 0,-2-1-22 16,2 1-26-16,-2-1-27 0,2-3-38 15,-2 0-31-15,0-5-32 0,-4 3-34 0,4-3-28 16,0 0-20-16,0 0-18 0,-10-11-863 16,8 5 413-16,-5 1 272 0</inkml:trace>
  <inkml:trace contextRef="#ctx0" brushRef="#br0" timeOffset="733.1265">2193 5490 185 0,'0'0'270'0,"0"0"-9"0,0 0-18 16,-10-2 0-16,10 2-6 0,0 0-2 15,0 0-3-15,0 0-1 0,12-9 1 16,-1 5-9-16,-2-1-16 0,1 2-13 0,5-2-20 15,-2-2-16-15,4 2-16 0,-3-1-12 16,4 0-15-16,-4-1-12 0,3 3-6 0,-2-2-18 16,0 1-16-16,-1-2-21 0,2 2-17 15,-4 0-25-15,3 1-32 0,-4-2-34 16,-1 2-46-16,1-2-52 0,-1 2-66 0,-2-1-47 16,2-2-825-16,-2 1 375 0,-2 0 247 15</inkml:trace>
  <inkml:trace contextRef="#ctx0" brushRef="#br0" timeOffset="1445.817">2935 5157 138 0,'-9'-4'251'0,"9"4"-8"0,-6-4-3 15,6 4-8-15,-9-2-6 0,9 2-11 16,-8 0-5-16,8 0-6 0,0 0-16 15,-11 0-2-15,11 0-35 0,-10 0-11 0,4 3-3 16,-2 1-9-16,0 0-8 0,0 5 4 16,0-1-5-16,-3 2-10 0,2 4 0 15,-1 0-6-15,-1 1-10 0,-1 3-5 0,1 1-6 16,0 0-10-16,1 2-5 0,0 0-7 16,-2-3-4-16,4 2-5 0,2-3-9 0,-3-2-2 15,5 3-5-15,-2-5-4 0,2 1-5 16,0-2-3-16,-1 0-3 0,3 0-4 0,-3-3 1 15,3 1-6-15,2-1-2 0,-2-1 1 0,0-3-3 16,2 2 1-16,0-2-1 0,0-5-1 16,2 8 3-16,-2-8-3 0,0 0 2 15,0 0 1-15,0 0-3 0,24-15 0 0,-14 5-1 16,-1 0 5-16,1-3-6 0,3-5 0 16,0 1-2-16,-1-2 0 0,2 0 1 0,-2 1-1 15,1 0-2-15,-1 1-2 0,1-1 1 16,-2 6-1-16,-1-4-6 0,-4 5 7 15,4 2-9-15,-4-1 1 0,0 5-7 0,0-2-2 16,0 2 5-16,1 3 2 0,-1 2 2 16,-6 0 7-16,13 4 2 0,-7 1 10 15,-1 3 4-15,1-1 4 0,-2 3 1 16,2 4 5-16,-2-3-3 0,0 2 3 0,4 0-1 16,-4 1 3-16,0-1-3 0,2 1 2 15,-2 0 0-15,2-3 2 0,-1 0-7 0,-1 0 2 16,3-1 0-16,-3-2-2 0,0 2-2 0,0-5-4 15,3 1 0-15,-1-1-11 0,0-1-10 16,2 0-11-16,2-4-16 0,0 0-40 16,0-4-33-16,1 0-49 0,2-1-60 0,2-4-71 15,-3 0-67-15,-2-1-865 0,4-1 415 16,-4-2 273-16</inkml:trace>
  <inkml:trace contextRef="#ctx0" brushRef="#br0" timeOffset="2449.7857">3727 5143 124 0,'0'0'207'0,"0"0"0"16,0 0 0-16,0 0-3 0,16 11-3 16,-12-5-2-16,1 1-5 0,0 0-7 15,1 1-6-15,0 3-3 0,0 2-8 0,1 1-6 16,-1 1 13-16,0 2 1 0,1 4-8 15,-1-3-5-15,-1 2-5 0,-1 1-5 0,0 0-6 16,-2-2-7-16,2 1-8 0,-2 2-7 16,-2-1-8-16,0-3-9 0,0 4-9 15,2-3-13-15,-4 0-4 0,2-2-8 0,0 0-8 16,-2 0-3-16,-2-2-5 0,2 1 0 16,0-1 0-16,-2-2 4 0,-1-2 4 15,1-1 2-15,0 0-4 0,-1-3-3 16,-1 1-6-16,0 0-7 0,-3-3-8 0,3-1-8 15,-2 0-12-15,-3-2-15 0,2-2-19 16,9 0-20-16,-20-4-31 0,8 0-33 0,2-2-36 16,0-1-51-16,-3-3-47 0,2-2-64 15,0-1-55-15,1-3-1019 0,0-4 465 0,3-1 307 16</inkml:trace>
  <inkml:trace contextRef="#ctx0" brushRef="#br0" timeOffset="2728.3583">3689 4820 285 0,'-3'-6'336'15,"3"6"-25"-15,-4-7-19 0,4 2-20 0,0 5-23 16,-4-3-25-16,4 3-17 0,-2-7-28 16,2 7-20-16,0 0-23 0,-4-3-29 0,4 3-34 15,-2-2-47-15,2 2-45 0,0 0-65 16,0 0-61-16,0 0-59 0,0 0-614 0,4 13 278 16,-2-6 184-16</inkml:trace>
  <inkml:trace contextRef="#ctx0" brushRef="#br0" timeOffset="3260.175">4021 5107 47 0,'0'0'292'0,"0"0"-13"0,-5-3-15 15,5 3-12-15,0 0-16 0,0 0-15 0,0 0-15 16,0 0-2-16,0 0-10 0,0 0-2 16,0 0-11-16,-4 15-25 0,4-6-1 15,0 1-13-15,2 2-7 0,0 5-10 0,0-2-7 16,1 3-10-16,0 2-6 0,1 1-9 15,-2 3-11-15,2-1-7 0,-2 2-9 16,2-2-8-16,-2-2 1 0,2 0-8 0,-2 0-8 16,2-3-1-16,-1 1-3 0,-1-2-5 15,0 0-5-15,2-1-6 0,-4-4-8 16,3-1-17-16,-1 0-11 0,0-1-17 0,0-2-17 16,0-3-18-16,-2 1-25 0,0-4-33 15,0-2-41-15,0 0-38 0,0 0-38 0,0 0-25 16,-6-11-42-16,4 3-635 0,-1-1 320 15,1-5 211-15</inkml:trace>
  <inkml:trace contextRef="#ctx0" brushRef="#br0" timeOffset="3480.9033">3979 4925 64 0,'0'-5'339'16,"-2"1"-17"-16,2 4-14 0,-3-5 3 0,3 5-34 16,-2-6-24-16,2 6-28 0,0 0-24 15,-2-6-24-15,2 6-29 0,0 0-22 0,-4-3-43 16,4 3-61-16,-2-2-64 0,2 2-76 16,0 0-65-16,0 0-672 0,0 0 291 15,0 0 192-15</inkml:trace>
  <inkml:trace contextRef="#ctx0" brushRef="#br0" timeOffset="5419.3992">5362 5046 88 0,'-5'-5'217'16,"5"5"-6"-16,0 0-2 0,0 0 0 0,0 0 3 16,0 0 1-16,-6 22-8 0,4-10-7 15,2 5-8-15,0 2-13 0,-2 2-9 0,2 0-10 16,0 1-13-16,0 5-15 0,0 1-11 15,2-1-11-15,0 2-11 0,0-2-12 16,-2-1-1-16,2-1-9 0,0-2-14 16,-2-1-3-16,3-4-7 0,-1-1-5 0,-2-1-4 15,2-1-1-15,0-4-1 0,-2 1-1 16,2-1 10-16,-2-2 17 0,2-2 1 0,0 0-2 16,-2-3-2-16,0-4-5 0,0 0-8 15,0 0-6-15,0 0-5 0,-6-16-3 16,2 5-2-16,2-4-6 0,-3-2-4 0,3-5-1 15,-2-4-4-15,-1-1-1 0,3 0-2 16,-2 1-4-16,2-1 0 0,2-2-1 0,0 3-17 16,0 0 5-16,0 5-4 0,0 0-1 15,2 1 4-15,0 3-10 0,0 0 5 16,0 6-7-16,3 0-2 0,-3 5 3 16,4 0 3-16,1 4 1 0,-7 2 0 0,14 5 12 15,-6 5 9-15,4 0 4 0,-4 3 6 16,0 2 4-16,3 5 5 0,-2 0 7 0,-1-1 2 15,1 1 3-15,-3 0 8 0,0-3 1 0,0 1 3 16,0-3-2-16,0 0-5 0,0-4-2 16,-2 1 2-16,0-4-2 0,0 1 4 15,0-3 0-15,-2 0 5 0,2-3 5 16,-1 1-3-16,-3-4-6 0,0 0-5 0,0 0-6 16,11-17-3-16,-7 10-3 0,-2-5-5 15,2-3-4-15,-2-1-3 0,5 0-2 16,-3-2-5-16,0-1-5 0,2 0-3 0,-2 2-3 15,3 1-3-15,0-1-4 0,-1 3-5 16,-2-1-5-16,2 5-5 0,0 0 4 0,1 1-2 16,-1 5 1-16,3 0 2 0,-3 2 2 15,-6 2 10-15,17 4 3 0,-9 0 4 16,1-1 9-16,-2 5 3 0,1 2 8 0,0 0 1 16,0 5 4-16,1-2-2 0,-4 2 1 15,3 0-3-15,-4 2-3 0,0 2-3 16,1-2-7-16,-3 1-16 0,0-3-25 0,-2 0-34 15,2-2-52-15,0 1-55 0,-2-3-56 16,2-1-63-16,0-1-67 0,0-3-51 0,0 0-976 16,1-5 470-16,-3-1 309 0</inkml:trace>
  <inkml:trace contextRef="#ctx0" brushRef="#br0" timeOffset="5835.261">5903 5328 163 0,'0'0'267'0,"0"0"-8"0,0 0-12 16,0 0-14-16,0 0-16 0,0 0-22 16,22-15-14-16,-14 9-16 0,-1-1-21 0,1-2-9 15,0-4-12-15,4 2-11 0,-6-2-13 16,2 1-8-16,-2-1-9 0,-2 0-4 0,3 1 0 15,-5 3 6-15,2-1 26 0,-2 3 7 16,-2-1-10-16,3 3 4 0,-3-2-2 0,0 7-6 16,-7-4 0-16,7 4-1 0,0 0 2 15,-19 13 2-15,11-2-1 0,0 2-4 16,-4 2-5-16,4 4-8 0,-2-2-7 0,-1 4-7 16,2 0-7-16,3 0-4 0,0-2-9 15,1-2-4-15,1 1-1 0,2-2-6 16,2 1 0-16,0-2-3 0,2-2 0 0,0 0-3 15,2-4-4-15,5 1-1 0,2-2 0 16,-1-1-5-16,3-4-9 0,-1-3-12 0,4 0-18 16,0-5-24-16,1 0-42 0,0-3-43 15,4-2-46-15,-3-3-58 0,0-2-80 16,0-3-63-16,1-3-956 0,-3-3 450 16,2 1 298-16</inkml:trace>
  <inkml:trace contextRef="#ctx0" brushRef="#br0" timeOffset="7027.2732">6928 5149 43 0,'-4'-2'197'15,"-2"-2"-4"-15,6 4-8 0,-6-4-10 0,2 1-7 16,1-3-3-16,3 6-8 0,-6-7-6 15,6 7-13-15,-2-6-8 0,2 6-2 0,0-6-3 16,0 6 3-16,0 0-6 0,0 0-4 16,0 0-1-16,23 12 14 0,-13-3-14 0,0 2-8 15,0 3-9-15,0 1-1 16,3 2-16-16,-2 2-9 0,-1 1-5 0,1 0-6 16,-3-1-10-16,0 0-1 0,0-2-4 0,0-2-12 15,-4-1-1-15,0 0-12 0,0-1 9 16,0-4-1-16,-2 2-9 0,0-3 1 15,1 0-1-15,-3-3 2 0,0 2-4 16,-3-2-1-16,3-5-1 0,0 0-4 0,0 0 1 16,0 0 3-16,0 0-2 0,0 0 8 15,-14-20-4-15,12 9-2 0,0 0-2 16,2-5-18-16,0 1 1 0,0-2 2 0,2-2-1 16,0 2 7-16,2 2-4 0,2-2 0 15,1 4-2-15,-1-3-4 0,3 4 6 0,1 3-3 16,1 0 2-16,-1 5-1 0,1 0 4 15,2 4-4-15,-1 2 3 0,4 2-3 16,-2 3 0-16,-1-1 6 0,-1 4-7 0,2-1 2 16,-2 1 4-16,-2 0-3 0,1-3 2 15,-2 2-5-15,-1-1 7 0,0-3-1 16,-1 2 5-16,-1-2 6 0,1 0 8 0,-1-3 8 16,1 1 12-16,-7-3 0 0,10 0 6 15,-10 0-6-15,10-8-2 0,-6 1 0 0,0-1-2 16,2-2 1-16,0-1 3 0,0-3-2 15,0 1-2-15,3-2-3 0,-3 0-3 0,3 4 0 16,-1-3-2-16,-1 2 2 0,1 3-2 16,2-1 0-16,-2 5 2 0,2 1 0 0,-2 0 1 15,2 4 2-15,1 0 0 0,0 4 0 16,-3 0-3-16,3 3-4 0,-1 2-1 16,-2 3-3-16,2 0-6 0,-4 1-9 0,-2 0-18 15,0 0-22-15,-2-1-34 0,2 4-48 16,-2-5-44-16,0-2-55 0,-2 1-66 15,2 0-67-15,-2-3-1001 0,3-4 456 0,1 2 302 16</inkml:trace>
  <inkml:trace contextRef="#ctx0" brushRef="#br0" timeOffset="7502.3971">7869 5036 127 0,'-4'-2'296'0,"-3"-3"-10"0,1 1-7 16,-1 0-11-16,-3 4-13 0,-2 2 6 0,-2 0-13 16,0 7-28-16,-5-2-8 0,0 3-11 15,-2 2-17-15,1 2-15 0,4 1-11 0,-2-3-16 16,2 5-12-16,1-2-11 0,2 2-14 15,4-3-9-15,1-2-15 0,0 2-9 0,4-1-9 16,0-3-8-16,4-1-12 0,0-1-10 16,2 0-3-16,2-3-8 0,2-3-3 0,2-2-3 15,3 0-7-15,0-3-1 0,3-1 1 16,1-4-5-16,0-2-1 0,0 0 0 16,3-3 2-16,0 0-9 0,-1-2 1 15,0-3 5-15,0 3-6 0,-3 0 4 0,0 3 4 16,-2 2-3-16,-4-2 5 0,3 4 1 15,-3 3 2-15,-1-1 1 0,-1 4 6 0,3 2 14 16,-9 0 9-16,12 8 4 0,-6-3-5 16,0 6-2-16,2 0 1 0,-4 4-7 15,2-2-1-15,-2 2-3 0,0 3-4 16,0-4 0-16,1 2-1 0,1-1-10 0,-1 0-14 16,-1-2-21-16,2-1-29 0,-2-1-39 15,1-1-32-15,1-3-42 0,-2-2-57 0,4-2-70 16,1-3-959-16,0-2 426 0,3-4 280 15</inkml:trace>
  <inkml:trace contextRef="#ctx0" brushRef="#br0" timeOffset="8076.3555">8652 4886 199 0,'-4'-6'277'16,"2"3"-1"-16,0-3-6 0,-2 2-3 15,-1 0 13-15,1 0-18 0,-2 2 0 16,6 2-9-16,-10 0-12 0,10 0-14 0,-20 5-7 15,6 0-7-15,-2 5-12 0,0 1-8 16,-1 4-16-16,-1-2-15 0,2 4-15 16,1 1-12-16,0-3-14 0,3 2-10 0,-1 0-12 15,2-1-11-15,0-3-9 0,5 0-7 16,-2 1-8-16,2-3-6 0,0-1-4 0,0-1-7 16,4 0-6-16,0 0-4 0,2-2-1 15,4-1-5-15,2-2-3 0,2-1-2 16,2 1-3-16,0-2-5 0,1 0-5 0,4 0-3 15,0-2-4-15,-1 0-4 0,4 0-4 16,-2 0-6-16,2 0-6 0,-4 0-2 0,1 2 5 16,0 0-3-16,2 1 4 0,-5 1-1 15,0 0 1-15,-4 1 9 0,2 3 6 0,-1 2 5 16,-3 0 8-16,-2-1 5 0,-2 2 5 16,0 0 7-16,-4 5 1 0,-2 0 5 15,2-2 5-15,-8 5-2 0,3-4 1 0,-1 1-4 16,-5 1-2-16,2-4-3 0,1 1-5 15,-2-4-3-15,0 1-7 0,-2-2-11 0,3-3-16 16,-4 0-19-16,2-2-30 0,1-4-47 16,2 1-52-16,-2-1-45 0,2-4-56 0,0 0-62 15,1-3-60-15,1-3-1077 0,3 1 494 16,1-3 326-16</inkml:trace>
  <inkml:trace contextRef="#ctx0" brushRef="#br0" timeOffset="8634.0075">8917 4901 184 0,'-4'-3'209'0,"4"3"4"0,-9-6 1 15,9 6 0-15,-6-6 1 0,4 4 1 16,2 2-7-16,-6-4-4 0,6 4-6 0,0 0 5 16,0 0-16-16,-8 8-12 0,6 2-11 15,2-1-10-15,0 2-14 0,2 4-11 16,0 5-12-16,0-2-8 0,0 7-11 16,2 0-9-16,-2 3-10 0,2-2-9 0,-2 1-2 15,0-1-10-15,0-1-3 0,-2 1-6 16,2-1-1-16,-2-4-4 0,2 0-2 15,-2-2-7-15,0 0-2 0,0-3 0 0,0-3-6 16,3 0-2-16,-3-2 0 0,0-2-6 0,0 2 3 16,2-4 4-16,-2 1 3 0,0-2 1 15,0-3-3-15,0-3 0 0,0 0 3 0,0 0-2 16,0 0 1-16,0 0-3 0,0 0-2 16,-11-15-4-16,11 8 0 0,0-3-4 15,0 0-4-15,2-1 1 0,2-4-2 0,1 0 0 16,1 0-7-16,3 1 4 0,-1-1 0 15,3 2-3-15,-1 0-4 0,4 1-3 16,0 2 0-16,-2 0-8 0,4 5-2 0,-2-1 0 16,-1 3-1-16,1 3 4 0,0 2 0 0,0-1 3 15,-1 5 1-15,0 2 0 0,-3 1 0 16,1 0 0-16,-3 3 0 0,-2 1 1 16,1 1-5-16,-2-1-13 0,-1 1-25 15,0-1-34-15,-2-2-45 0,-2 0-49 0,0-1-61 16,2-1-69-16,-4 0-971 0,2-4 434 15,0-3 286-15</inkml:trace>
  <inkml:trace contextRef="#ctx0" brushRef="#br0" timeOffset="8899.8115">9309 5162 277 0,'2'5'272'0,"2"0"-9"0,-2 2-13 16,3 1-13-16,-1 0-19 0,0 1-17 15,-2 3-16-15,3-3-14 0,-3 3-18 16,0-1-12-16,0 0-14 0,0 1-16 0,-2 0-10 16,2-2-10-16,-2 0-17 0,0 0-15 15,2-1-24-15,-4-2-23 0,2 0-30 16,0-2-34-16,-2 0-38 0,2-5-34 0,0 0-39 15,-4 0-27-15,4 0-606 0,0 0 270 16,-4-14 179-16</inkml:trace>
  <inkml:trace contextRef="#ctx0" brushRef="#br0" timeOffset="9080.2907">9313 4933 86 0,'-4'-11'326'0,"2"2"8"0,0-1 13 16,2 1 10-16,-3 1-5 0,1-1-12 15,0 3-16-15,0-2-22 0,2 2-28 0,-2 1-27 16,0-1-27-16,2 6-26 0,-4-8-34 16,4 8-42-16,-2-7-49 0,2 7-61 0,0 0-69 15,-2-4-83-15,2 4-95 0,0 0-109 16,0 0-763-16,0 0 378 0,0 0 249 16</inkml:trace>
  <inkml:trace contextRef="#ctx0" brushRef="#br0" timeOffset="9600.6353">10216 4871 188 0,'-9'1'312'16,"9"-1"-5"-16,-7 3-3 0,7-3 5 16,-6 4-22-16,6-4-6 0,0 0-4 15,0 0-9-15,-2 3-2 0,2-3-12 0,0 0-16 16,0 0-18-16,28-5-21 0,-14 0-19 15,4 3-18-15,0-3-17 0,1 2-20 0,3-2-29 16,-2 0-26-16,4-3-28 0,-5 2-27 16,0 3-29-16,0-3-30 0,1 1-33 0,-4 1-26 15,-3 0-28-15,-2-1-43 0,-1 3-39 16,-3 0-39-16,-1-3-25 0,-2 5-18 16,-4 0-714-16,0-3 343 0,0 3 227 15</inkml:trace>
  <inkml:trace contextRef="#ctx0" brushRef="#br0" timeOffset="9903.2257">10400 4820 115 0,'-5'1'167'0,"5"-1"8"15,-8 3 5-15,8-3 6 0,-7 3 0 0,7-3 2 16,-6 2 2-16,6-2 2 0,0 0 12 16,-4 6 16-16,2 1 21 0,2-1-12 15,0 1 6-15,0 3 1 0,2 0-5 0,-2 3-8 16,2 4-9-16,0 0-9 0,0 3-10 15,-2 2-12-15,2 2-14 0,0 5-13 0,-2-2-14 16,3 2-14-16,-1-3-11 0,-2 3-11 16,2-3-12-16,-2-1-8 0,0-4-7 15,2 0-11-15,-2-1-6 0,0-4-4 0,0 0-7 16,2-3-6-16,-2-1-11 0,0-1-7 16,2-2-11-16,-2-1-11 0,2 0-13 15,-2-3-24-15,3 0-32 0,-3-5-43 16,0 0-43-16,0 0-42 0,0 0-45 0,0 0-50 15,0 0-57-15,-3-22-64 0,6 13-888 16,1-2 441-16,2-5 291 0</inkml:trace>
  <inkml:trace contextRef="#ctx0" brushRef="#br0" timeOffset="10318.6252">10618 5086 90 0,'0'0'280'0,"0"0"5"16,0 0-6-16,0 0-5 0,16 0 2 0,-16 0-17 15,18-8-37-15,-10 5-15 0,5-5-18 16,-5-1-13-16,3 0-15 0,0-2-14 16,-3 2-17-16,2-3-11 0,-4 1-14 0,4 1-12 15,-6 2-4-15,0-2-7 0,0 2-2 16,-2 2 2-16,0-1 3 0,0 3 1 0,-4-2-5 15,2 6 0-15,-8-4 5 0,8 4 6 16,-18 6 2-16,8 0 0 0,-2 3-2 0,-1 1-3 16,-2 2-5-16,0 2-2 0,1 2-5 15,0 2-6-15,2-2-3 0,0 3-7 0,2-4-6 16,2 0-4-16,4 3-3 0,0-3-6 16,0 0-2-16,4-2 1 0,2 1-1 0,0-3-1 15,4 0 0-15,2-1-1 0,4-3-1 16,0 0-3-16,2-2-5 0,4-2-3 15,-1-2-7-15,1-2-10 0,2-2-17 0,-2-1-26 16,4-4-27-16,1 1-42 0,-1-3-50 16,0-1-45-16,-2-4-63 0,3-1-73 15,-4-2-69-15,0-1-951 0,-4 1 461 0,0-1 303 16</inkml:trace>
  <inkml:trace contextRef="#ctx0" brushRef="#br0" timeOffset="11928.2582">13716 5088 8 0,'0'0'260'0,"-2"-6"-10"16,2 6-5-16,0 0-10 0,-4-4-10 15,4 4-9-15,0 0-13 0,0 0 6 0,0 0 20 16,0 0-19-16,2 17-4 0,0-8-14 15,0 4-13-15,0 2-12 0,0 0-14 0,2 3-15 16,-2 1-14-16,0 1-11 0,-2-1-12 16,2 3-7-16,0-2-14 0,-2-1-5 0,2 2-7 15,-2-4-4-15,0 0-4 0,0-2-6 16,0-1-3-16,0-3-1 0,3 2 5 16,-3-5 9-16,0 1 10 0,3-1 4 0,-3-1 4 15,2-4-2-15,-2-3-5 0,0 0-7 16,0 0-9-16,0 0-4 0,0 0-7 15,-5-20-5-15,5 8-2 0,3-2-6 0,-3-1-3 16,2 0-2-16,2-2-4 0,-2-2-3 16,2 2-3-16,2 2-2 0,-2-1-1 0,5 1-4 15,-3 1-3-15,3 4-8 0,-1-1-6 16,3 4-10-16,-1 3-3 0,-2 4 1 16,6 2-3-16,-2 3 1 0,3 3 3 0,-2 1-1 15,2 7 2-15,-1-3 1 0,4 2-2 16,-6 2 2-16,0-1 2 0,-3-3-1 15,2-1 5-15,-1 0 0 0,1-2 3 0,-3 0 5 16,-1-2 13-16,2-2 14 0,-3-1 18 16,0-1 21-16,0 1 13 0,0-5 2 15,-6 0 7-15,14-9 3 0,-8 4 6 0,0-5 13 16,0-1 6-16,1-2 7 0,-1-3-5 16,0-1-3-16,1-3-5 0,-3-2-8 15,1 1-13-15,1 1-7 0,-2-4-8 0,-2 5-12 16,2-1-11-16,-2 4-23 0,0 1-32 15,2 0-22-15,-2 3-38 0,1 2-59 0,-1 1-60 16,1 1-79-16,-1 1-66 0,-2 3-72 0,4 1-49 16,-2 0-1270-16,-2 3 584 0,0 0 386 15</inkml:trace>
  <inkml:trace contextRef="#ctx0" brushRef="#br0" timeOffset="12432.675">14409 5112 88 0,'-7'-3'303'0,"2"-2"-4"16,-1 3-8-16,2-3-15 0,4 5-14 0,-12-4-38 16,12 4-11-16,-20 4-10 0,10 3-3 15,-3 1-11-15,1 4-10 0,-4 2-13 16,4 2-12-16,-3 2-14 0,0 1-15 15,2 0-5-15,1 1-18 0,2 0-10 0,-2-1-8 16,4 0-12-16,0-4-7 0,2-1-9 16,1-2-11-16,1 0-6 0,2-2-5 0,-3 0-3 15,3-3-4-15,2-1 1 0,0-2-1 16,0-4-7-16,11 0 0 0,-11 0-2 0,15-8-7 16,-7 1 5-16,4-5-6 0,2-2-1 15,-2-3 2-15,1 2-2 0,2-2 1 16,-2-2-3-16,1 2-3 0,-2 2 2 0,-2 1-3 15,-2 1 3-15,2 2 1 0,-3 1 0 16,-1 3-1-16,1-1-1 0,-3 4 3 0,2 1 2 16,1 3 7-16,-7 0 2 0,10 7-3 15,-4-2 7-15,1 3-5 0,0 4-3 16,-3 2 1-16,2-4 0 0,-2 5-3 16,0-1-2-16,0-1 1 0,1 0-1 0,-1 0 2 15,-2-4-1-15,5 2-2 0,-3-2-1 16,0 0 1-16,2-1-4 0,1-1-3 15,-1-2-8-15,2 0-13 0,1-2-18 0,4-1-38 16,-1-2-35-16,6-5-48 0,0 0-59 16,1 2-69-16,3-7-74 0,1 0-773 0,4-7 385 15,3-1 254-15</inkml:trace>
  <inkml:trace contextRef="#ctx0" brushRef="#br0" timeOffset="13092.8105">15236 5049 179 0,'0'0'266'0,"0"0"-5"0,-8-3-7 16,8 3-10-16,0 0-12 0,0 0-10 0,0 0-11 15,0 0-5-15,0 0-12 0,0 0-24 16,0 0-1-16,0 0-2 0,10-8 1 0,-10 8-14 16,13-4-11-16,-4 1-9 0,1 1-11 15,2 0-12-15,2-2-11 0,0 1 9 16,1-1-15-16,0-2-8 0,0 2-7 0,-1 2-8 15,2-3-8-15,-4 2-4 0,1 0-11 16,0 1-9-16,-3-1-14 0,1 1-10 0,-1-1-15 16,-1-1-16-16,0 4-25 0,1-1-36 15,-4 1-33-15,0-3-40 0,1 2-49 0,0 1-54 16,-1 0-37-16,-6 0-819 0,0 0 377 16,4-4 249-16</inkml:trace>
  <inkml:trace contextRef="#ctx0" brushRef="#br0" timeOffset="13399.3823">15381 4844 124 0,'-4'-3'230'0,"1"-2"-10"0,3 5-9 0,-7-3-1 15,7 3 16-15,0 0 11 0,-8 9 27 16,6-1-6-16,2 1 12 0,-2 4 4 0,0 5 7 15,0 1-9-15,0 5-7 0,-3 3-15 16,1 4-20-16,2 5-18 0,-2 0-18 0,0 0-18 16,-1 1-19-16,1-1-14 0,2 0-13 15,-3-6-13-15,3 1-12 0,-2-4-16 16,2-1-15-16,0-2-19 0,2-6-18 16,-2-1-26-16,0 1-26 0,2-8-30 0,0 5-31 15,0-6-34-15,0 0-37 0,0-3-32 16,0-1-40-16,0-3-36 0,0-2-34 0,0 0-30 15,0 0-21-15,0 0-792 0,12-14 385 16,-7 6 254-16</inkml:trace>
  <inkml:trace contextRef="#ctx0" brushRef="#br0" timeOffset="14086.196">15730 5056 161 0,'0'0'190'0,"-5"-5"-1"0,5 5 5 16,0 0 3-16,-4-2-1 0,4 2 5 0,-4-5 0 15,4 5 7-15,0 0 1 0,0 0-29 16,0 0-3-16,-11 0-8 0,11 0-11 15,-10 7-11-15,2 0-8 0,-4 1 8 0,2 3-8 16,-2 0-8-16,-1 5-15 0,0 1-13 16,0 0-7-16,1-1-12 0,1 2-4 0,0-1-8 15,3-2-7-15,0-2-10 16,2 3-2-16,1-3-9 0,1-3-3 0,-1 1-5 16,3-4-13-16,0 2-9 0,2-1-2 15,0-3-5-15,4-1 2 0,-4-4-7 0,11 3 2 16,-11-3-2-16,15-3-5 0,-5-4 1 15,1 5 0-15,0-6-2 0,-1-2 3 16,3 0 2-16,-3-1 0 0,4-3-1 0,0-1-4 16,-2 0 3-16,2 3 1 0,-4 0-5 0,1-2 6 15,-3 4-4-15,3 0 4 0,-3 1 1 16,-1 2-2-16,-1 1 0 0,-2 2-2 0,2 3 8 16,-6 1 20-16,0 0 16 0,18 7 14 15,-14-1 9-15,0 3 5 0,0-1 2 16,-2 4 2-16,2-3-6 0,1 4-4 0,-3-1-6 15,2 2-7-15,0-4-3 0,1 0-5 16,-1-1-4-16,0 1-8 0,0-3-9 16,3-1-12-16,-1 0-9 0,2-4-18 0,1-1-42 15,2-1-61-15,-1-3-77 0,3-1-98 16,2-4-95-16,-3 1-970 0,7-3 463 0,1-3 305 16</inkml:trace>
  <inkml:trace contextRef="#ctx0" brushRef="#br0" timeOffset="15050.022">16990 4844 35 0,'-4'-6'273'0,"-1"3"-1"0,1-1 0 16,0 0-13-16,-4 2-11 0,8 2-23 16,-22 4-6-16,8 2-11 0,-2 0-1 15,-2 1-33-15,-1 4-11 0,-1 2-9 16,4 1-10-16,0-1-16 0,0 2-7 0,1 1-5 15,2-3-13-15,0 1-10 0,3-1-10 16,2-4-10-16,-2 3-6 0,4-3-6 16,0 1-5-16,0-3-5 0,2 1-10 0,2 1 0 15,0-5-6-15,2 2-1 0,0-6-3 16,6 6 0-16,-2-5-7 0,6 2-1 0,2-3-4 16,-12 0 18-16,24-3 0 0,-11 2-17 15,4-3 1-15,0 2 1 0,-2-1-6 16,2 0 1-16,-5 1-2 0,1 2-9 0,0 0-5 15,0 2 8-15,-3 2-2 0,1 3-10 16,0 0 15-16,-1 0 9 0,-2 5 7 16,-1-1 6-16,2 2 8 0,-7 0 13 0,2 3 4 15,-2 1 7-15,-2 0 4 0,-2 0 2 16,-2 0 2-16,-1 0 2 0,1 0 1 0,-3 1 0 16,-1-3-2-16,0 0-5 0,-2-2-6 15,-2-1-7-15,0 0-5 0,1-3-6 0,-1-1-13 16,-4-1-15-16,4-2-18 0,-2-3-24 15,0-2-34-15,2 0-40 0,-1 0-43 0,3-5-54 16,-3-2-61-16,2 1-62 0,3-4-55 16,-2-1-989-16,2-3 463 0,6 2 306 15</inkml:trace>
  <inkml:trace contextRef="#ctx0" brushRef="#br0" timeOffset="15564.0618">17143 4877 119 0,'0'-6'243'16,"0"6"-11"-16,0-6-21 0,0 6-13 15,2-3-11-15,-2 3 1 0,0 0 1 0,10 15-3 16,-6-6-12-16,0 6 9 0,3 0-12 15,-3 4-15-15,2 5-14 0,-1 0-6 16,-3 3-18-16,0-3-10 0,0 3-13 16,0 0-11-16,-2-1-4 0,0-2-10 0,0-2-1 15,-2 0-6-15,2-2-2 0,-2-2-5 16,2-1-9-16,0-4-1 0,-2 0-6 16,2-2-1-16,0 1 3 0,-2-5-12 0,2 0-5 15,-3-2 6-15,3-1 1 0,0-4 6 16,-6 2 6-16,6-2 0 0,0 0 0 0,-6-13-2 15,6 6 3-15,-2-1-2 0,2-4-4 16,0 0-3-16,2-1-7 0,0-3-4 16,4 2 0-16,1 0-3 0,3-1 0 0,3-5-4 15,1 6-4-15,2-1 0 0,0 1-9 0,4 2 3 16,-5 4-1-16,1-1-3 0,2 4 0 16,-2 3-2-16,-1 2-1 0,0 0 0 0,0 4 2 15,1 3 2-15,0 1-3 0,-4 2 5 16,1 1-1-16,-2 2-1 0,-3 3 1 15,-2-3 0-15,1 2-5 0,-3 0-7 0,0 1-15 16,-2-3-30-16,0 0-29 0,-2-3-38 16,0-1-51-16,-2 1-70 0,0-3-61 15,0-1-885-15,0-4 403 0,2-2 266 0</inkml:trace>
  <inkml:trace contextRef="#ctx0" brushRef="#br0" timeOffset="15830.7449">17602 5075 196 0,'0'0'284'15,"0"0"-10"-15,0 0-14 0,0 18-24 16,2-7-24-16,-2 2-19 0,2 2-19 0,-2 0-19 15,0 3-13-15,0 1-14 0,2-3-15 16,-2 1-14-16,0 1-12 0,0-1-15 0,0-4-19 16,0 0-25-16,0 0-28 0,0-2-36 15,0-2-45-15,0 0-61 0,0-3-50 16,0-3-575-16,0 2 261 0,0-5 172 0</inkml:trace>
  <inkml:trace contextRef="#ctx0" brushRef="#br0" timeOffset="16027.1732">17596 4855 184 0,'-2'-11'346'0,"0"3"-17"0,2 3 10 16,-3-1-22-16,3 6-24 0,-2-9-27 16,2 4-21-16,0 5-22 0,-4-4-27 0,4 4-20 15,-5-5-29-15,5 5-41 0,0 0-44 16,0 0-59-16,0 0-70 0,0 0-94 0,0 12-94 15,0-12-680-15,2 10 318 0,1-3 210 16</inkml:trace>
  <inkml:trace contextRef="#ctx0" brushRef="#br0" timeOffset="16925.8494">18720 5027 119 0,'-13'-10'212'0,"3"1"-3"0,0 0-1 0,-2 1-1 16,2 0 3-16,2 0 0 0,-1 1-5 15,2 1-13-15,-1 1-7 0,2 1 5 0,-1 0-20 16,3 0-11-16,0 1-25 0,-2-1-6 0,6 4-17 16,0 0-8-16,0 0-14 0,0 0-5 15,0 0-3-15,0 0-2 0,21 19-23 16,-13-8-1-16,5 2 0 0,-2 6 3 15,1 1-3-15,-2-2-1 0,2 7-5 0,-6-2 5 16,2 0-15-16,-2 2-1 0,-1-1 0 16,-1 2-8-16,-2-4-4 0,0 0 4 0,0-4-7 15,-2-1-2-15,3-2-5 0,-3-2 2 16,2 1 2-16,0-2 2 0,-2-3 11 16,0 1 4-16,2-2 6 0,-2-1 1 0,0-4-5 15,0-3 1-15,0 0 3 0,0 0-12 16,0 0 0-16,0 0-3 0,0 0-1 15,-6-22-6-15,6 10 1 0,0-1-7 0,2-3 2 16,0 1-4-16,2-2 1 0,3 3-1 16,-1-2-7-16,4-3 1 0,4 2 2 15,-2 2-4-15,2 2-1 0,4 1-9 0,1-2-6 16,-1 7-6-16,2 3 0 0,-4 2-10 16,4 2 2-16,-1 4-1 0,-1 2 2 0,2 5 2 15,-1 0 3-15,-2 3-2 0,0 1 0 16,0 2 2-16,-2 0 6 0,-1-1-8 0,-1-1 4 15,-2-2 8-15,-1-2-3 0,-1 1 5 16,-1-2 17-16,1-1 18 0,-1-3 31 16,-1-1 31-16,-1-3 20 0,0-2 2 0,-6 0 0 15,8-5 0-15,-4-3 0 0,-1-1 1 16,0-3-9-16,1-3-7 0,-4 0-8 16,2-4-9-16,0-2-11 0,-2-2-6 0,0 2-8 15,0-2-9-15,0 2-15 0,0-3-18 16,0 6-22-16,0-1-20 0,0 2-31 15,-2 1-46-15,2 3-55 0,2 2-49 0,-4 1-51 16,2 1-58-16,2 1-41 0,-2 3-38 16,0 1-909-16,0 4 444 0,2-3 294 15</inkml:trace>
  <inkml:trace contextRef="#ctx0" brushRef="#br0" timeOffset="17491.6178">19522 4971 47 0,'0'0'295'0,"-6"-5"-13"0,2 3-14 15,4 2-19-15,-11 0-20 0,11 0-7 16,-14 6-14-16,3-1-7 0,-2 6-11 0,1-1-3 16,-4 6-29-16,0-1-12 0,1 2-9 0,0 2-13 15,-2 0-3-15,3 1-13 0,0-1-16 16,2-2-1-16,4-2-12 0,-1-1-8 16,3 1-12-16,-1-4-9 0,3 0-2 0,0-2-12 15,2 1-1-15,2-4-6 0,0 0-9 16,4-3 4-16,0 0-6 0,-4-3-2 0,0 0-1 15,22-6-5-15,-14 0-7 0,4-2 7 16,0 0-8-16,-2-3 5 0,4 0-6 16,-1-5 2-16,2 1 5 0,0-2-7 0,-3 2 2 15,6-2-3-15,-6 1 4 0,-1 3-1 16,0 2-1-16,-1-1 2 0,-2 3-2 16,-1 1 4-16,-1 0 3 0,-2 3-5 0,3 1 15 15,-3 2 16-15,-4 2 34 0,0 0 11 16,11 11 6-16,-9-4 0 0,0 2 3 15,0 0-1-15,0 1-7 0,0 1-2 16,0 2-5-16,-2-2-6 0,2 4-5 0,0-4-6 16,0 0-4-16,0 2-5 0,1 0-2 15,-1-5-7-15,3 4-3 0,-3-3-2 0,2 1-15 16,0-3-12-16,0 1-23 0,2-1-28 16,1-2-46-16,1-1-62 0,3-4-90 0,4 0-113 15,-1-2-1105-15,6-4 496 0,3-3 328 16</inkml:trace>
  <inkml:trace contextRef="#ctx0" brushRef="#br0" timeOffset="19136.506">21242 5051 117 0,'-13'-9'222'0,"5"1"-17"0,-2-1-14 16,0 0-15-16,0-1-15 0,4 4-8 0,0-3-10 16,2 4-14-16,-3-3-13 0,3 0-9 15,-1 0-10-15,3 1-10 0,2-1-7 16,-2 3-10-16,2-2-8 0,4 4-6 15,-4 3-2-15,9-4-3 0,-9 4-3 0,13 0-2 16,-5 4-3-16,0-1 1 0,-2 4 9 16,4 2 11-16,-4 2 10 0,2 5 7 15,-2-1 7-15,-1 2 4 0,-1 2-2 0,-2 2 4 16,0 0-7-16,1 0-19 0,-3-1-3 16,2 4 4-16,-2-3-1 0,0 0-2 0,0-4-7 15,0 1-7-15,2-2 1 0,-2-3-3 16,0-1-3-16,2 1-3 0,-2-4-5 0,4 1-9 15,0-3 1-15,3 2-5 0,1-2-3 16,4-3-5-16,0 0-5 0,2-4-9 16,1 0 3-16,2-2 0 0,0 0-4 0,0-2-1 15,0-3 2-15,-3-2-4 0,2 0 4 16,-4-1 0-16,-1-1-3 0,-3 2 0 0,-2-3 8 16,1 3-4-16,-2-1 2 0,-5 3 8 15,0-1 4-15,-5 2 6 0,0 0 1 0,-1 3 3 16,-2-1 0-16,-3 2 2 0,-1 0-1 15,-1 2-6-15,-2 0-4 0,3 0-1 16,-4 0-3-16,4 0-1 0,-1 0-1 16,3-1-3-16,-1 1-5 0,2 0-2 0,9 0-5 15,-14 0-4-15,14 0-2 0,-10-2-6 16,10 2-2-16,-6-7 0 0,6 7-2 16,3-8 7-16,0 1 2 0,1 0 1 0,2-3-1 15,0 1-5-15,2-4 7 0,-1-1 4 16,1-1-2-16,1 0-1 0,-1-1 6 0,1-3-4 15,-1 0 1-15,-2-1 0 0,1-2 2 16,-2 0 2-16,-1 3-5 0,-2-3 4 16,0 3 0-16,-4-1 9 0,2 3 5 0,-4-3 9 15,2 3 0-15,-3 1 6 0,-2-1-1 16,3 0 1-16,-2 5-1 0,-2-2-1 0,-1 0-5 16,1 5 1-16,-1-2-6 0,2 3-5 15,1 1-7-15,-2 0-4 0,2 0-12 0,-2 4-10 16,2-2-5-16,2 2-7 0,4 3-6 15,-8-2 8-15,8 2-6 0,0 0 3 16,0 0 4-16,0 0 3 0,0 0 3 16,24 13 1-16,-14-8 12 0,2-5-12 0,6 5 1 15,-1-3 0-15,-1 0 0 0,4-2 2 16,-2 0-1-16,2-2 4 0,1-3 6 0,-4 3 2 16,0-3 3-16,-1-1 12 0,2 1 8 15,-6-2 7-15,1 0 8 0,0 0 1 0,-4-1 11 16,-1 0-2-16,-4 0 7 0,0-1 4 15,-2 1 7-15,0 1 8 0,0 0 6 16,-2 1-5-16,-2 0-12 0,0 3-4 16,2 3-7-16,-10-2-6 0,10 2-8 0,-17 3-13 15,6 3-12-15,1-2-14 0,-1 3-11 16,3-1-11-16,-3 3-16 0,2-1-15 0,3-1-18 16,0 3-29-16,0-2-21 0,4-1-25 15,-3-1-24-15,3 2-27 0,0-3-32 0,4 2-29 16,0-2-27-16,1-2-734 0,-1-3 350 15,2 2 230-15</inkml:trace>
  <inkml:trace contextRef="#ctx0" brushRef="#br0" timeOffset="19321.3511">21577 4467 125 0,'0'-16'194'0,"2"3"10"0,-2 4 7 15,0-3-1-15,0 3-5 0,0-1-8 16,0 3-14-16,0-1-18 0,0 0-16 0,0 3-16 15,2-1-16-15,-2 6-24 0,-2-7-21 16,2 7-17-16,0 0-19 0,0 0-32 0,0 0-28 16,0 26-40-16,2-13-28 0,-2 3-28 15,2 1-33-15,-2 4-493 0,2 0 219 16,0 1 145-16</inkml:trace>
  <inkml:trace contextRef="#ctx0" brushRef="#br0" timeOffset="19742.3705">21835 5027 241 0,'4'-13'287'0,"-4"13"-2"0,0 0-14 0,0 0 8 15,0 0-29-15,0 0-15 0,0 0-23 16,-30 11-19-16,20-2-14 0,0-2-20 0,-2 3-13 15,2 2-13-15,0 0-15 0,1 1-19 16,1 1-10-16,1 1-19 0,3-2 1 0,2 0-15 16,2-2-12-16,2 2-6 0,2-2-8 15,3-2-8-15,1 0-5 0,3-3-5 0,-1 0-9 16,4-4-5-16,0 1-4 0,1-3-3 16,2-3-2-16,0-1 1 0,-1-2-5 15,2-1 3-15,0-2 4 0,0-3 3 0,-1-2 11 16,-7 3 7-16,3-2 23 0,-4 0 11 15,-1-1 16-15,-4-1 0 0,-2 0 12 16,0 1-1-16,-4 1 9 0,-2 1-1 0,0 1-3 16,-4 0-5-16,-2 1-13 0,-2 3-7 15,-1 3-5-15,-3 0-13 0,-2 1-13 16,0 3-29-16,-2 3-28 0,1 1-48 16,0 1-45-16,0-1-59 0,3 2-61 0,2 1-62 15,0-1-843-15,3 2 391 0,5-3 259 0</inkml:trace>
  <inkml:trace contextRef="#ctx0" brushRef="#br0" timeOffset="21551.6155">20742 5554 18 0,'0'0'173'15,"0"0"-4"-15,0 0-10 0,0 0-8 0,-10 3-11 16,10-3-9-16,0 0-2 0,0 0 0 16,0 0-7-16,0 0-10 0,0 0-4 15,0 0-7-15,-8 3-6 0,8-3 3 0,0 0 7 16,0 0 4-16,0 0 4 0,0 0-1 15,18 8-6-15,-9-5-2 0,1-3-15 0,1 4-1 16,4-1-5-16,-1-2-7 0,4 4 0 16,0-3 2-16,4 0-4 0,-1 1 15 15,7-1-5-15,-1 0-5 0,3-1-2 16,0-1-12-16,1 3 7 0,1-3-9 0,0 0 4 16,0 0-1-16,-1 0-2 0,3 0-4 15,-2-3-5-15,4 3 1 0,-3 0-7 0,3 0 2 16,1-1-1-16,7 1-8 0,-1 0 1 15,-1-2-3-15,2 0-4 0,1-1-7 16,-1 3 0-16,1-2 1 0,-1 0-3 16,1-3-5-16,-3 4-1 0,1-3-2 15,-3 1-4-15,0-2 6 0,-6 3-6 0,1-2-3 16,0 1-1-16,-5 0-12 0,4 0 2 0,-3 1-1 16,1-2 0-16,0 1 0 0,1-1-1 15,1-1 4-15,4 4 1 0,5-6-3 0,-1 7 6 16,5-5 4-16,9 1-1 0,4-1 1 15,1 1-1-15,6 0-1 0,0 0 1 16,1 3-1-16,21-1-3 0,-18 0 1 0,-9 0-3 16,-3 4 2-16,-10-4-2 0,0 2 0 15,-7 0-2-15,-6 0-1 0,0 0 4 16,-7 2 0-16,1-4-3 0,-4 2 5 0,-1 0-2 16,1 0-1-16,-3-2 2 0,0 0 3 15,-2-2 1-15,7 2-1 0,0-1-1 0,1-1 3 16,3-1 0-16,8 2-7 0,-2-1 7 15,5 1-2-15,-3 0 2 0,5-1-5 16,-5 3 1-16,-7-1-2 0,1-2-2 16,0 2 1-16,-4 0-2 0,-1 1 1 15,-5-2 0-15,-1 1 3 0,-1 1-3 0,0-1 1 0,0 0 3 16,-1-2 0-16,-2 2 0 0,2 1-1 16,1-3-1-16,0 1 3 0,6 3 3 15,7-1 3-15,0 1 1 0,7 0 2 0,5 0-3 16,-1 4-1-16,2-3-1 0,-4-1 0 15,-9 3-6-15,-1-3 1 0,-1 1-2 0,-7 1 2 16,-2-2-2-16,-3 2 1 0,1 0-1 16,-4-2 3-16,0 2-5 0,-4-4 2 15,1 4 1-15,-2-2 1 0,0 0-3 0,-1 2 0 16,-1-2 0-16,-2 1 2 0,1-2-1 16,-10 1 1-16,17 1-4 0,-8-1 3 15,-9 0-1-15,12 0 0 0,-6 2 0 0,-6-2-2 16,11 0 0-16,-11 0 1 0,10 0 3 15,-10 0-2-15,9 3 2 0,-9-3-2 16,9 0 3-16,-9 0-1 0,0 0 2 16,0 0 2-16,10 0-1 0,-10 0 2 0,0 0 1 15,0 0-1-15,0 0 3 0,6 1-1 16,-6-1-2-16,0 0 1 0,0 0 0 16,0 0-3-16,0 0-1 0,0 0-1 0,0 0 3 15,9 2-5-15,-9-2 3 0,0 0-6 0,0 0 2 16,0 0-2-16,0 0-8 0,0 0-16 15,0 0-17-15,0 0-26 0,0 0-40 0,0 0-54 16,0 0-52-16,0 0-80 0,4-6-70 16,-4 6-1007-16,0 0 465 0,-9-9 307 15</inkml:trace>
  <inkml:trace contextRef="#ctx0" brushRef="#br0" timeOffset="23493.0561">25897 4737 132 0,'-4'-3'249'0,"4"3"-8"16,0 0-4-16,0 0 4 0,0 0-3 16,-7 9-17-16,5-3-4 0,2 1-7 0,-2 3 16 15,2 4-14-15,-2 1-11 0,-1 1-25 16,3 4-17-16,-2 1-12 0,2 2-10 0,0 0-13 15,0-1-15-15,-2 5-12 0,2-3-9 16,0 0-8-16,0-2-6 0,0 2-10 16,-2-4-5-16,2 1-8 0,0 1-6 0,-2-5-22 15,2 1-15-15,0-3-16 0,0 1-25 16,0-2-22-16,2-3-27 0,-2-2-24 16,0 0-26-16,0-1-28 0,2 0-34 0,0-2-36 15,0-3-30-15,1 0-695 0,1-2 325 16,-4-1 214-16</inkml:trace>
  <inkml:trace contextRef="#ctx0" brushRef="#br0" timeOffset="23990.4421">25871 4820 189 0,'-2'-4'245'0,"-2"-1"-9"16,4 5-10-16,-2-4-8 0,2 4-9 0,0 0-8 16,-4-8-9-16,4 8-8 0,0 0-12 15,0-8-14-15,0 8-12 0,0-6-12 16,0 6-17-16,2-7-13 0,0 3-8 0,2 0-7 16,-4 4-12-16,8-6-7 0,1 1-9 15,0 0-6-15,-1 2-3 0,3-2-5 0,-1 0-9 16,1 1 0-16,2 1-6 0,-1-1-2 15,3 0-2-15,-2 2-1 0,2 0-3 16,-3 0 4-16,1 2-8 0,2 2 4 0,-1 0 0 16,2 0 5-16,-2 4-3 0,1-1 1 15,-2 4 13-15,0-1 11 0,-1 4 4 16,-2 2 2-16,2-2 6 0,-2 7-10 0,-4-3-3 16,1 1 10-16,-1-2 1 0,-2 3 3 15,-2 1 0-15,1-1-1 0,-1 1-3 0,-4 1-7 16,-1 1-3-16,1-2-3 0,-4 0-6 15,2 3-5-15,-3 0-1 0,-1-3-6 16,0-1-7-16,-2 0-1 0,0 1-7 16,0-2-1-16,2-4-7 0,-3 2-6 0,0-3-6 15,0 0-7-15,1-3-8 0,-2 3-14 16,0-4-13-16,2-1-27 0,-2 0-22 0,1 1-34 16,0-6-42-16,1 2-49 0,1-3-57 15,1-1-55-15,0-1-804 0,3-1 386 16,0 0 256-16</inkml:trace>
  <inkml:trace contextRef="#ctx0" brushRef="#br0" timeOffset="24640.272">26237 5063 95 0,'0'0'243'16,"0"0"-2"-16,0 0-7 0,0 0-9 16,0 0-11-16,0 0-14 0,34 3-12 15,-23-6-12-15,0 1-14 0,2-1-16 0,1-1-11 16,2-1-14-16,-2-2-10 0,1 3-11 15,0 0-12-15,-3-5-7 0,3 1-6 0,-2 3-12 16,0-1-5-16,-3-1-3 0,0 1-5 16,0 1 4-16,-2-2 22 0,-2 4 16 0,-2-4 9 15,1 4-11-15,-1-1 4 0,-4 4 4 16,0-7 1-16,0 7 1 0,-9-4-1 16,9 4 0-16,-16 0-5 0,4 2-6 15,0 0-6-15,-2 1-5 0,-2 3-11 0,0-2-5 16,1 1-7-16,0 3-4 0,2-3-6 15,1 2-7-15,-2 1-1 0,2 1-5 0,4-1-5 16,-3 1 0-16,5 3-3 0,2-3-5 16,-3 0 2-16,5 1-1 0,2 1-4 15,0 1 0-15,2-2-6 0,5 0-8 0,-1 2-3 16,7 0-6-16,-1-1-8 0,1-1-12 16,4-2-11-16,-1-3-25 0,4 0-14 0,-1 2-22 15,2-5-24-15,0-1-27 0,-1-1-39 16,-2-1-45-16,3-1-44 0,1-5-43 15,-4 2-807-15,4 0 384 0,-1-6 253 0</inkml:trace>
  <inkml:trace contextRef="#ctx0" brushRef="#br0" timeOffset="25171.5917">26966 4829 5 0,'-4'-4'288'0,"4"4"-6"0,0 0-15 15,-8-1-18-15,8 1-14 0,-16 1-8 16,6 1-10-16,-2 4 16 0,-6-1-24 0,2 1-6 15,-1 2-6-15,-3-1-15 0,4 1-12 16,-2 0-11-16,2-1-14 0,1 3-11 0,0-3-10 16,0 1-14-16,5-1-8 0,-3 1-10 15,4-2-15-15,1-1-5 0,0 2-8 0,-1-2-8 16,5 3-3-16,-2-2-11 16,1-3-3-16,3 5-3 0,0-3-10 0,2 1-3 15,4 1-2-15,1-4-4 0,1 2-8 16,2 2 9-16,3-4-3 0,1 3-15 0,6-1 0 15,-6-2-8-15,3 0-7 0,2 1-4 16,-2 0-6-16,-1-1 5 0,-2 1 1 0,0 2 4 16,-2 0-6-16,1 2 12 0,-2 0 13 0,-5-1 22 15,0 2 15-15,0 2 11 0,-4 0 16 16,2 2 11-16,-4 0 8 0,0 0 8 16,-2 2 3-16,-2-1 3 0,-1-2 0 0,-2 0-4 15,-1 2-6-15,0-1-12 0,-3-1-4 16,0-2-17-16,-2-1-28 0,1 0-39 0,-2-1-52 15,2-3-67-15,0 2-94 0,-2-2-104 16,2-2-95-16,-1-1-1029 0,0 1 493 16,2-1 326-16</inkml:trace>
  <inkml:trace contextRef="#ctx0" brushRef="#br0" timeOffset="30317.5522">3024 8424 41 0,'-5'7'179'16,"3"1"-11"-16,-2 2-10 0,0-3-13 15,2 1-11-15,0 1-6 0,-3-3-9 16,3 1-3-16,0-1-6 0,2 1 4 0,-2-2 7 16,0 1 8-16,-1-2 11 0,3-4 8 15,-2 5 8-15,2-5 29 0,-2 4-6 0,2-4-21 16,0 0-17-16,0 0-4 0,0 0-20 16,0 0-9-16,0-24-12 0,0 11-10 15,2-2-5-15,-2-3-10 0,0-6-12 0,2-4-6 16,1 0-4-16,-1-5-10 0,-2 0-2 15,0 0-14-15,0-1 2 0,2 1-2 0,-2 0-8 16,0 5 2-16,0-1-3 0,0 7-5 16,0 0-3-16,0 5-9 0,0 0-7 15,0 3-10-15,-2 4-14 0,2 1 0 0,-2 3 0 16,4 3 4-16,-2 3 8 0,0 0 3 16,-2 18 1-16,2-8 0 0,-3 5 4 0,1 3 4 15,-4-1 5-15,0 6 6 0,0-2 7 16,-2 0 22-16,0-2 7 0,0 0 22 15,-2-2 21-15,3-1 25 0,-3-1 22 0,-1-4 11 16,0 0 11-16,-3-2 2 0,-2 1-2 16,0-3-5-16,-3-4-6 0,-2-1-7 15,0-4-2-15,-3-1-11 0,-1-1-12 0,-3-6-6 16,-4-4-11-16,3-1-9 0,-3 0-9 16,0-4-8-16,2-2-6 0,1 2-7 0,-1-2-14 15,0 0-10-15,5 1-12 0,0 3-9 16,4-1-13-16,3 5-14 0,2-2-21 15,-1 3-25-15,4 2-42 0,3 3-57 16,1 1-49-16,3 0-37 0,2 3-24 0,2 3-23 16,2 0-25-16,0 0-17 0,18 7-33 0,-5 1-798 15,4-1 399-15,2 3 263 0</inkml:trace>
  <inkml:trace contextRef="#ctx0" brushRef="#br0" timeOffset="30928.554">3108 8408 99 0,'-14'-1'187'0,"14"1"-9"16,-11-6-10-16,6 3-4 0,-1 0-12 16,2-2-9-16,0 1-10 0,0-1-4 0,0-2-6 15,0 1-1-15,1 1-12 0,-2-1-5 16,3 0-12-16,0 2-8 0,0-1-8 0,2 5-8 16,2-7-5-16,2 3-9 0,-4 4-3 15,12 0-7-15,-12 0-2 0,16 4-5 0,-8-1-4 16,3 3 0-16,-2 3-3 0,1-1-5 15,-1 4 0-15,1-3 1 0,-1 4 1 16,-2-1-1-16,1 1 2 0,-4 0-1 16,2 0 2-16,-2-3 1 0,-2 2-2 0,3-3 0 15,-3 0 5-15,0 2-1 0,1-4 3 16,-1 0 10-16,0 1 13 0,0-2 1 0,-2-3 9 16,2 1 23-16,-2-4-4 0,0 6-8 15,0-6-7-15,0 0-8 0,0 0-3 16,0 0-3-16,0 0-1 0,-13-13-10 15,11 7-5-15,2-3-3 0,0-2-5 0,0 2-4 16,2-2-3-16,3-3-3 0,1 2-6 0,0-2 0 16,2 0 0-16,3 1-4 0,-1 2-10 15,2 0 1-15,0 4 2 0,2 0-4 16,0 1 3-16,0 2-3 0,1 4 2 0,-2 0-7 16,2 2 0-16,-1 0 9 0,2 4-3 15,-2 1-3-15,-1 0 1 0,-1 1-15 16,1 2 10-16,-2 0-2 0,-3-1-9 15,2 0-8-15,-2 4-19 0,-2-6-22 0,-2 2-27 16,0-1-36-16,0 0-44 0,-2-3-45 16,0 1-53-16,-2 1-793 0,0-7 360 0,0 0 238 15</inkml:trace>
  <inkml:trace contextRef="#ctx0" brushRef="#br0" timeOffset="31559.1596">3591 8378 203 0,'0'0'278'16,"0"0"-12"-16,-8 3-24 0,8-3-16 0,0 0-17 15,0 0-22-15,-7-11-15 0,7 5-10 16,-2 3-15-16,2 3-8 0,0-14-5 15,0 9-19-15,-2-1 5 0,2 1 1 16,0 5-4-16,-2-9-6 0,0 7 4 0,2 2 2 16,-5-5-8-16,5 5-3 0,0 0-7 15,-8 16 3-15,2-7-7 0,2 0-12 0,0 5-8 16,0-1-7-16,-2-1-5 0,4 1-14 16,0-2-5-16,0 1-7 0,0-3-10 15,0 2-2-15,2-2 3 0,0 0-6 0,0-1-1 16,-2-3-4-16,4 1 3 0,-2-1 0 15,2-1-3-15,-2-4 1 0,6 4 1 0,-6-4-6 16,14 0 2-16,-14 0-4 0,14-4 0 16,-8 0-2-16,3 3-1 0,0-3-3 0,1 0-9 15,-1 0-7-15,-1 1 0 0,0 1-4 16,-1-1-3-16,2 2 1 0,-9 1-4 16,14 1-6-16,-14-1-4 0,13 5-7 15,-7 0-2-15,1 1-3 0,-1-1 0 0,0 3 2 16,1-1 0-16,-3 2 4 0,0 0 2 15,2-2-1-15,-2 1 5 0,1 1 2 16,-1 0 4-16,1-4 5 0,-1 3 3 0,0-3 11 16,0-1 11-16,-2-1 13 0,2 2 10 15,-2-1 12-15,-2-4 14 0,7 3 10 0,-7-3 8 16,0 0-3-16,15-7 1 0,-9 2-3 16,3-2-3-16,-3-2-3 0,2 0-2 15,3-7-3-15,-2 3-5 0,1-6-6 0,-2 0-4 16,1-1-4-16,0-1-4 0,-1 1-9 15,-2 3-14-15,-2 0-19 0,3 1-24 16,-1 3-41-16,1 1-44 0,-3-1-63 0,0 2-87 16,3-1-76-16,-3 2-922 0,2 3 431 15,0-3 284-15</inkml:trace>
  <inkml:trace contextRef="#ctx0" brushRef="#br0" timeOffset="34085.048">5703 8170 12 0,'-2'-7'243'0,"-1"3"-8"0,3 4-11 0,0 0-6 16,-2-6-5-16,2 6-3 0,0 0-3 16,0 0 5-16,0 0 31 0,0 0-10 15,-7 25 1-15,7-14-1 0,2 7-6 0,-2 1-13 16,0 0-12-16,3 1-15 0,-6 1-17 16,3 2-17-16,0 0-13 0,0 2-16 15,0-1-11-15,-2 0-12 0,2-4-10 0,0 4-9 16,0-3-8-16,0-3-7 0,0 0-9 15,-2-1-14-15,4-2-12 0,-4-1-15 0,2-4-19 16,0 2-15-16,0-2-21 0,0-1-20 16,0-1-31-16,0-1-27 0,-2 0-26 15,2-4-25-15,-4-1-14 0,4-2-8 0,0 0-4 16,0 0-9-16,0 0-1 0,0 0 2 16,-8-14 4-16,6 7 19 0,0-1 10 0,2-1 14 15,0-1 18-15,-2-1 11 0,0 2 13 16,0-3 16-16,2 3 13 0,-3-1 12 15,1 3 11-15,2-3 18 0,0 3 6 0,-2-2 16 16,2 2 13-16,0 1 17 0,-3 1 23 16,6-1 21-16,-3 0 19 0,0 1 28 0,0 5 22 15,2-4 18-15,-2 4 15 0,0 0 10 16,13 2 6-16,-13-2 9 0,12 2 1 0,-4 3 1 16,4 1-11-16,-2 0-9 0,3-1-11 15,-1 2-14-15,4 1-12 0,-4 1-9 16,2-1-15-16,2 0-8 0,-2 0-11 15,-1 0-5-15,0-1-16 0,0 0-12 16,-1 0-16-16,-2-2-18 0,0-1-15 0,0 0-17 16,-2 0-19-16,1-1-28 0,1-1-24 0,-3 0-34 15,1-2-50-15,-1 0-49 0,1-2-58 16,-2-2-35-16,-2 1-772 0,0-4 369 16,2 0 244-16</inkml:trace>
  <inkml:trace contextRef="#ctx0" brushRef="#br0" timeOffset="34301.4782">5929 8306 18 0,'-4'-3'271'16,"4"3"1"-16,-7-5 0 0,7 5-2 16,-6-2-11-16,6 2-2 0,0 0 5 15,-13 4-15-15,5-1-19 0,0 5-10 0,-4 1-33 16,-2 2-19-16,-1 2-18 0,-4 0-13 15,0 3-35-15,3-1-33 0,-2 0-45 16,-1 0-52-16,2-2-67 0,2 2-85 0,5-3-67 16,-3 0-717-16,2-3 329 0,5-2 216 0</inkml:trace>
  <inkml:trace contextRef="#ctx0" brushRef="#br0" timeOffset="35022.479">6259 8332 141 0,'-6'-5'204'0,"6"5"4"0,-6-5 3 16,6 5 3-16,-11-2 0 0,7 0-1 0,4 2-7 16,-13-3-10-16,13 3-16 0,-15 3-8 15,7-1-10-15,-2 0-3 0,-4 7-1 0,2-2-20 16,0 2 13-16,-4 2-14 0,4 1-4 16,-3 1-12-16,0 2-9 0,0 1-8 15,3 1-6-15,-2-4-9 0,6 1-10 16,0-1-19-16,-1 1-13 0,3-2-8 0,0-2-11 15,1 2 0-15,3-5-16 0,0 3-2 16,2-3-9-16,2-1-8 0,0 0 1 0,3-1 0 16,1-4-4-16,-6-1 7 0,17-4-8 15,-9 0 1-15,6-2 0 0,-2 1-6 0,0-5 3 16,4-1-10-16,0 0 6 0,-1-2 0 16,2-3-2-16,-2 0 3 0,-1 0 4 15,2 3-2-15,-2-3 5 0,-3 4-1 0,-1 2 1 16,-1 2 1-16,0 1-2 0,-3 0 2 15,0 4 1-15,0 0 20 0,-6 3 10 16,0 0 23-16,20 11 9 0,-16-6 6 0,2 4 1 16,0 3-1-16,-1-1-4 0,-1 0-4 15,0 3-5-15,2-1-3 0,-1 1-5 16,1-2-3-16,1 0-3 0,-1 0-4 0,0-3-3 16,-2 1-2-16,2-3-7 0,2 1-7 0,-4-3-9 15,2 2-12-15,4-6-21 16,-1 1-32-16,1-2-42 0,1-3-54 0,4-2-70 15,-1 0-76-15,2-3-919 0,2-3 416 16,2-1 274-16</inkml:trace>
  <inkml:trace contextRef="#ctx0" brushRef="#br0" timeOffset="35744.002">7106 8298 211 0,'0'0'212'0,"-6"2"-6"15,6-2 1-15,0 0-2 0,0 0-9 16,0 0-7-16,0 0-17 0,20 9-12 0,-12-7-14 15,2 5-14-15,3-3-8 0,-2 2-14 16,3 2-7-16,-1 0-12 0,0 1-7 16,2 2-9-16,-5 1-4 0,0-2-3 0,0 2-4 15,-2-2-1-15,0 2-1 0,-4 1-6 16,1-3-2-16,-1 0 3 0,-2-1-2 0,0 0 0 16,0 1-2-16,0-3 24 0,0-1 8 15,-2 1 7-15,3-1-8 0,-3-2 7 16,0-4 5-16,0 0-3 0,0 0 3 0,0 0 0 15,0 0-5-15,0 0-4 0,-17-14-7 16,12 3-6-16,1 2-8 0,0-3-4 0,2 0-8 16,0-5-6-16,0 1-6 0,2-1-10 15,2 0-18-15,2-1-14 0,2-3-26 16,3 1-19-16,-1 0-39 0,5 2-30 0,-2 1-36 16,1-3-38-16,0 5-50 0,4 2-31 15,-2 0-46-15,-3 1-812 0,2 2 384 16,2 3 252-16</inkml:trace>
  <inkml:trace contextRef="#ctx0" brushRef="#br0" timeOffset="36259.1858">7773 8143 31 0,'-4'-3'288'0,"4"3"-4"0,-10-4-7 16,3 1-16-16,7 3-13 0,-14 3-28 0,3 1-11 15,-4 4-12-15,1 1-14 0,-4 4-9 16,-1 2-11-16,1 1 4 0,-2 1-12 16,4 2-19-16,-2-2-8 0,4 3-14 0,-1-2-14 15,2-1-9-15,2 1-17 0,3-3-6 16,2 0-14-16,0-2-8 0,-2-1-6 15,6-1-2-15,2-1-9 0,0-1-2 0,2-3-8 16,6 0 0-16,-2-3-2 0,2-1 4 16,0-2-15-16,-8 0 9 0,22-4-2 15,-10-1-4-15,1-3 1 0,-1-1-4 0,4-1-4 16,-2-2-2-16,2-5 0 0,-2 2 2 16,-1-2-1-16,-1 3-3 0,4-1 6 15,-8 4-3-15,0 2 1 0,0 0 0 0,-1 0-6 16,0 4 2-16,-1-1 0 0,-2 2 2 0,0 2 11 15,-4 2 12-15,0 0 6 0,15 6-2 16,-9-3 5-16,-1 4-5 0,-1 1 4 16,3-1-3-16,-3 3-1 0,2-1-4 15,0 0-3-15,0 2-6 0,0-2 4 0,4 0 1 16,-2 1-6-16,0-1-1 0,3 0-7 16,-3 1-20-16,3-2 2 0,0 0-20 15,-1-3-27-15,2-2-44 0,0 2-64 16,0-3-81-16,-1-2-103 0,2-2-773 15,1-4 383-15,3-1 252 0</inkml:trace>
  <inkml:trace contextRef="#ctx0" brushRef="#br0" timeOffset="37201.3955">10586 8067 267 0,'0'0'256'0,"-2"-6"-12"16,2 6-9-16,0 0 3 0,0 0 7 0,0 0 5 15,-2 22 17-15,2-10-8 0,0 4-12 0,0 5-11 16,2 0-15-16,-2 2-13 0,0 4-14 16,2 1-17-16,-2-2-17 0,2 2-15 0,-2-2-11 15,2 1-15-15,0-2-16 0,-2-5-7 16,2 4-14-16,0-6-17 0,0 1-17 15,0-3-29-15,1-1-27 0,-1 0-36 0,0-1-33 16,1-4-25-16,-1-1-25 0,-2-1-43 16,0-5-40-16,0-3-41 0,0 6-16 15,0-6-7-15,0 0-6 0,0 0-640 16,0 0 313-16,-5-21 206 0</inkml:trace>
  <inkml:trace contextRef="#ctx0" brushRef="#br0" timeOffset="37416.4856">10592 8422 630 0,'-2'-14'19'0,"0"4"21"16,2 2 10-16,0 1 8 0,0 0 1 15,0-1 11-15,0 8 20 0,4-7 24 0,0 3 19 16,-4 4 14-16,14-2 16 0,-14 2 3 16,14 3 13-16,-2 0 2 0,0 0 1 15,0 3 3-15,3 2-6 0,-1-3-12 16,2 2-10-16,-2 0-13 0,1 1-14 0,0 1-12 16,0-1-9-16,2-1-18 0,-2 0-36 15,-1 0-25-15,2 1-23 0,-4-1-35 0,0-3-37 16,1 2-42-16,-2-3-43 0,0-1-45 15,-1 2-43-15,0-6-39 0,2 2-605 16,-2-4 300-16,-2 1 198 0</inkml:trace>
  <inkml:trace contextRef="#ctx0" brushRef="#br0" timeOffset="37602.1239">10957 8274 149 0,'-5'-17'219'15,"-1"6"20"-15,1 2 13 0,1 3 9 0,0 1 0 16,0 1-8-16,0 0 5 0,4 4-15 15,-13 1-11-15,2 4-7 0,1 2-16 16,-1 2-10-16,-1 1-15 0,-3 4-20 16,-2 1-15-16,1 0-13 0,0 2-19 0,1 0-23 15,-2 1-30-15,2-1-29 0,3 1-42 16,-4-4-55-16,4 1-54 0,0 0-61 0,1-1-73 16,0-4-883-16,1-1 385 0,3-2 255 15</inkml:trace>
  <inkml:trace contextRef="#ctx0" brushRef="#br0" timeOffset="37920.3751">11113 8346 249 0,'0'0'276'0,"2"9"-5"0,-2-3-14 15,0-1-13-15,2 3-17 0,-4 0-13 16,2 0 11-16,0 3-24 0,0-2-12 16,0-1-36-16,0 1-7 0,0 0-16 0,-2 4-15 15,2-6-8-15,0 2-19 0,0 1-16 16,0-3-18-16,0 1-27 0,0-1-19 15,0-3-30-15,2 2-31 0,-2-2-44 0,0-4-45 16,-2 4-40-16,2-4-34 0,0 0-648 16,0 0 293-16,0 0 194 0</inkml:trace>
  <inkml:trace contextRef="#ctx0" brushRef="#br0" timeOffset="38095.7892">11115 8141 71 0,'-2'-9'337'16,"-2"1"-7"-16,4 1 5 0,-2 0-19 0,2 1-48 16,-2 0-20-16,2 1-33 0,0 5-20 15,-2-8-32-15,0 4-34 0,2 4-39 0,0-3-54 16,0 3-62-16,0 0-72 0,0 0-68 16,0 0-665-16,0 0 282 0,0 0 187 0</inkml:trace>
  <inkml:trace contextRef="#ctx0" brushRef="#br0" timeOffset="39204.3636">12293 8335 155 0,'0'0'220'0,"-2"-8"-11"0,2 1-8 15,0 7-6-15,0-7-1 0,0 1 0 16,0 6 4-16,0-7-2 0,0 7-5 0,0-8-13 16,0 8-7-16,0 0-14 0,-2-6-20 15,2 6-8-15,0 0-17 0,0 0-6 16,0 0-5-16,12 17 11 0,-8-9-8 0,3 3-14 15,-1 2-11-15,-2-1-9 0,3 2-8 16,-1 1-7-16,-2-1-7 0,1 1-4 16,-3 0-10-16,0-2 4 0,0-2-7 0,0 1-12 15,0-3 11-15,0 1-6 0,-2-3 1 16,2 3-4-16,-2-3 0 0,2-2 5 16,-2 1-16-16,0-6 0 0,0 5-2 0,0-5-1 15,0 0 1-15,0 0-2 0,0 0 4 16,0 0 2-16,-6-18-2 0,6 9 1 15,-2-2-3-15,2 2 3 0,2-3-3 0,0-1-4 16,0-1 0-16,4 1 1 0,2-2-1 16,-2 2-2-16,2-1 4 0,2 3-12 0,1-1-2 15,0 5-9-15,-1-1-5 0,3 4 4 16,-3 3-5-16,-1-2 4 0,2 6 0 16,-1-2 3-16,-2 5 5 0,1 0 1 0,0-1 1 15,-3 3 4-15,2-1 0 0,-1 2-4 16,-1-1 9-16,0-3-2 0,-2-1 0 0,3 1 8 15,-2-2 8-15,1 2 21 0,-2-3 8 16,0 1 15-16,-4-3 11 0,0 0-2 16,15-1 0-16,-15 1-6 0,11-10-3 0,-5 3 0 15,2-1-3-15,-1-4-5 0,-1 3-4 16,2-5-8-16,1 3-2 0,2 0-5 0,-3-1-4 16,2 2-4-16,2 1-4 0,-6 1-4 15,4 1-6-15,-1 2-2 0,1 5-1 16,1 0-1-16,-2 0-1 0,1 0 2 0,-2 7-3 15,0 1 0-15,0-1 2 0,-2 3-3 16,-2 2-3-16,0-2-8 0,0 4-8 16,-2-3-14-16,0 2-25 0,-2-1-34 0,2 0-38 15,-2-1-53-15,-2 0-64 0,2-1-72 16,-2-3-966-16,2 0 437 0,4-2 287 0</inkml:trace>
  <inkml:trace contextRef="#ctx0" brushRef="#br0" timeOffset="39703.429">13193 8237 27 0,'-7'-2'305'0,"7"2"-7"0,-16 0-9 15,7 2-11-15,-4 1-2 0,1 3 0 16,-6 2-15-16,2 3-29 0,-3 1-8 16,-1 0-17-16,2 0-12 0,-2 2-17 15,4-1-16-15,1-1-16 0,-3 1-13 0,8-2-9 16,-2-1-17-16,3-1-15 0,0 1-13 0,1 0-7 16,2-3-11-16,2-1-8 0,1 0-7 15,3-1-6-15,0-5-6 0,7 6-5 16,1-3-8-16,-8-3 0 0,20-5-9 15,-10 3 3-15,2-2-4 0,4-1-3 0,0-3 2 16,-1 1 0-16,5-5-1 0,-4 2-3 16,3-3 5-16,0 4-11 0,-2-3 4 15,-2 3-2-15,-2 0 2 0,-1 0-4 0,-1 5 9 16,-2-1-13-16,-1 1-3 0,-2 2 9 16,3 1 11-16,-9 1 14 0,17 3 9 0,-9 1 8 15,-1 3 3-15,-3-2 4 0,2 2 2 16,-2 1-3-16,0-1-3 0,0 1-6 15,4 1-3-15,-6 0-4 0,2-1-10 0,0-1-13 16,0 0-17-16,0-1-18 0,0 0-26 16,1-1-27-16,1-1-33 0,-2 0-25 0,5-2-45 15,-3 0-63-15,5-2-61 0,-3-2-973 16,8-2 434-16,0 0 287 0</inkml:trace>
  <inkml:trace contextRef="#ctx0" brushRef="#br0" timeOffset="40284.3806">14209 8083 220 0,'-4'-5'284'0,"4"5"-7"0,-6-5-14 16,0 3 2-16,-1 0-11 0,7 2-5 16,-23 4-23-16,10 1 3 0,-2 2-3 0,-2 1-8 15,-2 3-2-15,2-2-11 0,-2 4-11 16,2 0-16-16,2-4-18 0,3 2-15 15,-1-2-15-15,2 2-14 0,1-1-15 0,-1 0-13 16,3-1-12-16,2-1-9 0,3 2-8 16,-1-1-7-16,2-1-3 0,2-1-5 15,2 0-4-15,2 1-3 0,1 1-3 0,1-4-7 16,2 1 0-16,3-2-4 0,1 3 1 16,2-3-8-16,0 2-2 0,-2-3-5 0,6 1 2 15,-3 3-2-15,-3-5-3 0,3 3-1 16,-2-1-2-16,-1 0-3 0,-1 1-1 15,2-1 1-15,-5 1-2 0,3 1 2 0,-3 2 3 16,-1-3 9-16,-1 3 10 0,1-1 14 16,-5 0 11-16,0 4 15 0,-2-2 6 0,-2 1 8 15,0-1 1-15,-5 1 0 0,-2 2 5 16,1-3-7-16,-3 1-7 0,1-1-6 16,-2 0-5-16,0 0-13 0,0-5-18 0,0 2-16 15,-4 1-21-15,4-6-26 0,1 1-34 16,-1-2-31-16,-2 0-36 0,2-2-42 0,2-2-48 15,1 0-48-15,0 1-43 0,3-4-40 16,0 0-1021-16,2-2 470 0,1 1 309 16</inkml:trace>
  <inkml:trace contextRef="#ctx0" brushRef="#br0" timeOffset="40823.0047">14340 8113 56 0,'0'0'247'16,"0"-7"-15"-16,0 7-19 0,0 0-10 16,0 0-1-16,0 0-3 0,0 0-2 0,0 0-9 15,2 22-9-15,1-11-11 0,-3-1-15 16,2 2-7-16,0 1 13 0,0 2-9 15,2 0 1-15,-4 3-27 0,0-1-6 0,0 1 5 16,-4-1-13-16,2 1-4 16,0-1-8-16,-3 2-9 0,-1-1-5 0,2-1-8 15,0-2-11-15,0 0-3 0,0 0-2 0,0-3-12 16,2-1 0-16,-2-1-6 0,0 0-2 16,2-3-3-16,0 0 2 0,0-1 0 0,0 0 2 15,2-1 2-15,-2-1 2 0,2-4-6 16,0 0-2-16,0 0-3 0,0 0-5 0,0 0-2 15,0 0-5-15,0 0-2 0,2-16-3 16,2 8-2-16,0-1-3 0,4 0-3 16,0-2-3-16,0 2-3 0,0-1-4 0,3 1 3 15,0-1-1-15,1 3-4 0,1 1 4 16,-1-2-4-16,0 2 1 0,0 2 0 16,-2 1-1-16,3 0-2 0,0 3 0 0,-2 3 0 15,1-3 0-15,1 3 2 0,0 1 2 16,-1 2-4-16,-1 1 8 0,0-2-6 15,-3 2-7-15,1 1 1 0,-1 1-4 0,-2-1-9 16,-2-1-10-16,1 1-16 0,-1 0-21 16,1 0-29-16,-3-1-30 0,0-1-42 15,0 0-59-15,-2-3-59 0,-2 1-901 0,2-4 404 16,0 0 267-16</inkml:trace>
  <inkml:trace contextRef="#ctx0" brushRef="#br0" timeOffset="41147.6697">14805 8336 171 0,'-8'-1'289'16,"8"1"-7"-16,0 0-13 0,0 0-14 15,-2 11-16-15,0-8-19 0,4 5-18 0,-2-2-22 16,-2 4-10-16,4-2 9 16,-4 1-10-16,2 4-13 0,0-4-28 0,-2 4-5 15,0-2-1-15,0 2-8 0,0-2-9 16,0 0-6-16,0-1-10 0,-2 1-5 0,2-4-16 16,-2 4-22-16,2-4-23 0,-1 1-23 0,3-2-27 15,-2-3-42-15,2 1-46 0,0-4-53 16,-4 4-56-16,4-4-41 0,0 0-726 15,0 0 337-15,0 0 222 0</inkml:trace>
  <inkml:trace contextRef="#ctx0" brushRef="#br0" timeOffset="41319.3906">14825 8119 263 0,'-2'-8'348'0,"-2"3"-7"16,2-1-5-16,0 1-22 0,0 0-22 15,2 5-29-15,-4-7-25 0,2 2-28 16,2 5-22-16,-4-7-32 0,4 7-39 16,0 0-45-16,-2-4-62 0,2 4-60 0,0 0-73 15,0 0-85-15,0 0-733 0,0 0 320 16,0 0 211-16</inkml:trace>
  <inkml:trace contextRef="#ctx0" brushRef="#br0" timeOffset="42177.1141">15587 8320 2 0,'0'0'251'0,"0"0"7"0,-8-2 4 16,8 2-2-16,0 0 1 0,0 0 9 0,0 0-22 16,0 0-5-16,0 0-10 0,0 0-12 15,0-7-14-15,0 7-13 0,13-8-18 0,-2 3-13 16,1-1-14-16,3-1-16 0,0 1-15 16,2-1-10-16,-1 0-12 0,4-1-8 15,-3 3-7-15,0-1-13 0,0 0-10 0,-1 3-11 16,0-1-20-16,-4 0-18 0,1 3-26 15,0-1-29-15,-3-2-41 0,1 1-42 16,-3 2-51-16,0-1-47 0,2 2-37 0,-4-2-48 16,0-1-698-16,0 3 343 0,0-3 227 15</inkml:trace>
  <inkml:trace contextRef="#ctx0" brushRef="#br0" timeOffset="42464.6432">15808 8065 6 0,'-4'-5'229'0,"-1"1"-4"16,1 0-4-16,4 4-4 0,-6-7-5 15,4 5-11-15,2 2-2 0,0 0 9 0,0 0 24 16,-10 13 12-16,8-2-12 0,0 0-1 16,-2 6-3-16,2 1-4 0,0 1-8 15,0 2-7-15,0 2-14 0,0 0-10 0,-2 2-16 16,2-1-13-16,0-2-16 0,-2-2-11 15,2-1-13-15,0 3-9 0,0-4-11 0,-1-1-10 16,1 0-20-16,0 1-23 0,0-3-25 16,0-4-33-16,2 1-36 0,0 0-43 0,0-3-32 15,0 1-34-15,0-3-32 0,-2 1-41 16,2-3-43-16,0 2-42 0,0-5-898 0,0-2 413 16,0 0 273-16</inkml:trace>
  <inkml:trace contextRef="#ctx0" brushRef="#br0" timeOffset="43153.6175">16121 8270 171 0,'0'0'212'15,"-2"-8"4"-15,0 3-2 16,2 5-1-16,-4-7-4 0,0 3-7 0,2 1-6 16,2 3 1-16,-5-6-3 0,5 6-5 15,-6-4 11-15,6 4-16 0,-8-2-16 0,8 2-10 16,-18 8-9-16,6 1-8 0,-2 0-3 16,-4 8-7-16,3-5-13 0,-1 5-9 0,0 0-5 15,2-1-10-15,-1 1-6 0,0 0-10 16,5 1-3-16,-1-5-12 0,3 2-5 0,1-2-6 15,1-1-12-15,-1-2-7 16,5-1-6-16,-2 1-3 0,2-3-2 0,4-2-6 16,0-1-3-16,-2-4-1 0,8 6 1 0,1-6-5 15,0 0 2-15,-9 0 0 0,19-6-6 16,-5 2-2-16,0-1 2 0,2-4-2 0,-1-1-3 16,2-2-1-16,2-1-1 0,0 0 1 15,-2 0-2-15,2-1-1 0,0 2 2 16,-2-1-1-16,-2 2 3 0,0 3-1 15,-5-1-3-15,0 4 3 0,2-2-2 0,-2 4 9 16,-2 3 15-16,3 0 12 0,-11 0 17 16,17 7 17-16,-10-1 11 0,1 5 7 15,0 1 3-15,-2 1-5 0,-2 1-4 0,2 1-7 16,0 0-7-16,-4 3-5 0,2-1-7 16,-2 0-5-16,2-1-6 0,-2-1-5 15,2 1-10-15,-1-2-10 0,1-2-18 0,-2 0-23 16,2 0-30-16,-2-3-43 0,5 1-47 15,-1-3-57-15,1-3-76 0,3 0-96 0,-2-2-1101 16,4-2 502-16,4-2 331 0</inkml:trace>
  <inkml:trace contextRef="#ctx0" brushRef="#br0" timeOffset="46514.4286">2573 11001 176 0,'0'0'230'16,"-4"-5"-6"-16,4 5-8 0,0 0-12 0,-2-4-12 16,2 4-10-16,0 0-12 0,0 0-10 15,0 0-2-15,0 0 8 0,0 0-7 16,0 17 7-16,2-9 4 0,0-1 14 15,-2 4-2-15,2 1-7 0,-2 0-3 0,0 2-6 16,0 0-12-16,0 3-5 0,0-2-9 16,-2 2-10-16,2 0-9 0,-2 2-7 0,2 1-10 15,-2-3-12-15,-1 0-9 0,3 0-6 16,-2 0-8-16,2 0-8 0,-3-2-16 16,1-3-23-16,0 2-22 0,0-3-35 0,2-2-34 15,-2 3-40-15,2-5-40 0,-4 0-48 16,2 4-51-16,0-6-41 0,0 3-33 0,0-6-833 15,2 1 393-15,0-3 259 0</inkml:trace>
  <inkml:trace contextRef="#ctx0" brushRef="#br0" timeOffset="47020.0768">2621 11022 71 0,'0'0'85'0,"2"-8"-9"0,-2 8-3 16,2-8 3-16,1 5-3 0,-3 3 1 15,2-6 1-15,2 2-3 0,-4 4-5 16,6-4-3-16,-2 1 2 0,3 1-4 0,-7 2 1 16,13-4 2-16,-5 2 0 0,2 2 4 15,-1 2-1-15,-9-2 3 0,19 2 6 16,-8 2 3-16,-1-1 10 0,3 1 6 16,0 4 12-16,-1 0 11 0,-1 1 8 0,0 1 9 15,-3-1 3-15,0 3 22 0,1-1 4 16,-3 1-22-16,1-1 8 0,-3 2-3 0,0 1 1 15,-1 1-1-15,-6-1-4 0,3-2-4 16,-4 5-6-16,0 0 0 0,-3-1-6 0,1 1-6 16,-5 3-9-16,1-1-6 0,-3-3-7 15,-2 4-6-15,1-3-12 0,1-2-8 0,-4 0-5 16,2 0-9-16,0-1-7 0,2-3-15 16,1-1-15-16,-1-1-24 0,0 2-28 15,1-4-30-15,1 1-43 0,3-3-43 0,-1 1-46 16,0-3-50-16,3 1-49 0,2 0-44 15,-2-3-889-15,6-1 416 0,0 0 274 0</inkml:trace>
  <inkml:trace contextRef="#ctx0" brushRef="#br0" timeOffset="47645.9922">2947 11379 142 0,'-6'-7'228'0,"2"4"-13"15,2-2-18-15,2 5-18 0,-7-10-17 16,7 6-14-16,0-4-19 0,3 1-9 15,1-3-13-15,0 3-10 0,0-3-11 16,2 0-9-16,2 1-7 0,0-1-8 0,2 0-5 16,-2 3-5-16,3-2-6 0,0 2-6 0,-1 0-2 15,3 1-4-15,-1 1-6 0,0 3 1 16,0-1-1-16,-2 3 7 0,1 3 11 0,2-1 8 16,-3 1 8-16,1 4 8 0,-3-2 3 15,0 3 7-15,2 1 3 0,-4 3 2 16,-2-1 0-16,0 0 9 0,0 3 2 0,-4-3 5 15,-2 0-10-15,2 3 7 0,-4-1 7 16,0-1 7-16,-2 1 1 0,-3-3 1 16,0-1 2-16,-1 2-7 0,-1-1-7 0,1-2-4 15,-3-2-6-15,-2 0-9 0,1-3-6 16,0-1-13-16,0 2-14 0,-1-4-15 16,2 0-12-16,-4-3-19 0,3-2-19 0,-2 1-19 15,4-1-39-15,-1-2-38 0,3-2-35 16,-1 1-49-16,2-5-52 0,5 4-49 15,2 0-59-15,4-3-784 0,-2 0 387 0,2 4 256 16</inkml:trace>
  <inkml:trace contextRef="#ctx0" brushRef="#br0" timeOffset="48369.9078">3642 11211 30 0,'0'0'299'0,"0"0"-3"0,-8-2-9 0,8 2-27 16,0 0-14-16,0 0-16 0,0 0-14 15,-11 8-12-15,8-2-6 0,-3 4 4 0,2 0-16 16,0 2-12-16,-2 1-27 0,1 2-12 16,1 0-6-16,0 1-12 0,0-1-11 0,2 3-6 15,2-4-7-15,-2 1-14 0,2-1-7 16,2 1-5-16,0-3-5 0,0 1-9 16,2-1 0-16,2-1-10 0,1-2-5 0,1 1-12 15,2-4-5-15,2-4-3 0,-2 3-7 16,4-5-4-16,0 0-1 0,0-5-2 0,3 0 2 15,-2-2-5-15,-2-1 5 0,1-1-3 16,0-3 2-16,0-2-2 0,-3-4 6 16,1 1-2-16,-3-2 6 0,0-1-2 15,-1 4 0-15,-2 0 0 0,-2-2-2 0,0 3-3 16,0 2-6-16,2 2-10 0,-4 0-24 16,2 0-43-16,-2 4-43 0,2-3-63 15,-2 5-72-15,2-1-51 0,-2 1-827 0,0 1 385 16,3 1 255-16</inkml:trace>
  <inkml:trace contextRef="#ctx0" brushRef="#br0" timeOffset="50320.5341">2621 11622 52 0,'0'0'111'0,"0"0"0"0,0 0 6 0,0 0 0 16,0 0 5-16,0 0 0 0,0 0 3 15,0 0 2-15,0 0 5 0,0 0 3 16,0 0 0-16,0 0-3 0,0 0 2 0,11 0-2 16,-11 0-2-16,0 0-9 0,0 0-4 15,16 0-15-15,-16 0-7 0,14 0-4 0,-14 0-2 16,12 0-11-16,-4-1-5 0,1 1 0 16,0-3 1-16,1 3-2 0,1-1-5 15,-1 1 2-15,-1-2 17 0,2 2-7 16,1 0-3-16,-2 0 3 0,2 0-8 0,-2 0-6 15,2-2-3-15,1 2-2 0,0 0-3 16,-2 0-6-16,3-2-2 0,0 2-5 0,0 0-6 16,-2-2-1-16,3 2-9 0,0 0-1 15,2 0 0-15,1-4-4 0,0 4-2 16,1 0 4-16,-2-1-3 0,2-2 4 16,1 3-4-16,-2-3 3 0,2 2 2 0,-1 1-3 15,-1-1 0-15,0-2 2 0,-2 3-4 16,4-1-2-16,-4-2 4 0,-1 3-7 0,3 0 2 15,-2 0-4-15,1-3-1 0,2 3-1 16,-2-2-4-16,2 2 1 0,2 0-2 0,-1 0 1 16,0-2-3-16,2 2 3 0,-1-2 0 15,1 0-2-15,-4 2 1 0,3 0-4 0,-1-2-4 16,-4 2 4-16,4-1 0 0,-6 1-2 16,1 0-1-16,0 0-3 0,-2 0 7 15,1 0 0-15,-1 1-1 0,2-1 3 0,-3 0-3 16,4 0 2-16,-4 0-1 0,3 0 1 15,0 0-2-15,0 0 1 0,-1-1-2 0,2 1 1 16,-2 0-1-16,1 0 3 0,-3 0-4 16,2 0 2-16,-2-3-4 0,0 3-2 15,0 0 5-15,0 0-2 0,-4 0 5 16,3 0-3-16,-11 0-1 0,19 0 2 0,-12 0 1 16,1-1 0-16,-8 1-1 0,14 0 5 15,-14 0 2-15,14 0-3 0,-10-2-3 16,-4 2 3-16,10 0-2 0,-10 0 1 0,0 0 1 15,13 0 2-15,-13 0 1 0,9 0-1 16,-9 0 7-16,0 0 1 0,8-2 3 0,-8 2 3 16,0 0 0-16,0 0 2 0,0 0 0 15,11 0-2-15,-11 0 1 0,0 0-3 0,0 0-2 16,0 0 0-16,8-2 0 0,-8 2-1 16,0 0-2-16,0 0-3 0,0 0 3 0,0 0-1 15,0 0-4-15,0 0 0 0,0 0-1 16,0 0 2-16,6-2-4 0,-6 2-1 15,0 0-7-15,0 0-17 0,0 0-18 0,0 0-20 16,0 0-24-16,0 0-44 0,0 0-31 16,0 0-46-16,0 0-54 0,0 0-60 15,0 0-76-15,-8 9-805 0,6-5 406 0,2-4 268 16</inkml:trace>
  <inkml:trace contextRef="#ctx0" brushRef="#br0" timeOffset="51930.5182">5224 11136 242 0,'0'0'254'0,"0"0"-10"16,-6 3-12-16,6-3-12 0,0 0-15 0,0 0-14 15,0 0-15-15,0 0-4 0,0 0-9 16,0 0-21-16,0 0-14 0,0 0-6 16,25-6-9-16,-15 4-14 0,6-2-4 15,-2-1-12-15,6 2-11 0,-4-2 1 0,3-2-14 16,0 2-6-16,0 1-4 0,1-1-5 16,-2 1-5-16,2 0-5 0,-1 0-4 0,-3 2 0 15,2 1-9-15,-6-1 0 0,1 2-2 16,0-3-3-16,-1 3 2 0,-1 3-4 0,-1-3 0 15,-1 2 29-15,0-1 12 0,-1 3 10 16,-2 0 0-16,-2 2 12 0,0 1 12 16,-4 0 13-16,0 1 5 0,-2 2 4 0,-2 1 0 15,-2 3-4-15,-4-1-1 0,-2 4-4 16,-2 0-4-16,-1 3-5 0,-2-2-8 16,2 2-9-16,-3 2-5 0,-4-1-7 0,5-1-5 15,0-2-6-15,0 0-3 0,1-3-7 16,0 2-5-16,2-2-5 0,3-4-3 15,0 2-5-15,3-2-6 0,0-4-4 0,1 1-7 16,1-1-3-16,0-1-1 0,2 2-2 16,-3-5-1-16,4 2 0 0,1 2 1 15,0-3 0-15,2-4 2 0,2 9 2 0,3-5 0 16,2-2 1-16,-1 0 2 0,2 0-3 16,3-1 1-16,-1-1-3 0,3 0 2 15,2-1-1-15,-3 1-8 0,4-2-5 0,0-2-12 16,-1 2-19-16,-2 0-16 0,2-1-27 15,-1-1-39-15,4 0-34 0,-4 0-34 0,-1-1-37 16,2-2-46-16,0 2-52 0,-1-1-33 16,2 0-906-16,-4 1 430 0,2-4 283 0</inkml:trace>
  <inkml:trace contextRef="#ctx0" brushRef="#br0" timeOffset="52412.0958">5836 11397 194 0,'-11'-4'250'0,"3"-1"-12"16,-1 1-13-16,3 0-15 0,-2 0-15 15,2-1-16-15,-2-2-14 0,4 2-17 16,0-3-13-16,2 1-13 0,2-1-13 0,-2 1-12 16,4-1-7-16,2 1-8 0,2-3-9 15,4 0-9-15,0 1-5 0,0 1-6 0,5-1-7 16,-2 1-3-16,2 1-8 0,-3 1-5 16,4-1-4-16,-4 6-4 0,1 0-2 15,-3 1 0-15,3 0-3 0,0 1 3 0,-5 3 9 16,2 1 7-16,-2 2 16 0,0 2 0 15,-4 2 7-15,0 3 20 0,-2-2 4 0,0 1 2 16,-4-2-7-16,0 2 12 0,0 0 5 16,-4 0 9-16,0 3 8 0,-2-4 9 0,2-1 4 15,-4 0 5-15,2 0 0 0,-7-4-2 16,4 0-8-16,-4-1-10 0,3-3-9 16,-6 0-12-16,6-1-12 0,-3-2-19 0,0-2-18 15,0-1-20-15,3-2-29 16,-1 1-25-16,0-3-45 0,3 0-46 0,-1-1-55 15,3-6-56-15,3 4-70 0,3-3-55 0,0 0-945 16,4-3 444-16,5 1 293 0</inkml:trace>
  <inkml:trace contextRef="#ctx0" brushRef="#br0" timeOffset="53511.2766">9298 11078 89 0,'-4'-5'340'15,"2"1"-7"-15,2 4-27 0,-4-5-12 0,4 5-16 16,-6-4-6-16,6 4-19 0,0 0-25 15,0 0-13-15,0 0-8 0,0 0-3 16,0 0-11-16,0 0-17 0,8 23-12 0,-2-16-14 16,0 3-14-16,-1 0-12 0,3 2-19 15,-1-3-6-15,-1 2-10 0,3-2-9 16,-3 1-11-16,-2 1-12 0,2-3-23 0,0 0-21 16,-2 0-33-16,4-1-41 0,-4 1-38 15,0-2-39-15,0-3-46 0,0 3-54 0,0-2-37 16,3-1-43-16,-3-3-762 0,2 2 367 15,1-2 243-15</inkml:trace>
  <inkml:trace contextRef="#ctx0" brushRef="#br0" timeOffset="53798.2308">9551 11110 109 0,'0'-8'276'0,"0"8"1"0,0 0-7 0,0-6-2 15,0 6 1-15,0 0 10 0,0 0-3 16,0 0 0-16,0 0 2 0,0 0-2 0,-14 18-2 16,8-10-6-16,-2 3-12 0,-1 2-15 0,-1 4-18 15,-1 2-16-15,-2 0-19 0,3 2-18 16,-5 0-13-16,2 8-18 0,-1-5-13 16,1-1-11-16,-2 5-11 0,4-6-17 0,-1 1-17 15,2-3-15-15,-2 2-18 0,2-3-18 16,2 0-23-16,-1-4-30 0,0-2-40 0,3-2-34 15,2 1-47-15,0-2-40 0,-1 0-48 16,1-3-51-16,2 1-47 0,-2-3-43 0,2 1-894 16,2-4 434-16,0-2 287 0</inkml:trace>
  <inkml:trace contextRef="#ctx0" brushRef="#br0" timeOffset="54276.19">9662 11396 6 0,'-4'-3'325'0,"4"3"-16"15,-6-5-17-15,2 3 2 0,4 2-20 0,-6-10-22 16,4 5-22-16,-1-2-15 0,1 0-40 15,2 0-8-15,-2 1-14 0,2-3-11 0,0 1-18 16,2 0-7-16,0 1-14 0,-2-1-4 16,5 0-18-16,-3 1-7 0,4 1-9 0,0-2-16 15,4 2-8-15,4-1-10 0,-2 2-16 16,3 1-8-16,0-1-8 0,-2 3-7 16,1 2-1-16,-1 0-1 0,2 1 1 15,0 3 6-15,-3 2-2 0,-1-1 0 0,0 5 8 16,-1-1 10-16,-4 3 8 0,0-1 6 15,0 3 10-15,-6-3 4 0,2 2 1 0,-2 0 31 16,-2 1 2-16,-4-1 5 0,2 1 5 16,0-3 6-16,-4 1 5 0,0-1 2 0,-1-2 6 15,0 0 4-15,-1-1-1 0,-1-2-5 16,1-4-4-16,0 2-7 0,-4-1-9 16,4-6-9-16,-3 0-15 0,-2 0-11 0,3-3-19 15,-1 1-20-15,1-4-23 0,-2-1-33 16,4-3-42-16,2 4-49 0,-1-5-66 15,2 0-65-15,3 1-70 0,0-1-1079 0,4 1 483 16,2-2 318-16</inkml:trace>
  <inkml:trace contextRef="#ctx0" brushRef="#br0" timeOffset="55033.2588">10671 11076 69 0,'0'0'260'16,"-5"7"0"-16,5 0-7 0,0 1-12 15,-2-1-8-15,2 5-11 0,0-2-14 16,0 5-8-16,0 0 10 0,0 4-19 0,-2 2-29 16,2 0-15-16,-2 0-12 0,2 4-9 15,-2 0-17-15,0 0-11 0,0-1-11 0,0 2-10 16,0-4 0-16,0-3-15 0,-1 2-13 16,3-4-4-16,-2 0-21 0,2-4-18 15,-2-1-11-15,2 0-17 0,-3-3-16 0,3-1-29 16,-2-1-38-16,2-2-38 0,0-5-29 15,-4 3-29-15,4-3-15 0,0 0-13 0,-4-14-572 16,2 5 273-16,2-3 179 0</inkml:trace>
  <inkml:trace contextRef="#ctx0" brushRef="#br0" timeOffset="55508.926">10729 11078 85 0,'10'-2'151'0,"0"2"11"16,-2 2 12-16,1-1 7 0,1 3 7 0,1 2 8 15,-2-2 0-15,1 1 0 0,-2 1-3 16,2 1 4-16,-4 1 17 0,0 0 4 16,-2 1-17-16,0 3 4 0,-2-1-3 0,-2 1-6 15,-2 2-3-15,0 1-9 0,-4-3-10 16,0 6-10-16,-6-1-9 0,0-2-8 0,-3 2-7 15,3 0-6-15,-5-3-6 0,2 1-7 16,-3-4-5-16,2 0-10 0,1-1-6 16,2 2-7-16,-1-5-8 0,3 1-8 0,1-2-8 15,1 0-6-15,0-3-12 0,3 3-12 16,-2-1-9-16,4-1-10 0,-3 0-10 0,3-3-8 16,-1 5-4-16,3-1 0 0,2-5 2 15,4 9 0-15,3-5 2 0,2 1 4 16,3 1-6-16,1 0 1 0,2-1 0 15,2 2-2-15,-1 1 1 0,4-1-1 0,-2 0 1 16,4 1 2-16,-1 1-5 0,-2 1 1 16,0-2-3-16,1 3-1 0,-4-3 2 0,1 2-9 15,0-3-3-15,-2 0-6 0,-3 1-9 16,2 1-11-16,-4-6-14 0,-2 2-16 16,1-1-20-16,-1-1-13 0,1-1-29 0,-1 1-35 15,-1-6-44-15,-7 3-55 0,10-5-51 16,-6 0-48-16,0-2-865 0,1 0 419 0,-3-3 276 15</inkml:trace>
  <inkml:trace contextRef="#ctx0" brushRef="#br0" timeOffset="55909.4147">11064 11354 50 0,'0'0'276'0,"-4"-7"-9"0,0 4-14 0,4 3-14 16,0-8-21-16,-2 1-14 0,4 1-18 15,0-2-12-15,0 1-14 0,5 0-20 0,-3 0-15 16,2 2-2-16,0-3-11 0,1 4-11 16,4-1-10-16,-3 1-11 0,2 2-5 0,1 0-8 15,0 0-9-15,-1 2-11 0,3 2-1 16,-3 2-5-16,4 1-2 0,-2 1-4 0,-2 4-5 15,-1-1 1-15,0 1-4 0,-1 3 4 16,-4-2 3-16,2 1 3 0,-3 3-7 16,-3-3 10-16,0 1 9 0,0-1 7 15,-3-1 18-15,1 0 9 0,0 1 7 0,-4-3 3 16,0-1 0-16,2-1 2 0,-3 1-6 16,0-2-4-16,-1-2-6 0,2-3-11 15,-2 1-12-15,8-2-18 0,-20-4-21 0,12-2-23 16,-1 1-26-16,1-2-41 0,0-3-37 15,1-3-47-15,-2 0-60 0,5-1-70 16,-2 1-78-16,4-5-752 0,-2 3 379 0,4-4 251 16</inkml:trace>
  <inkml:trace contextRef="#ctx0" brushRef="#br0" timeOffset="56705.9473">12366 11090 16 0,'-8'-3'278'0,"0"3"-7"15,-3-2-8-15,1 2-14 0,-5 2-10 16,2 1-17-16,-3 1-13 0,-2 0-12 15,2 3-4-15,-2 2 2 0,1-1-10 0,1-1-14 16,-2 3-17-16,4-3-13 0,-1 2-13 16,2-1-12-16,3 1-30 0,-3 1-1 0,5-2-8 15,-1 2-15-15,2-3-6 0,1-2-6 16,2 3-1-16,2 0-8 0,2-1-1 16,0-2 0-16,2 3-5 0,4-1-6 0,-2-2 1 15,5-1-2-15,2 1 0 0,1 1-7 16,1 0-1-16,0-2-1 0,4 0-10 0,-3 0-3 15,2-1 3-15,-2 2-13 0,-1-5 0 16,2 7 0-16,-2-1 2 0,-1-1 0 0,0 3-1 16,0 0 0-16,-2 1 3 0,1 1 10 15,-3 0 13-15,-2 2 10 0,1 0 21 16,-5 3 20-16,0-1 10 0,-2-1 11 0,0 2 9 16,-4-2 7-16,0 2 7 0,-3 1 6 15,-1-3 5-15,-1 0-6 0,-1-2 0 16,0 3-5-16,-4-4-14 0,2 0-5 0,-3-1-10 15,2-3-15-15,-4 1-14 0,3-3-20 16,-6-1-27-16,4 0-28 0,0-2-31 16,0-2-42-16,-1-2-49 0,4 3-47 0,0-5-44 15,3 1-49-15,0 0-54 0,3-1-37 0,0-1-1045 16,7-1 481-16,0-1 317 0</inkml:trace>
  <inkml:trace contextRef="#ctx0" brushRef="#br0" timeOffset="57314.3994">12610 11125 92 0,'-2'-3'217'0,"2"3"-5"0,0 0-8 0,-8-3-5 16,8 3-2-16,0 0 0 0,0 0-5 16,-15 6-3-16,13-2-4 0,-5 2-6 15,3 1-7-15,0 1-9 0,0 1-9 0,0 3-26 16,2 2-5-16,-2 1-5 0,1 2-6 0,-1-1 1 16,1 4-9-16,-1-1 3 0,0 2-7 15,2-2 3-15,-2 4-4 0,2-1-4 16,-5 1-4-16,3-4-3 0,0 4-7 0,0-3-8 15,0-4-5-15,-1 1-10 0,3-1-3 16,-2-1-5-16,2-4-6 0,-1-2-2 0,1 3-4 16,2-4 0-16,-2 0-1 0,0-1 7 15,0-1 11-15,2-1-3 0,-2-1-6 16,2-4-4-16,0 0-4 0,0 0-7 0,0 0-1 16,-8-13-7-16,8 4-2 0,2 1-7 15,-2-2 1-15,2 0-11 0,0-1-7 0,2-4-6 16,2 0-9-16,1 1-5 15,2-1-8-15,1 1 14 0,1 2-4 0,1-1-1 16,1 1-4-16,-2 3 2 0,1-3 0 16,3 4-3-16,0 3 6 0,-2-2-2 0,-1 4 6 15,1 1 3-15,0 2-3 0,-3 2 0 0,3 1 6 16,-2 2-3-16,1 1 6 0,-1 1 6 16,-1 1-1-16,1 1 3 0,-2 2 0 15,-3-4 5-15,0 2-1 0,-2 1-1 16,0-1 3-16,-2 0-3 0,4-1 3 0,-4 1-8 15,2-2-4-15,-2-2-22 0,2 1-5 16,-2-1-17-16,2-1-28 0,-4 0-36 0,2-2-43 16,-2-2-43-16,0 0-53 0,0 0-38 15,0 0-850-15,0 0 388 0,13-10 256 0</inkml:trace>
  <inkml:trace contextRef="#ctx0" brushRef="#br0" timeOffset="57586.3661">12934 11301 210 0,'0'0'254'16,"0"0"-12"-16,2-7-3 0,-2 7-2 0,0 0-4 16,0 0-1-16,0 0-25 0,-2 21-10 15,0-11-15-15,2 0-10 0,-2-1-13 0,0 4-19 16,0-1-11-16,-2 1-10 0,2 2-10 15,0-2-18-15,-3 2-11 0,1-3-18 16,2-1-15-16,0 1-22 0,0-1-30 0,0-2-26 16,-1-2-28-16,3 0-34 0,-2-1-36 15,0 0-41-15,2-4-34 0,0 1-37 16,0-3-587-16,0 0 281 0,0 0 186 0</inkml:trace>
  <inkml:trace contextRef="#ctx0" brushRef="#br0" timeOffset="57756.2625">12970 11230 3 0,'-2'-8'328'0,"2"3"-6"15,-2 0-14-15,2 0-16 0,0 5-21 16,-2-7-25-16,2 7-21 0,-2-7-25 0,2 7-22 16,0-8-12-16,0 8-51 0,-2-5-35 15,4 1-49-15,-4 0-64 0,2 4-65 16,-2-9-81-16,0 3-656 0,0 0 284 0,0-1 187 15</inkml:trace>
  <inkml:trace contextRef="#ctx0" brushRef="#br0" timeOffset="58642.2943">14197 11094 206 0,'2'-5'256'0,"0"-1"-5"16,-2 2-7-16,0 4-11 0,2-7-11 0,-2 7-9 16,0-5-6-16,0 5-13 0,0 0 1 15,2-6 8-15,-2 6-6 0,0 0 15 0,6 20-3 16,-6-11-2-16,2 3-4 0,0 3-9 15,0 4-12-15,0 0-2 0,-2 2-18 0,2 6-16 16,-2 0-11-16,0 0-13 0,3-1-10 16,-3 1-13-16,3-2-10 0,-3-3-15 15,0 1-12-15,0-2-17 0,0-3-15 16,0 0-21-16,0-1-21 0,0-3-17 0,0-2-20 16,2 1-22-16,0-4-22 0,-2 0-36 0,-2-3-39 15,2 0-30-15,-2-3-32 0,2-3-27 16,0 0-21-16,0 0-10 0,0 0-15 0,0-16-713 15,2 6 345-15,-2-3 228 16</inkml:trace>
  <inkml:trace contextRef="#ctx0" brushRef="#br0" timeOffset="58900.3718">14237 11318 525 0,'-2'-10'31'0,"2"3"15"0,-2-2 18 16,2 2 26-16,0-1 8 0,-2 3 10 0,2-1 11 16,0 2 10-16,-2-1 2 0,2 1 0 15,0 4 6-15,0 0 14 0,0 0 18 16,0 0 7-16,0 0 6 0,0 0 3 15,18 13 3-15,-9-4 16 0,1 2-6 0,5 4-11 16,0-1-12-16,-1 1-14 0,6 2-12 16,-1-3-17-16,0 0-13 0,-2 1-10 15,5-2-12-15,-6-2-6 0,3 1-11 0,-2-1-8 16,-2-3-8-16,-3 0-8 0,2-3-11 16,-6 1-12-16,2-2-12 0,1 0-17 0,-2-3-22 15,1-1-35-15,-1-1-41 0,-3-3-34 16,2 0-37-16,-4-2-39 0,1-1-39 15,-1-1-31-15,-1-1-26 0,-1 0-781 16,0-4 368-16,-2 2 242 0</inkml:trace>
  <inkml:trace contextRef="#ctx0" brushRef="#br0" timeOffset="59141.5656">14527 11172 23 0,'-5'-4'281'0,"5"4"-1"0,-8-5-1 16,8 5 3-16,-6-4 12 0,6 4-26 16,0 0-2-16,-8-2-6 0,8 2-8 15,0 0-10-15,-18 8-7 0,8-2-10 0,-3-1-11 16,1 4-19-16,-8 2-20 0,2-2-15 16,-2 3-24-16,-1-1-11 0,4 0-34 0,0-3-33 15,3 0-44-15,-2 1-55 0,2 0-64 16,1-1-71-16,0 4-86 0,-2-4-89 15,3-1-812-15,6 0 395 0,2-1 261 16</inkml:trace>
  <inkml:trace contextRef="#ctx0" brushRef="#br0" timeOffset="59640.7242">14862 11226 52 0,'-2'-6'318'0,"-3"3"-5"0,3-2-12 0,2 5 10 15,-6-7-17-15,1 5-23 0,5 2-37 0,0 0-5 16,0 0 3-16,-15 8-5 0,9-1-6 16,0 1-12-16,2 4-16 0,-2 3-13 15,-2 0-20-15,4 0-13 0,2 3-12 0,0-1-16 16,0 1-10-16,2 0-10 0,2 0-12 0,0 0-6 16,2-1-6-16,2 1-10 0,-2-4-4 15,2 0-6-15,0-2-7 0,2 1-8 16,3-4-4-16,0 1-5 0,4-5-7 0,-3-1-2 15,3 0-2-15,-2-4-2 0,-1 1 0 16,3-4-4-16,0-3 0 0,0 1-1 16,-1-5 1-16,2-2 4 0,-2-1 3 15,1-1 2-15,-2 0 1 0,0-2-3 0,-5 1-2 16,2 2-1-16,-3-1-6 0,2 2-5 16,-3 2-16-16,2-2-24 0,-4 2-28 15,3 3-36-15,-3 0-41 0,1-1-45 0,-1-1-48 16,-2 4-57-16,2-2-48 0,-2 1-983 15,-2-2 449-15,0 2 296 0</inkml:trace>
  <inkml:trace contextRef="#ctx0" brushRef="#br0" timeOffset="60624.2349">17414 11460 242 0,'-10'-7'237'0,"2"-1"-12"0,0-1-10 0,0-1-12 15,1-2-11-15,-1-1-8 0,-1 0-13 16,3 0-12-16,-1-1-12 0,5 0-9 16,-2-1-12-16,2 2-10 0,0-2-12 0,2 3-8 15,4-5-13-15,0 2-3 0,5 1-14 16,-1-2-6-16,7 0-6 0,2 2-6 15,3-1-6-15,2 1-3 0,2 2-3 16,1 3-4-16,1 1 0 0,-1 2-2 0,-2 3-2 16,0 1 9-16,1 2 2 0,-3 2 1 0,-2 1 10 15,2 3 6-15,-4 0 16 0,0 3 4 16,-3 2 10-16,0-1-9 0,-4 4 12 0,1-1 5 16,-5 2 11-16,-2 0-4 0,1 3 1 15,-5-2-8-15,-2 4-2 0,-3-3-5 16,1 0-4-16,-2 0 0 0,-1-2-1 0,-3 1-1 15,-3-3-2-15,0 0 0 0,-3 0-2 16,0-4 5-16,0-1 0 0,-1 1 1 16,-1-3-2-16,0-1-9 0,-2-5-4 15,2 1-7-15,-3-1-10 0,1-1-7 0,0-4-15 16,0 0-16-16,3 0-22 0,0-5-31 16,-2 0-38-16,7-1-58 0,0 0-56 15,4-3-55-15,4-1-66 0,4 1-64 0,0 2-1092 16,4-5 499-16,7-3 330 0</inkml:trace>
  <inkml:trace contextRef="#ctx0" brushRef="#br0" timeOffset="67588.4034">18909 11073 42 0,'0'0'224'16,"0"0"-9"-16,-9-1-8 0,9 1-6 15,0 0-4-15,-7-3-5 0,7 3-7 16,0 0-5-16,0 0-3 0,0 0-5 15,0 0-11-15,0 0-6 0,0 0-20 0,0 0-5 16,-8-1-12-16,8 1-11 0,0 0-13 16,0 0-9-16,0 0-8 0,0 0-5 0,0 0-5 15,0 0-4-15,26 8-5 0,-18-5 0 16,3 1-4-16,-1 3-3 0,3 1 0 16,-2 1-3-16,1 1-2 0,-2 0-6 15,2 2 15-15,-2-1-2 0,-2 2-13 0,3 0 4 16,-5 1-5-16,1-1-2 0,-1 1 1 15,1 0-8-15,-3 2 0 0,-2-3-1 0,2 2 0 16,-4-4-5-16,0 4 4 0,2-4 3 16,-2-2-2-16,0 0 3 0,-2 1-2 0,2-3 7 15,0 1 7-15,0 1 4 0,0-4 13 16,0 1 5-16,0-6-3 0,0 5-1 16,0-5 0-16,0 0-2 0,0 0-2 0,0 0 0 15,-4-19-5-15,4 9-5 0,0 1-6 16,2-3-4-16,2-3-5 0,0 1-5 15,2-1-5-15,1 1-2 0,0-1-1 0,1-3-6 16,2 5-1-16,1-4-2 0,0 1-2 16,0 1-1-16,-1 2 0 0,0 1-2 15,1 1-1-15,0 2-3 0,-1-2 0 16,1 4-2-16,-3 2-2 0,1 0 1 16,-1 2-1-16,3 1-1 0,-1 2 2 0,-2 2 0 15,2 0-1-15,0 1-2 0,-2 4-3 0,-1-2 0 16,1 3-2-16,-1 0 0 0,-1-1-1 15,-2 1-1-15,3-1 0 0,-5 4-5 0,0-3-7 16,0 1-10-16,0-1-18 0,-2 0-14 16,0 0-18-16,2 0-23 0,-2-2-31 15,0 1-29-15,0-2-46 0,0-5-40 0,0 5-45 16,-2-2-37-16,2-3-825 0,0 0 394 16,0 0 260-16</inkml:trace>
  <inkml:trace contextRef="#ctx0" brushRef="#br0" timeOffset="68124.1762">19429 11196 92 0,'-6'4'290'16,"6"-4"-6"-16,-6 5-7 0,6-1-22 0,0-4-4 15,0 5-12-15,0-5-9 0,6 4 3 16,-6-4-22-16,10 4-8 0,-1-3-21 16,4-1-20-16,-3 0-12 0,3-1-12 0,2-3-16 15,2 0-25-15,-3 1-10 0,4-3-5 16,-4-2-4-16,4 3-1 0,-4-2 7 15,-1-2 14-15,-1 4 15 0,-1-3 8 0,-2 2 6 16,-1 2-3-16,-2-1-7 0,-2 1-13 16,1 0-12-16,-5 0-10 0,0 4-12 15,0 0-7-15,0 0-6 0,0 0-6 0,-29 10-4 16,15-5-7-16,2 3-3 0,-3 1-3 16,3 3-2-16,-4 1-4 0,0-1-1 0,3 3-2 15,-2 0-2-15,4-2 0 0,1 3 2 16,2-3-1-16,1 2 1 0,0-1-2 15,1 1 0-15,2 2-1 0,2-4 1 0,0 0 1 16,4-1-2-16,4 0 2 0,0-1-2 16,3 0 1-16,4-3-2 0,2-1-4 15,-1-5-11-15,6 3-13 0,-4-3-14 0,6-2-17 16,-1-2-23-16,0-3-32 0,0 3-36 16,3-6-42-16,-1 1-45 0,-2-2-55 0,0 1-67 15,-1-1-56-15,-6 0-947 0,-4 1 455 16,1 2 302-16</inkml:trace>
  <inkml:trace contextRef="#ctx0" brushRef="#br0" timeOffset="70003.5641">20916 11067 247 0,'-4'-8'277'0,"0"5"-8"16,4 3-10-16,-11-4-16 0,2 3-13 15,9 1-10-15,-21 3 2 0,7 2-16 0,-2 0 7 16,2 3-16-16,-4-1-14 0,2 3-14 16,-1 1-20-16,0 3-10 0,2-3-12 15,3 3-12-15,-2-3-11 0,2 0-9 0,2 3-11 16,-1-4-20-16,2 2-4 0,3 0-1 15,0-1-15-15,-1-3-5 0,3-1-3 16,2 1-4-16,-2 0-1 0,4-2 2 0,2-1-7 16,0-1-1-16,2-1 0 0,-4-3-5 15,13 0 0-15,-5 0 2 0,5-3-10 0,-2 1 2 16,3-4-4-16,4-1 0 0,-4-1-5 16,3-2 0-16,-2 0 1 0,2-1-1 15,0-1 0-15,-2-3 1 0,-1 2 0 0,-1 2-1 16,-2-2 3-16,0 0-4 0,-3 0 4 15,0-2 1-15,-2 4 3 0,2 0 7 0,-4 2 9 16,0 1 9-16,0-1 4 0,0 1 3 16,-2 1 1-16,0 2 0 0,0-1-2 15,0 3-1-15,-2 3 2 0,0 0 5 0,-4-8 1 16,4 8-2-16,0 0-1 0,0 0-1 16,0 0-2-16,0 0-1 0,0 0-3 15,0 0 0-15,-14 11-3 0,14-11-4 0,-2 6-2 16,2-6-2-16,-2 8-2 0,2-8 0 15,2 9 0-15,0-4 1 0,0 2 4 16,2 1 1-16,-2-1 1 0,0 0-1 0,4 3 4 16,-2 0 1-16,1-1 0 0,2 5-1 15,-1-3-3-15,0 4 0 0,0 2 0 0,1 3 2 16,1 2-4-16,-2 0-2 0,1 4-1 16,0 0-6-16,-3 1 2 0,-2 1-2 15,2 1-6-15,-4 0 5 0,-2 2-3 16,0-3-6-16,-2 1-1 0,-3-1-8 0,0-1 1 15,1-3-2-15,-2 1-3 0,1-4 2 16,-1 0 2-16,0-1 0 0,-1-3 0 0,2-4 2 16,1 0-1-16,-2-1-2 0,2-4 2 0,0-1 4 15,-4 1 1-15,2-5 2 0,2-1 2 16,-3-2 4-16,9 0 6 0,-14-5-5 16,5-3 6-16,3 1-5 0,1-10 1 0,-1 2 1 15,2-3-7-15,0-7 0 0,2-4-2 16,2 0 0-16,0-2-2 0,6-4-2 0,0 1-4 15,3-1-6-15,4 0-1 0,-3 4-8 16,5-2-6-16,1 3-4 0,2-1-7 16,-2 5-9-16,4 1-3 0,-3 0-8 0,-1 4-9 15,-2 4-15-15,0 2-13 0,-4 1-19 16,4 3-20-16,-4 2-19 16,1 0-23-16,3 2-32 0,-3-1-26 0,0 3-28 15,-3 1-37-15,2 2-35 0,0 0-24 0,-2-2-31 16,0 4-807-16,-2-1 403 0,5-1 266 0</inkml:trace>
  <inkml:trace contextRef="#ctx0" brushRef="#br0" timeOffset="70680.3752">21571 11049 228 0,'-9'-5'260'15,"0"2"-7"-15,1-1-8 0,-1 2-8 0,-1 0-13 16,0 1-10-16,-4 1-6 0,4 0-4 15,-4 0 14-15,-2 1-8 0,2 1-13 16,-3 2-17-16,-1 1-6 0,0 2-12 0,-4 2-7 16,3-1-6-16,-2 2-12 0,0 1-12 15,2 0-9-15,0 3-10 0,2-1-11 16,0 2-7-16,4 0-13 0,3-1-4 0,2 0-7 16,-2 1-11-16,4-3-8 0,4-1-8 15,0 4-8-15,2-5 9 0,0 0-8 0,0 1-1 16,4-3-4-16,-2 1 1 0,4-2-2 15,2-4-4-15,-2 2-1 0,2-2-1 0,2-3-3 16,3 0-1-16,2-6 0 0,0 2-2 16,2-4-3-16,0 1 1 0,0-3-3 15,2-1 0-15,0-1 2 0,-2-3-4 16,0 1-2-16,2-2 3 0,-4 0-4 16,0-1 1-16,-1 2 0 0,-1 1 1 0,-2 2 0 15,-1 2 7-15,-2 0 3 0,1 3 1 16,-2 0-2-16,-1 1-2 0,-2 0-5 0,2 4-2 15,-6 2 2-15,7-1 7 0,-7 1 7 0,0 0 6 16,6 12 3-16,-6-4 0 0,0-1 5 16,0 5-1-16,0 0 5 0,2-1-2 15,-4 2-1-15,4-1-2 0,-2 3-5 0,2-2 4 16,3 3-3-16,-3-3-5 0,2-2 1 16,-2 4-3-16,3-3 1 0,-1 0-4 0,2-1-4 15,0-2-8-15,0-3-7 0,6 2-12 16,-2-2-20-16,2-3-27 0,1 0-31 15,2-3-34-15,0 0-38 0,1-3-30 16,2 0-37-16,-4-3-31 0,4 1-53 0,-3-3-32 16,-3-2-923-16,0 2 431 0,2-3 285 15</inkml:trace>
  <inkml:trace contextRef="#ctx0" brushRef="#br0" timeOffset="71083.1691">22024 11044 241 0,'-5'-3'305'0,"5"3"-21"15,-4-6-19-15,4 6-22 0,-4-3-29 0,4 3-7 16,0 0 5-16,0 0 5 0,0 0 12 16,0 0-10-16,-4 12-8 0,4-4-10 0,0-1-7 15,2 1-8-15,-2-2-8 0,0 4-13 16,0 1-12-16,0 2-8 0,0 2-9 16,0-1-11-16,0 1-12 0,-2 2-11 15,2 0-10-15,0 1-9 0,-2 1-7 0,0-2-10 16,0-1-9-16,-1 1-15 0,1-3-15 0,2-2-18 15,-2 0-14-15,2-1-17 0,-3-2-18 16,3-1-14-16,0 1-26 0,0-2-20 0,0-4-32 16,0-3-33-16,0 0-34 0,0 0-31 15,0 0-34-15,0 0-29 0,0-15-47 16,3 5-705-16,-3-1 355 0,2 2 235 16</inkml:trace>
  <inkml:trace contextRef="#ctx0" brushRef="#br0" timeOffset="71292.5128">22013 10696 82 0,'-2'-6'364'0,"2"2"-18"0,-2-1-20 15,2 5-18-15,-2-6-10 0,2 6-35 16,-4-6-29-16,4 6-24 0,-2-5-27 0,2 5-38 15,0 0-51-15,0-6-66 0,0 6-68 0,0 0-67 16,0 0-65-16,0 0-700 0,0 0 297 16,2 16 195-16</inkml:trace>
  <inkml:trace contextRef="#ctx0" brushRef="#br0" timeOffset="72752.3563">20465 11690 12 0,'0'0'90'0,"11"3"-2"16,-11-3-2-16,6 1-3 0,-6-1 1 0,6 2-2 15,-6-2 0-15,8 2-3 0,-8-2-5 16,12 0-2-16,-12 0 1 0,10 4-8 16,-4-4-2-16,-6 0 1 0,17 0-4 0,-8 0 4 15,-1 3-5-15,3-3 1 0,1 0 2 16,-1 0 4-16,2 0-1 0,-1 0-2 0,2 0 8 16,4 0 1-16,-1-3-3 0,2 3-3 15,0-2-4-15,1 2-7 0,0 0-1 16,2-2-21-16,1 2-1 0,1 0-3 15,-2 0-4-15,6-2-2 0,1 2-1 0,1-2-1 16,0 2-1-16,-1-1-3 0,3 1 0 16,-4-3-1-16,1 3 1 0,3-1 2 0,-2-1-1 15,0 0 4-15,-1-2 1 0,1 2-2 16,2 1 1-16,-3-4 4 0,-1 4-2 16,2-1 3-16,-3 0 1 0,-1-2-3 15,-4 1 1-15,4 2-3 0,-3 0 0 0,-1-1-1 16,1-1-1-16,2 1-4 0,-1 2-2 15,-1-1-1-15,5 0 0 0,-1-2-3 16,1-1 0-16,-4 4-3 0,4-4 0 0,0 2-1 16,-3 0 0-16,-1 0-1 0,-1 2 0 15,-2-3-1-15,0 1 1 0,-1 2-1 16,-2-2-1-16,2 0 0 0,-3 0 3 16,-1 2-3-16,0-1-3 0,-2-2 0 0,1 3 0 15,0-1 2-15,0-1 1 0,-3 0-2 16,3 2-4-16,-2-2 3 0,-1 0-2 0,2-1 0 15,-2 3-2-15,1-1 2 0,-3 0-3 16,1 1 4-16,0-3-1 0,-3 3 0 0,0-3-1 16,-8 3 0-16,16-1 2 0,-10 1-3 15,-6 0 0-15,12 0 4 0,-6-1-2 16,-6 1 1-16,11 0 6 0,-11 0-4 0,0 0 2 16,11-3 0-16,-11 3 3 0,8 0 3 15,-8 0 0-15,0 0 0 0,0 0 1 16,0 0 0-16,11-1 0 0,-11 1 1 0,0 0-4 15,0 0 0-15,8 0 2 0,-8 0-3 16,0 0-2-16,0 0 1 0,0 0 1 16,0 0 1-16,0 0 0 0,8-3 1 0,-8 3-1 15,0 0 0-15,0 0-2 0,0 0-1 16,0 0 0-16,0 0-8 0,0 0-10 16,0 0-14-16,0 0-22 0,0 0-22 15,0 0-26-15,0 0-33 0,0 0-40 0,0 0-40 16,0 0-563-16,0 7 263 0,0-7 174 15</inkml:trace>
  <inkml:trace contextRef="#ctx0" brushRef="#br0" timeOffset="74159.7021">23933 10999 4 0,'0'-6'215'0,"0"6"0"15,-2-7 4-15,2 7 1 0,-2-6-3 0,2 6-8 16,-8-4-5-16,8 4-9 0,-14 0-9 16,0 4-2-16,0 0-8 0,-5 1-13 15,-1-1-5-15,2 4-6 0,-4 0 4 0,-1 0-10 16,2 1-12-16,0 0-15 0,-1 0-14 16,6 1-10-16,-1 0-6 0,4-2-8 0,0-1-11 15,1 1-9-15,0-1-6 0,4-1-9 16,0-2-11-16,2 2 0 0,2-2-1 0,1-1-7 15,1 2-3-15,2-5 3 0,0 0 2 16,7 5 3-16,-7-5-10 0,14 0 2 16,-14 0 1-16,20-5-3 0,-10 5 0 0,3-3-4 15,-1 1-1-15,1 0-6 0,4 1 5 16,-1 1-7-16,2 0-11 0,-1 0-4 0,0 3 4 16,2 2-2-16,-3 0-4 0,2 1 6 15,-2 3 7-15,0 0 14 0,-2 8 12 16,-3-7 6-16,-1 5 8 0,-3 3 9 15,0-1 8-15,-3 2 5 0,-2-2 6 0,-4 2 7 16,2 2 5-16,-4-4 6 0,-6 4 2 16,2-2 2-16,-2-1 4 0,-3 0 2 15,0-3-1-15,0 0-1 0,-1-3-5 0,1 0-5 16,-2-3-4-16,0 2-10 0,1-7-4 16,-1 4-4-16,0-4-18 0,1 0-13 0,-2-2-20 15,4-1-26-15,-1-1-28 0,0-1-34 16,0-3-45-16,3 0-52 0,2-1-43 0,-2-3-48 15,2 0-52-15,6 0-53 0,2-3-39 16,0 2-1003-16,2-8 478 0,6 5 316 16</inkml:trace>
  <inkml:trace contextRef="#ctx0" brushRef="#br0" timeOffset="74737.4613">24165 10996 159 0,'0'0'242'0,"0"-7"-13"0,0 7-10 16,0 0-2-16,0 0 11 0,0 0 0 16,0 0-6-16,0 0-10 0,0 20-8 15,2-12-2-15,-2 3-6 0,2 2-16 16,0 0-12-16,-2 5-32 0,2 0-14 0,0 2-9 15,0 1-8-15,-2-1-9 0,3 4-10 16,-1 1-11-16,-2-3-8 0,0-1 0 0,-2 0-9 16,2 1-11-16,0 0-5 0,-3-3-11 15,1 1-6-15,0-6-5 0,2 0-4 0,-2-1 0 16,2-2 0-16,0 0-5 0,-2-3 1 16,0 0-2-16,2-2 2 0,-2-2 3 15,2-4 3-15,0 0 3 0,0 0 4 16,0 0-2-16,-13-11 4 0,11 3-2 0,2 1-4 15,-3-6 1-15,3 4-3 0,3-4 0 16,-3 2-2-16,2-2-2 0,2-2 1 0,2 0-3 16,-1 0-2-16,3 1-3 0,1-1 0 15,1 0 1-15,2 1-3 0,0 4-3 0,0-2-2 16,1 0 0-16,-2 5 0 0,1 0-5 16,3 0-2-16,-5 4 1 0,4 1 0 15,-2 2 0-15,0 4 0 0,2 0-1 0,0 1 6 16,-3 3-1-16,-1 1 1 0,1 1-1 15,0 2 0-15,-3 1 2 0,-2 0 2 16,3 0-2-16,-5 1-1 0,1-1-3 0,-1-1-5 16,-2-1-5-16,2 0-5 0,-2-1-15 15,0-1-11-15,0-1-10 0,0 0-20 0,1-3-23 16,-3-1-26-16,0-2-29 0,0-2-35 16,0 0-25-16,0 0-32 0,0 0-25 15,0 0-707-15,-5-14 332 0,5 9 219 16</inkml:trace>
  <inkml:trace contextRef="#ctx0" brushRef="#br0" timeOffset="75434.1288">24620 11107 147 0,'0'0'245'15,"0"0"-11"-15,-6 4-1 0,4 0-2 0,2-4 7 16,-4 10 1-16,4-4 5 0,-3 3 6 16,0 1-9-16,1 1-16 0,0 0-10 0,-2 5-2 15,2-1-13-15,0 0-20 0,0 2-10 16,0 3-16-16,0-3-12 0,0 3-17 0,0-4-10 16,-2 3-14-16,2-2-7 0,-1-2-17 15,1 1-15-15,0-3-20 0,0 0-16 16,0-4-21-16,2 0-15 0,-3 2-28 15,3-4-21-15,0-1-20 0,-2-2-28 0,0-3-26 16,2-1-28-16,0 0-28 0,0 0-27 16,-10-12-24-16,8 3-21 0,2 0-744 0,-3-4 342 15,3-4 225-15</inkml:trace>
  <inkml:trace contextRef="#ctx0" brushRef="#br0" timeOffset="75631.2177">24548 10845 316 0,'-2'-6'327'0,"0"1"-5"15,-1 1-19-15,1-2-11 0,0 1-19 0,2 5-24 16,-4-5-26-16,2 1-26 0,2 4-26 16,-4-3-34-16,4 3-48 0,0 0-50 15,-2-4-60-15,2 4-56 0,0 0-62 0,0 0-66 16,0 0-644-16,12 9 289 0,-5-4 190 15</inkml:trace>
  <inkml:trace contextRef="#ctx0" brushRef="#br0" timeOffset="77303.7061">25564 10943 161 0,'0'0'223'0,"0"0"-8"0,0 0-14 16,0 0-10-16,0 0-11 0,-6-3-8 15,6 3 3-15,0 0-4 0,-4 12-3 16,2-4-19-16,0-1-8 0,2 2-3 15,-2 4-3-15,-3-3-12 0,3 5-3 0,-2-1 12 16,2 1-9-16,-3 2-3 0,3-1-13 16,-2 1-32-16,0 1-5 0,0 0-9 0,1-3-1 15,-1 2-8-15,2-3-4 0,-2 1-4 16,2-4 0-16,0 0-7 0,0 0-2 0,2-3 7 16,-2 1 18-16,2-1 10 0,0-1 15 15,-2 0 11-15,0-5 4 0,2-2-4 0,0 0 0 16,0 0 0-16,0 0 5 0,0 0-2 15,0 0-8-15,-5-21-6 0,5 13-9 16,-3-4-9-16,3 1-7 0,3-1-7 16,2-6-5-16,-3 1-7 0,2-2-3 0,0 0-11 15,2-4-8-15,0 2-6 0,3 2-3 16,-3 2-4-16,1 2-1 0,-1 0-2 16,1 3-7-16,-3 0-4 0,2 5-1 0,0-1-1 15,-2 5-1-15,2 0 1 0,2 3 2 16,-2 4 2-16,0-2 4 0,-2 4-4 15,2 2 3-15,1-1 0 0,-3 3 2 0,0-2-1 16,1 1 2-16,-1 0-2 0,-2-1 3 16,2 0 0-16,-1 0 3 0,1-3 8 0,-2 3 5 15,0-4 7-15,2 1 5 0,-2-1 4 16,-2-4 3-16,6 5 4 0,-2-2-3 0,-4-3-2 16,0 0-3-16,20-6-5 0,-12 2-1 15,3-1-5-15,2-4-1 0,-1 1-3 0,1-1-2 16,4-4 1-16,-2 0-4 0,1 0 1 15,2-1-6-15,-6 4-2 0,3-1 1 16,-5 4-3-16,2-1-2 0,-4 2-6 0,-2 3 0 16,2-1 0-16,-1 4 10 0,-7 0 10 15,15 7 13-15,-11-1 0 0,2 2 4 16,-3 1 1-16,1 3-3 0,-4-1 0 0,2 0-6 16,-2 3-3-16,0-1 2 0,0 0-6 15,0 0-7-15,-2-1-5 0,2-1-17 16,0-1-17-16,0 0-19 0,0-3-27 0,0 3-34 15,0-2-44-15,0-1-29 0,2-1-45 16,0-1-42-16,-2-1-51 0,4 2-41 16,-4-4-55-16,6-2-857 0,1 3 432 0,0-3 286 15</inkml:trace>
  <inkml:trace contextRef="#ctx0" brushRef="#br0" timeOffset="77834.6282">26360 11039 253 0,'-4'-6'277'0,"-2"3"-5"0,0-3-5 15,-2 3-3-15,-2 0-1 0,-2 2-3 16,2 1 7-16,-5 1-10 0,0 2-8 15,-2 0-6-15,-1 1-12 0,0 1-17 16,1 3-10-16,-4 0-12 0,0 2-17 0,1 0-16 16,2 0-12-16,0 1-16 0,4-1-13 15,1 1-11-15,1 0-14 0,-2-2-12 0,6 0-15 16,0 1-12-16,-1-1-8 0,5 0-7 16,2-2-2-16,0-2-6 0,4 0-6 15,2 0-4-15,1-2-4 0,3 0-10 0,2-2-4 16,0-1-5-16,4 0-4 0,2-1-4 15,1-3-7-15,1-3-4 0,0 2-4 0,4-3 2 16,-3-1 3-16,0 1 0 0,0-1 4 16,-3 2 2-16,0-1 9 0,-2 2 15 15,-1-2 11-15,-2 5 7 0,-3-1 7 0,1-2 6 16,-1 4 3-16,-2 0-1 0,1 0-4 16,0 0-1-16,-7 2 4 0,0 0 6 15,12 2 6-15,-8 2 3 0,-4-4-2 0,6 8-8 16,-4-3 0-16,3 2-7 15,-3-2-7-15,0 3-13 0,0-3-13 0,3 1-19 16,-1-1-18-16,-2 1-18 0,2 0-21 0,2-1-29 16,-1-1-41-16,3 0-39 0,2-2-49 15,-1 0-59-15,4-2-45 0,-1 0-46 0,2 0-931 16,0-2 445-16,3 0 293 0</inkml:trace>
  <inkml:trace contextRef="#ctx0" brushRef="#br0" timeOffset="78320.3016">27045 10902 226 0,'-8'-3'337'0,"-4"1"-11"0,2-1 4 16,-2 2 7-16,-2-2-6 0,0 3-6 0,-3 3-8 15,-1-2-16-15,2 2-12 0,-3 0-18 16,0 1-18-16,2 0-19 0,-3 3-18 16,4-1-20-16,1 1-20 0,-2 3-15 0,2-2-16 15,3 1-12-15,-1 1-16 0,0-3-13 16,3 1-10-16,2 1-14 0,-2 1-17 0,4-3-8 16,0 1-10-16,0 2-8 0,4-2-7 15,-1-1-4-15,3 1-5 0,0-1-6 0,5-1-4 16,-1 2-9-16,2-3-9 0,2 3-6 15,2-4-11-15,-2 1-5 0,2-1-6 16,3 2-2-16,0-2 0 0,-1-1-1 0,3 1-1 16,0 2-3-16,-2-4 1 0,-1 1 3 15,1 2 0-15,-2-3 4 0,-1 2 4 16,1 2 4-16,-1-3 11 0,-1 1 7 0,0 0 14 16,-3 1 15-16,0 1 9 0,-2 1 6 15,0 0 5-15,-2-2 8 0,-2 3 1 16,-2 1 4-16,0-1 2 0,-4 1-4 15,0 3-5-15,-2 0-5 0,-6-2-3 0,2 0-5 16,-5 4-20-16,0-3-28 0,-4-1-36 16,-1 1-51-16,1-1-72 0,-4-3-94 0,4 1-110 15,-3 1-1209-15,1 0 540 0,0-1 355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2:10:59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 12047 85 0,'0'0'117'16,"0"0"6"-16,0 0 4 0,0 6 6 0,0-6 4 15,0 0 0-15,0 0-3 0,0 0-4 16,0 0-6-16,0 0-5 0,0 0-8 0,0 0-11 16,0 0-3-16,0 0-7 0,0 0-2 15,0 0-7-15,16-10-4 0,-12 4-4 16,0-1-6-16,5-1-3 0,0-2-5 16,-1 1-3-16,3-3-1 0,-3 1-4 0,2 0 0 15,0-1 0-15,0 2-3 0,-2-1 0 16,0 2-6-16,1 0 4 0,-2 0-1 15,-1 4-2-15,0-1 3 0,-2 1-1 0,3 1 5 16,-3 2 6-16,-4 2 11 0,10 7 28 16,-5 3-2-16,2 4 6 0,-3 3-15 0,0 2 11 15,-2 6 11-15,0 1 5 0,0 5-4 16,-2-1-3-16,0 2-8 0,-2 6-7 16,0 1-5-16,0-1-9 0,-2 0-8 0,2 0-6 15,-3-2-6-15,1 0-5 0,1 0-2 16,-1-4-9-16,2-3-1 0,-2 0-5 0,2-2-5 15,-2-1-11-15,2-4-13 0,0-5-13 16,-3 0-23-16,5 0-16 0,-2-2-25 0,-2-6-43 16,2 3-47-16,-4-5-40 0,1 0-37 15,1-4-35-15,0-3-36 0,4 0-805 16,0 0 379-16,-11-11 251 0</inkml:trace>
  <inkml:trace contextRef="#ctx0" brushRef="#br0" timeOffset="1269.8722">912 11962 4 0,'-2'-8'186'0,"2"8"-6"0,0 0-1 15,0 0-3-15,0-7-2 0,0 7 0 0,4-7-3 16,-2 2-6-16,2 0-9 0,3 0-3 16,0-2-10-16,1-2-3 0,2 1-18 15,3 0-8-15,2-1-13 0,0-2-8 0,6 2-8 16,-2 0-9-16,2 1-7 0,-4 1-2 16,2 3-9-16,1-1-1 0,-2 3-6 0,-1-1 3 15,0 3 2-15,-4 3 26 0,1-1 2 16,0 3 11-16,-2 5-16 0,1-1 15 0,-4 4 8 15,-3 0 12-15,0 4 8 0,-4 3 9 16,0-2-1-16,-2 3 0 0,-4 2-3 16,-2 2-4-16,0 0-6 0,-6-2-6 15,2 4-6-15,-2-3-5 0,-2-2-5 0,0 0-5 16,-1-1-2-16,-2-3-5 0,2-1-1 0,1-3 2 16,0 1 4-16,2-5-2 0,-1 2-4 15,1-3-5-15,1-1 0 0,2-2 0 16,1 1-13-16,0-3-7 0,2 1-5 0,-1-1-8 15,2 3-6-15,-1-4-6 0,2 1-10 16,4-4-13-16,-6 3-2 0,6-3-8 16,0 0 1-16,0 0-9 0,0 0-3 0,0 0-7 15,18-5-8-15,-6 3-9 0,-2-1 2 16,3 3-5-16,-3-3-6 0,5 3 1 16,-2-2-3-16,1 4-1 0,0-2 2 0,2 3 8 15,-1 2 6-15,2-2 5 0,-4 6 4 16,1-2 6-16,0 4 3 0,-2 3 11 0,0 0 4 15,-3 6 5-15,2-3 2 0,-5 4 4 16,3-1 5-16,-5 4 5 0,-2-3 1 16,0 0 7-16,0 0 5 0,-4 0 2 0,0 0 0 15,-4 4 5-15,-5-3 3 0,3 1 5 16,-5-2 3-16,-4 4 3 0,-2-2 0 0,0-4 1 16,-2 2 6-16,1-6-2 0,-4 3 0 15,2-5-5-15,-1 0 5 0,-3-2-15 16,3-1-7-16,-2-1-4 0,-1-2-2 0,3-2-4 15,-1 1-8-15,4-3-17 0,0 1-14 16,3-2-13-16,-1 2-8 0,2-2-14 0,0 1-11 16,3-3-16-16,2 4-16 0,-1-4-29 15,3 2-40-15,1 0-43 0,-1 0-46 0,0 0-52 16,3 0-58-16,4-1-52 0,-2 1-51 16,4-2-954-16,0 4 481 0,0-4 317 15</inkml:trace>
  <inkml:trace contextRef="#ctx0" brushRef="#br0" timeOffset="1883.4295">885 13175 38 0,'-19'-4'238'16,"-2"-2"-7"-16,1-1-7 0,-3-4-6 15,0-2-13-15,-4-2-14 0,-1-1-13 0,0-3-13 16,1-5-10-16,-3 0-15 0,-2-5-13 16,3-5-10-16,-1 1-12 15,-8-16 9-15,8 5-10 0,-3-7-12 0,5 7-7 16,2 4-9-16,3-1-7 0,-1-2-5 0,4 1-8 15,2-2-4-15,2 1-6 0,1-3 2 16,5 2-10-16,0-4-6 0,8 7-3 16,2-3-3-16,5 1-4 0,8-3-1 0,1-5-3 15,14-9-2-15,5-1-4 0,6 6 1 16,9 3-1-16,4 2-3 0,7 4 1 0,2 7-1 16,7 3-4-16,-1 7 2 0,6 6 2 15,-12 8-2-15,-5 6-1 0,-2 7 2 0,3 4-1 16,0 5 0-16,-3 6 5 0,13 8 2 15,-5 6 0-15,-7 5 1 0,-2 7 3 0,-9 1 7 16,-1 5 3-16,-11-5 2 0,-10-1 6 16,0 2 11-16,-3 1-9 0,-5 2 4 15,-2-1 4-15,-6-1 6 0,-4-2 9 0,-2 4 1 16,-2 1 22-16,-4 5 1 0,-6 0 2 16,0-2 3-16,-5-2 1 0,0 0 0 15,-4-5-2-15,-3 1-5 0,-9 10-5 16,-1-13-7-16,2-6-7 0,-4-3-3 0,-2-1-9 15,-17 5-6-15,4-11-7 0,5-4-12 0,-3-1-15 16,-4-7-16-16,3-2-17 0,-6-1-16 16,9-7-28-16,3 4-27 0,-1-7-29 0,3-1-32 15,-1-4-40-15,1-2-44 0,5-1-51 16,1-2-36-16,-7-6-914 0,7-3 421 16,0-4 277-16</inkml:trace>
  <inkml:trace contextRef="#ctx0" brushRef="#br0" timeOffset="2739.9382">1164 5957 74 0,'-4'-8'227'16,"2"1"-10"-16,0-1-12 0,0 3-9 15,0 0-9-15,-3 1-9 0,5 4-2 16,0 0 2-16,0 0 1 0,0 26-8 0,0-6-4 16,0 3-9-16,0 8 10 0,0 2-13 15,-2 6-34-15,0 2-14 0,-2 4-7 0,-1 4-8 16,1 1-10-16,-2-1-6 0,2-5-9 15,0-3-6-15,2 2-8 0,-5-3-16 0,5-2-22 16,-5-2-21-16,5-5-27 16,-2-3-39-16,2-2-46 0,-2 0-59 0,4-6-50 15,-4-3-730-15,2-3 325 0,2-2 215 16</inkml:trace>
  <inkml:trace contextRef="#ctx0" brushRef="#br0" timeOffset="3266.607">732 7113 166 0,'-28'2'217'0,"8"-4"-16"0,-1-2-13 15,1-2-14-15,2-1-11 0,2-3-9 16,-3-2-11-16,0-5-9 0,0-5-9 16,-1-2-9-16,0-8-11 0,1-4-9 15,2-4-6-15,0-2-10 0,5-4-8 0,0 2-6 16,2 0-6-16,4 1-7 0,2-6-4 16,0 6-8-16,6 0-4 0,0 3-5 15,2-2 0-15,4-4-5 0,2 3-4 16,6-3-1-16,3 2-4 0,4 2-2 0,14-11-2 15,0 3 1-15,5 3-4 0,3 4-2 16,1-1-1-16,4 7 0 0,0 2 0 0,-1 7-3 16,8-3 3-16,-6 9-3 0,-3 3 1 15,-1 3 0-15,6 3 4 0,-2 1-1 0,-6 5 2 16,-3 3-1-16,-6 4 5 0,-3 2 3 16,1 2 3-16,3 5 5 0,-3 4 2 15,3 9 0-15,-3 4 3 0,-4 4-3 16,-2 3 7-16,-7 6-5 0,-3 0-3 0,-4 5 18 15,-4 2 0-15,-4 0 0 0,-4 0-8 0,-4 4-1 16,-2 4-3-16,-4-1-2 0,-7 17-5 16,-4 0 0-16,-7-2 1 0,3-1-7 15,-7-2-1-15,1-1-20 0,-1-6-34 0,-2-1-44 16,1-6-70-16,3-9-80 0,2-6-801 16,2-1 351-16,-2-5 230 0</inkml:trace>
  <inkml:trace contextRef="#ctx0" brushRef="#br0" timeOffset="4049.1844">764 9424 158 0,'-17'0'188'0,"0"0"-2"0,1-2-5 0,0 2-8 15,2-4-3-15,-1 0-1 0,2 1-9 16,0 1-11-16,3-5-10 0,2 4-15 0,-2-2-10 16,4-2-14-16,2-2-12 0,2-1-9 15,2-1-9-15,4-5-7 0,6 1-7 16,4-1-5-16,2 0-7 0,6 0-3 15,5 2-4-15,-1 2-3 0,1 4-3 0,1 3-2 16,0 1 0-16,-2 6-2 0,0 2 1 16,-1 5 5-16,-3 5 5 0,1 7 5 15,-6 4 4-15,-2 1 2 0,-7 5 6 0,-1 3 3 16,-7-2 5-16,-2 7-3 0,-9 7 3 16,-6 0 10-16,-11 12-1 0,-3 2 0 0,-7-6-21 15,0-1 6-15,-1-5 2 0,7-9 4 16,5-5 2-16,6-8 1 0,2-1 0 0,2-8-2 15,2 2-4-15,3-4 0 0,2-3-4 16,0-1-8-16,4-3-7 0,0-1-9 0,1 0-8 16,5 0-1-16,0-2-6 0,0-5 2 15,15 5-1-15,-3-5-7 0,6 0-7 16,1-5-12-16,6 2-17 0,3-1-28 0,-1-2-6 16,3 3-34-16,-3-3-33 15,1-1-43-15,2 4-43 0,-1-3-32 0,1 3-56 16,-2-3-741-16,-1 4 354 0,-4 0 234 0</inkml:trace>
  <inkml:trace contextRef="#ctx0" brushRef="#br0" timeOffset="4255.6707">469 10628 228 0,'-26'-4'230'0,"0"0"-9"16,0-4-14-16,-1 1-14 0,-5-6 3 15,0-2-15-15,-6-7-11 0,-5-2-13 0,4-3-29 16,-15-13-10-16,8-2-10 0,-3-4-9 16</inkml:trace>
  <inkml:trace contextRef="#ctx0" brushRef="#br0" timeOffset="4633.7211">2 9176 2952 0,'71'-69'4'0,"10"9"0"0,4 5-2 0,8 5-1 16,4 11 3-16,-10 10-3 0,0 5 2 16,2 5 0-16,0 8 4 0,0 4-3 0,-15 7 1 15,15 5 1-15,-2 8-1 0,-6 6 3 16,-4 6 1-16,-5 6 0 0,-3 5-2 0,-10 5 5 15,0 10 8-15,-9 1 5 0,0 7 4 16,-11 2 6-16,-3 4 0 0,-6 0 5 16,-4 1 7-16,-9-11-1 0,-7-4 0 0,-4-2 6 15,-4-3-1-15,-2 0 0 0,-4 4 1 16,-6 4 4-16,-7 15 21 0,-6-2-6 0,-5-3-1 16,1-3-7-16,-7-3 2 15,-5-3-3-15,1-1-1 0,-4-8 8 0,-3 0 0 16,-3-4-4-16,-3-2 0 0,-4-8-5 0,5-5-7 15,5-6-4-15,-4-4-4 0,1-1-7 16,-2-5-6-16,2 0-13 0,5-5-18 16,3-2-21-16,7-2-37 0,1 0-43 0,2-2-47 15,1-6-56-15,3 1-55 0,5-5-50 16,0-1-907-16,6-5 413 0,2-1 273 0</inkml:trace>
  <inkml:trace contextRef="#ctx0" brushRef="#br0" timeOffset="20942.5289">2312 14335 105 0,'11'2'108'15,"-1"-1"-8"-15,1 1-16 0,2 1-1 0,-3-1 0 16,4-2-20-16,0 3 6 0,0-1 0 16,3 0-18-16,0 2 2 0,0-2-2 0,1 2-13 15,-2 1-2-15,3-5-7 0,0 4 0 16,0 0-9-16,3 1 11 0,3-2-2 16,2 0 1-16,3 2 0 0,-1 0 2 15,6 0-9-15,3-1 7 0,2 2 5 0,3 0 2 16,1-1 0-16,9 1 2 0,2 2 3 15,2-3 9-15,4 1 9 0,22 4-1 16,2-4-4-16,0 1-4 0,2-1-4 0,2 0 0 16,4 3-4-16,0-7-16 0,6 5 1 15,4 0-3-15,8-5 4 0,-1 5-3 0,2-1-1 16,26 1 4-16,-3-1-6 0,-18-2 2 16,19 3-1-16,1 1 1 0,-27-3-3 0,26 3-1 15,-5 2 1-15,5-3-2 0,0 3-3 16,1 3 2-16,3-4-1 0,-3 3-5 15,-3-4 0-15,-1 6-1 0,2-5 0 16,-3 4 2-16,7-2 0 0,6 2-2 0,3-1 0 16,4 2 0-16,1-2 0 0,-3 3-2 15,3-5 2-15,-3 4-5 0,5-4 2 0,1 1 18 16,1-5-4-16,4 3 2 16,0-1-4-16,-2 0-2 0,-1-1 0 0,-2-3-2 15,2 1-1-15,5 1 1 0,1 0-3 0,-2-1 0 16,3-1-3-16,5 2 0 0,0 1-2 15,1-2-3-15,-2 1 2 0,0-1 3 16,3-3-2-16,0 4-3 0,5-3 1 0,5 5 1 16,0-6-1-16,-2 4 2 15,8-3-5-15,-2-1 4 0,6 0-1 0,8 1 1 16,-4-1-2-16,2 1-2 0,-4 0-1 0,2-2 1 16,-2 0 0-16,0 2 1 0,6 1-1 15,-2-1-2-15,-4 3-2 0,-8-4 1 0,-6 1 0 16,0 0 1-16,-4 4 1 0,1-1-2 15,1-2 1-15,4 3 0 0,-6-2-3 16,0 4 2-16,0-7-1 0,-1 0 0 0,3 2-2 16,-2-3 4-16,2-2-2 0,-6 1 1 15,-1 0-2-15,-1-4 0 0,-8 2 0 16,-1 0-1-16,-6-7 1 0,-2 9 1 16,-3-5-1-16,0-1-1 0,-4 2 2 15,0-1-5-15,-5-1 4 0,-28 0-3 0,23-1 2 16,-21 3-3-16,20-6 2 0,-25 5 2 0,23-3-1 15,-20 3 0-15,22-5-1 0,-22 2 0 16,20 3 1-16,-21-2-1 0,-1 0 1 0,3 4 0 16,25-2 2-16,-22 0-1 0,23 3 0 15,-22 1 3-15,3 1-2 0,23 3 2 16,0-1-2-16,-2 1-2 0,-3 2 1 0,-22-2 1 16,2 0-3-16,-3 1-1 0,22 3 2 15,-24-7 2-15,1 2-3 0,-1 1 1 16,2 2 6-16,20 0 1 0,-21-4 2 15,22 7 3-15,-21-6-2 0,-1 0-1 0,-1 3 3 16,-4-2 1-16,-2 1-1 0,-2 0-2 16,-2 0 0-16,-3 3-1 0,1-5 1 0,0 0-3 15,-3 0 0-15,1-1 1 0,0-1 0 16,-1 3-2-16,0-3 0 0,-1-4 0 16,-7 2 0-16,0 0 0 0,-17 0-2 0,-8-5 0 15,-1 7 4-15,-1-7-1 0,-3 5 0 16,-4-1 3-16,1 0 0 0,-9-2 2 15,-3 1 1-15,1 3-1 0,-1-1-1 0,-1-3-1 16,-1 2 1-16,-1 3-3 0,1-3 2 16,0 0-2-16,-1 0-1 0,3 1 0 15,1 0-2-15,-1 2 1 0,3 0 0 0,2-4-4 16,-3 4 2-16,0-2 3 0,-2 1-2 16,1 1-1-16,-3-3-1 0,-3 2 3 0,1-2-3 15,-9 3-1-15,3 0 0 0,-3-3 2 16,1 1-2-16,-3 2 1 0,1 0 1 15,2 0-2-15,0 0 0 0,-3 0 0 0,3 0-1 16,0 2 1-16,0-2 0 0,-1 3 1 16,0-3 0-16,1 0 1 0,-5 0-4 15,1 3 3-15,-3-3-1 0,-2 0 0 16,-1 1-1-16,-1-1 0 0,-4 3-5 0,2-3-4 16,-1 1-7-16,-6-1-10 0,1 0-10 15,-2 2-10-15,0-2-11 0,-3 4-12 16,0-4-21-16,0 0-33 0,-2 0-35 0,-4 0-58 15,-4 0-541-15,0 0 257 0,0 0 171 0</inkml:trace>
  <inkml:trace contextRef="#ctx0" brushRef="#br0" timeOffset="21993.6344">13011 15259 132 0,'-9'-4'176'0,"3"-1"-6"0,-2 2-9 0,-1-4-6 16,0 0-10-16,3 4-5 0,-2-1-6 15,0-2 4-15,2-1 1 0,0 3-10 16,2-1-9-16,0 1-9 0,-2-2-13 0,2 4-11 15,4 2-10-15,-5-4-9 0,5 4-7 16,0 0-4-16,0 0-5 0,0 0-2 16,0 0-5-16,29 17-2 0,-15-6-6 0,0 6 0 15,4-3-3-15,-2 7-4 0,-1-3-4 16,5 4-1-16,-4 1 0 0,1 4-3 16,-2-6-2-16,0 5-3 0,-3-5 0 0,-1 0-2 15,0 0-3-15,-3-3 1 0,0-2 1 0,-2-2-5 16,2-1 1-16,0-3 5 0,-4 1 8 15,0-3 4-15,2-3 7 0,1-3 4 16,-1-2-8-16,-6 0 5 0,20-13 2 16,-8 2 6-16,-2-9-2 0,4 1-1 0,-2-8 8 15,-2-1 8-15,-1-7 3 0,-1 3 15 16,-1-1-6-16,-5 4 5 0,0-1 8 16,-2 4 7-16,-4 2 9 0,-3-1 0 15,-1 4-4-15,-3-1-2 0,-7 10-8 0,-6-5-12 16,-8 8-8-16,-5 4-4 0,-4 3-7 15,-7 9 9-15,-6-2-7 0,-1 8-14 0,-15 5-14 16,1 2-21-16,18-1-19 0,9 0-32 0,3 2-42 16,7-7-56-16,5 1-67 0,8 3-74 15,0-7-61-15,4 4-851 0,6-6 407 16,3 0 269-16</inkml:trace>
  <inkml:trace contextRef="#ctx0" brushRef="#br0" timeOffset="22659.2405">13435 15268 139 0,'-10'-6'242'16,"2"-1"-10"-16,0 2-9 0,2 2-12 15,-1-4-17-15,1 0-17 0,2 2-20 16,-1 0-18-16,3-2-11 0,0 4-17 0,2 3-8 16,2-12-12-16,0 7-9 0,5 1-9 15,-1-1-9-15,3 2-10 0,1 2-8 16,-10 1-4-16,22 5-1 0,-12 1-5 0,2 1-1 15,-1 5 1-15,0 1 3 0,-1 1 3 16,-3 7 3-16,-1 0 4 0,-2 0-2 0,-4-1-2 16,0 7 1-16,-4 2 4 0,0-6-6 15,-3 1 2-15,1 1-2 0,-2-1-4 16,1-2 0-16,-2-1 0 0,3-2 5 0,0-6-1 16,0 0 7-16,2-1 3 0,0-3 9 15,2 1 13-15,-4-2-7 0,4-2-4 16,-2-1-9-16,2 1-8 0,2-6-7 15,0 0-7-15,0 0-12 0,0 0-8 0,0 0-7 16,0 0-8-16,0 0-4 0,24-8-8 0,-16 6-10 16,2 1-6-16,4 1-4 0,-2 0-3 15,1 0-4-15,1 0-4 0,0 1 1 16,0 3 4-16,1 2 4 0,0-5 3 0,2 5 4 16,-5 0 2-16,4-4 5 0,-4 4 10 15,0 1 10-15,0-4 13 0,-2 1 8 16,0-4 9-16,-1 3 19 0,-1 1 10 0,1-4 11 15,-3 2 15-15,-6-2-1 0,15-6 5 16,-9 3-6-16,0-7 0 0,2 0-3 16,-2-1-9-16,-2-4-11 0,2-2-12 15,-2-3-19-15,0-1-20 0,-1-6-21 0,1 3-21 16,0 0-27-16,-2-4-26 0,0-2-30 16,-2 1-43-16,2 4-49 0,3 3-52 0,-3 1-39 15,-2 4-791-15,4-3 371 0,-2 5 245 16</inkml:trace>
  <inkml:trace contextRef="#ctx0" brushRef="#br0" timeOffset="23273.1453">14076 15265 165 0,'-11'-4'262'0,"5"-2"-23"16,0 2-24-16,-1-3-24 0,3 1-19 16,1-2-18-16,1-2-17 0,2 3-13 15,2-2-14-15,3-1-10 0,2 3-11 0,-1-1-14 16,0 1-5-16,0 5-11 0,3 0-9 16,-1-1 1-16,1 3-7 0,-9 0-5 15,15 5 3-15,-7 4 0 0,-2-1 2 0,3 5 3 16,-4 0 0-16,-1 0 7 0,0 2 1 15,-2 5 4-15,-2 1 3 0,-2 0 6 0,-2-4 0 16,0 7-1-16,-4 0 1 0,2 0-4 16,-2-4-2-16,2-2 1 0,0-1-3 0,1-2-7 15,-1-2-7-15,1 2 7 0,1-3-14 16,0-6 0-16,2 4-2 0,0-2 2 0,0-1-3 16,0-1-14-16,-1 0 5 0,1-1-11 15,2-5-10-15,0 0-3 0,0 4-9 16,0-4-4-16,0 0-10 0,9 4-8 15,-9-4-5-15,12 1-5 0,-7 3-9 0,1-2-4 16,3 4-8-16,-1-3 0 0,-2 2-3 16,2 0 1-16,4 2 5 0,-2 0 1 0,1 0 10 15,-1-3 2-15,3 6 5 0,-2-6 7 16,-1 1 12-16,0-1 15 0,2-2 21 16,-4-2 22-16,4 0 22 0,-1-2 24 15,2-4 11-15,0-1 4 0,-1-7 11 0,0 0 13 16,2-6 0-16,0-8-6 0,-3-5-8 15,4-9-12-15,-4-3-8 0,-1-7-9 0,-2-1-9 16,1 0-7-16,-2 1-11 0,-3-3-11 16,0 1-16-16,-2 11-21 0,0-1-19 0,0 6-30 15,-2 4-28-15,0 2-30 0,0 5-35 16,-2 3-48-16,0 3-58 0,2 3-51 0,-2 2-866 16,0 6 394-16,2 1 260 0</inkml:trace>
  <inkml:trace contextRef="#ctx0" brushRef="#br0" timeOffset="23913.443">14654 15465 215 0,'-11'3'237'16,"-1"4"-11"-16,1 4-8 0,2-2-12 15,-1 0-16-15,4 5-14 0,0-3-10 16,1 1-17-16,1-1-11 0,2 0-6 0,4 1-7 16,-2-1-1-16,4-3-3 0,1 3-4 15,1-5 0-15,0 2-15 0,2-8-6 0,3 1-11 16,2-2-5-16,4-5-8 0,-3-2-11 15,4 1-4-15,-2-7-5 0,0 1-4 16,-2-4-4-16,-3 0-7 0,-1 0 0 16,-3-1-4-16,-3 0 26 0,-2 2-5 0,-2-5-7 15,-2 4 1-15,-2-1-4 0,-5 1-11 16,1 1 1-16,-5-1 5 0,-1 2 7 0,-2 1 7 16,0-1 9-16,-2 4 5 0,1-1 7 15,1 0 4-15,0 3 1 0,2 3-1 16,2-1-3-16,-2 1-7 0,4-2-6 0,1 2-7 15,1 1-7-15,0 2-9 0,3-4-8 16,-1 4-9-16,3 0-3 0,3 3-3 0,-2-7-2 16,2 7-2-16,16-6 0 0,-4 4 0 15,7-2-10-15,5 3-12 0,3 1-17 0,1-6-23 16,4 4-31-16,-3-2-22 0,-2 0-29 16,-3 3-34-16,-1-3-45 0,-1 4-49 15,-4 0-44-15,1-4-886 0,-1 1 404 16,-4 1 268-16</inkml:trace>
  <inkml:trace contextRef="#ctx0" brushRef="#br0" timeOffset="24309.0865">14983 15412 159 0,'4'5'173'0,"2"-2"-17"0,2 0-11 16,0 0-3-16,4 0-7 0,-2 2 0 16,1-5-3-16,1 6 0 0,-1-6 2 0,0 4 0 15,-1-1-7-15,0-1-4 0,-1 2-6 16,0 1-7-16,-3-2-9 0,0 1-8 0,1-1-7 16,-1-1-6-16,-2 3-4 0,-2-2-9 15,2 3-5-15,-2 0-8 0,-2 1-5 16,-2 0-5-16,-2 1-11 0,0 1-7 15,0 0-9-15,-3 0-5 0,3 2-4 0,0-3-3 16,-2-1-3-16,4 2 0 0,-2-4-3 16,-1 2 3-16,0 1 0 0,3-4 5 15,-2 3 5-15,2-3 7 0,0 6 5 0,2-9 1 16,-2 5 4-16,2 0 2 0,0 2 1 16,0-8-1-16,2 10-1 0,0-6-5 15,2 3-7-15,0-5-16 0,1 1-28 0,4 1-36 16,-3-4-53-16,2 4-71 0,1-4-756 15,-1 0 320-15,-8 0 211 0</inkml:trace>
  <inkml:trace contextRef="#ctx0" brushRef="#br0" timeOffset="24880.2313">15533 15722 163 0,'-7'-6'199'0,"1"-1"0"16,0 6 0-16,-3-5-6 0,3 2 0 16,-3-3-3-16,3-1-3 0,-2 3-7 15,0-4-8-15,-2 1-14 0,2-6-7 0,0 1-8 16,1-1-11-16,-1-1-4 0,2-2-11 16,-1-6 5-16,1-1-8 0,1-5-10 15,3-1-17-15,2-8-14 0,-2-1-24 0,0-3-11 16,2 2-4-16,-2-1-9 0,-2-5 0 15,0 2-8-15,-4-4-4 0,-2 4-5 0,-2-2-4 16,-1 5-2-16,-4 1-2 0,0 5-8 16,-1 1-1-16,-8 0 2 0,-6 5-1 15,-3 0 1-15,-6 3 0 0,1 4 3 0,0 2 0 16,4 5 0-16,1 4 4 0,11 1-5 16,-2 1-3-16,5 1 4 0,1 3-2 0,4 2-2 15,3-1 1-15,2 2-1 0,3 8-3 16,4-6 4-16,4 6-3 0,2 1 4 15,6 1 0-15,5 2-1 0,6 1-1 0,2 3-14 16,7-4-15-16,2 0-14 0,3 0-19 16,1-2-20-16,2 1-27 0,-4-1-21 0,-3-2-18 15,3 1-10-15,-2-5-10 0,-3 1-21 16,-3 0-497-16,2 1 236 0,-8 0 156 16</inkml:trace>
  <inkml:trace contextRef="#ctx0" brushRef="#br0" timeOffset="25646.389">15599 15220 228 0,'0'0'249'0,"-14"0"-12"0,14 0-14 16,-10 0-12-16,10 0-12 0,-8 0-11 16,8 0-19-16,0 0-9 0,-11 0-11 0,11 0-14 15,0 0-18-15,0 0-7 0,0 0-15 0,0 0-5 16,-11 0-8-16,11 0-9 0,0 0-6 16,0 0-7-16,-4 6-1 0,4-6-1 15,4 10-2-15,-4 1-3 0,5-3-5 16,-1 2-3-16,1 4-3 0,-1-2 0 0,2 2-1 15,0 1-1-15,-2 2 1 0,4-4 0 16,0 5-1-16,-2-6 4 0,2 3 0 0,0 2-8 16,3-3-2-16,-3-4 4 0,6 1-2 15,-2 3-3-15,0-7 0 0,4 0 1 0,-2 2-1 16,3-6-14-16,0 0 10 0,2-2-6 16,-3-1 0-16,-2 0-1 0,1 0 11 15,-3-1 7-15,3 1 5 0,-4-3-4 16,-1 3 1-16,-1 0 2 0,-9 0-7 0,15 0-1 15,-15 0-7-15,10 4-4 0,-6 0-2 16,-2 3 0-16,-4 1-2 0,2 2-6 16,-2 0-5-16,-2 3 6 0,2 2-4 0,-2-2 3 15,0 0-9-15,2 2-3 0,0-1 6 16,2-1-3-16,-2-2-3 0,2-1-1 0,2-3-3 16,-2 4-3-16,2-2 5 0,0-5 0 15,2 1 6-15,2-1 3 0,-6-4 1 16,19-6-3-16,-6 1-1 0,2-5 1 0,1-2-4 15,2-1 5-15,0-2-3 0,4-6-2 16,-1-5-5-16,-1 1-4 0,-2 0-10 0,2-5-8 16,-4 6-16-16,-1-4-14 0,-2 0-25 15,-2 4-29-15,-3 4-31 0,0-1-33 16,0 4-33-16,0 3-41 0,-2 3-40 0,-4 2-794 16,0 0 367-16,-2 1 242 0</inkml:trace>
  <inkml:trace contextRef="#ctx0" brushRef="#br0" timeOffset="26273.5742">16242 15373 112 0,'8'6'140'16,"4"-1"-5"-16,-2-3-7 0,5 0-15 16,-3 2-5-16,3-8-2 0,2 0-1 15,-2 0 2-15,2-1 7 0,2-2 0 0,-4-3-1 16,4-1-3-16,-3-3-5 0,2 1-6 15,-4-2-4-15,-3 1 0 0,0 2 0 0,-1-2-6 16,-3 4-2-16,-1-5-4 0,-2 5-2 16,-2 0-9-16,-2 3-7 0,0 3-8 0,0 4-6 15,-8-2 1-15,8 2-6 0,-13 9 0 16,5 3 4-16,-3 0-5 0,0 5-7 16,3 2-1-16,-2 1-3 0,-1 2-2 15,2 1-2-15,3-1-5 0,0 3-5 16,0-1 0-16,1-2-5 0,1-1-5 0,2-1-1 15,2 0-3-15,-2-3-3 0,2-3 0 16,0 1-4-16,0-2-3 0,2-2 1 0,-2 1 2 16,0-3-1-16,0 3 7 0,0-5 9 15,0 1 4-15,0-1 2 0,0-1 7 0,0 0-6 16,0-6 1-16,-2 8 5 0,0-4-10 16,2-4 0-16,0 0-1 0,0 0-5 15,-15-7 3-15,6 2 0 0,3-1-2 0,-4-1 2 16,0-7 5-16,0 3 6 0,2 1 4 15,0-7 3-15,-1 2-3 0,0-4-2 16,3-2-2-16,0-1-5 0,3 0-1 0,1-6-1 16,4 0-7-16,1 0 0 0,1 2 1 15,2-1-6-15,3 1 3 0,2-5-2 16,1 4-6-16,0 3 1 0,4 2 0 0,0 4 0 16,2 0-1-16,3 5 1 0,2 2-2 15,0 3 2-15,1 7-5 0,-1 1 24 16,5 0 1-16,-4 6-6 0,9 8-19 0,-4 4 5 15,-2 0-3-15,-1 7 3 0,-5-2 2 16,-4 3 1-16,-2 6 3 0,-5-3-3 16,-3 6 3-16,-4-1 0 0,-6 0-2 0,-2 1-2 15,-1 3-16-15,-2 0-20 0,-2-4-42 16,-6-3-64-16,2-1-83 0,-1-8-94 0,-2-7-699 16,0-3 345-16,2-4 227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1:58:07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9584 13510 139 0,'-4'-5'248'0,"2"3"-2"15,2 2-3-15,-5-7-5 0,3 2 1 0,2 5 0 16,-4-3 2-16,4 3 23 0,0 0-6 16,-8-3-5-16,8 3-2 0,0 0-9 15,0 0-12-15,0 0-3 0,-8 8 4 0,6 2 0 16,2 0 3-16,0 6-14 0,0 3-7 16,-3 1-20-16,3 4-21 0,0 5-11 0,0 1-19 15,0 1-12-15,0 3-12 0,-2-3-9 16,2 4-8-16,0 0-14 0,0-5-7 15,0 3-12-15,0-4-7 0,0 3-4 0,0-8-8 16,0 3-4-16,0-4-14 0,0-3-9 16,0-2-12-16,0 1-14 0,0-6-15 15,0 0-20-15,0-1-24 0,0 0-29 0,2-3-36 16,-2-1-40-16,0-1-39 0,0 1-43 0,0-4-28 16,0-1-33-16,-2 2-51 0,2-5-24 15,0 0-980-15,0 0 465 0,0 0 306 16</inkml:trace>
  <inkml:trace contextRef="#ctx0" brushRef="#br0" timeOffset="324.8826">9544 13950 74 0,'0'0'307'0,"-5"-6"-5"16,5 6-6-16,0 0 13 0,-4-3-11 15,4 3-21-15,0 0 1 0,-4-4 2 0,4 4 6 16,0 0 17-16,0 0 10 0,0 0-4 16,0 0-14-16,24 7-17 0,-16-5-14 15,2 4-24-15,4-3-13 0,0 3-21 0,5 0-18 16,-2 2-19-16,4-1-19 0,3 1-12 16,-1 2-14-16,0-3-22 0,0 1-18 0,1 2-15 15,-1-2-27-15,1-1-20 0,-6-1-20 16,0 1-24-16,0-3-32 0,-3 3-37 0,0-5-34 15,-2 2-31-15,-1-2-29 0,0 0-13 16,-2 0-22-16,-2-4-31 0,-2 0-34 16,-2 0-35-16,3-2-12 0,-3 2-19 0,1-7-888 15,-5 4 421-15,0-5 279 0</inkml:trace>
  <inkml:trace contextRef="#ctx0" brushRef="#br0" timeOffset="567.829">9854 13750 278 0,'-6'-3'343'0,"2"1"10"15,4 2-13-15,-8-5 11 0,4 3 8 0,4 2 0 16,-8-1-10-16,8 1-19 0,-11 3-17 16,4 3-26-16,-3 0-20 0,-3 4-20 0,1 1-26 15,-4 4-18-15,2 2-22 0,-1 0-19 16,0 4-21-16,0-1-33 0,1 0-30 0,1 1-34 15,0-1-46-15,1-1-51 0,1-3-57 16,2 0-52-16,-1-1-72 0,-1-1-86 16,3-3-68-16,0-1-988 0,3-2 468 0,1-3 309 15</inkml:trace>
  <inkml:trace contextRef="#ctx0" brushRef="#br0" timeOffset="1085.4528">10213 13941 270 0,'-11'2'303'0,"3"-2"-11"15,8 0 7-15,-19 0-15 0,9-2-29 16,-2 2-6-16,0-6-20 0,2 2-17 0,-3-3-4 16,2 0-18-16,1-1-19 0,-1-1-13 15,1 0-12-15,3 1-18 0,0-4-13 16,1 4-10-16,2-1-9 0,2-2-10 0,2 2-10 16,0-3-9-16,4 1-8 0,4 1-12 15,1 0-13-15,2-1-13 0,4 2-10 0,-1 2-16 16,4-1-9-16,0 4-2 0,4-1-8 15,-3 4 4-15,2 2 0 0,0 2 6 16,1-1 1-16,-4 4 2 0,1 1 9 16,1 1 13-16,-4 3 18 0,0 3 13 0,-4-4 11 15,0 7 11-15,-3 1 10 0,0 0 3 16,-5-1 8-16,0 0 7 0,-2-3 12 16,-2 3 9-16,-2 1 13 0,0-3 11 0,-2-2 7 15,-5 2 9-15,3-1-3 0,-5-2 7 0,-1 0-12 16,-2-4-8-16,-2 2-11 0,1-3-10 15,-4-2-16-15,-2-1-17 0,-1-2-22 0,0-2-30 16,0-2-27-16,-5 0-32 0,1-5-38 16,5 3-67-16,-2-4-65 0,2 0-69 15,-1-4-85-15,8 1-81 0,3 0-1237 0,-2-5 568 16,9 3 375-16</inkml:trace>
  <inkml:trace contextRef="#ctx0" brushRef="#br0" timeOffset="2629.7014">11673 13658 27 0,'-7'-1'196'0,"0"-1"-3"0,7 2 1 15,-10-4-5-15,6 2 2 0,4 2-2 0,-11-2 2 16,11 2 2-16,-8-1-1 0,8 1 5 15,0 0 21-15,-9-3-6 0,9 3-17 16,-7-2-4-16,7 2-8 0,0 0-10 0,-6-3-12 16,6 3-18-16,0 0-11 0,-6-2-12 15,6 2-18-15,0 0-9 0,0 0-6 16,0 0-4-16,0 0-1 0,0 0-2 0,32 2 2 16,-19 0 1-16,-3 1 1 0,5 1 2 15,0 2 0-15,-1 1 4 0,2 1 0 0,-2 1-1 16,1 1-1-16,-2 2 0 0,4 1-6 15,-5 5-5-15,2-3-6 0,-2 2-4 0,-2 0-5 16,-1 4-7-16,2-2-6 0,-5-2-5 16,0 1-2-16,-1-1-6 0,-1-1-1 15,0-1-8-15,0-1 0 0,-2-1-4 0,0-1-3 16,0-3-1-16,-2-1 1 0,0-1-5 16,0-1 0-16,-2 0-3 0,0-3-2 15,2-3 0-15,-10 4-2 0,10-4-1 0,0 0-1 16,-17-9-3-16,10 4-4 0,1-4-4 15,2 0 3-15,-3 0-3 0,3-3-3 0,0 0 0 16,2-3-2-16,2 0-1 0,0 0-2 16,2-1 0-16,0-1 1 0,4 1 1 15,1-1-1-15,-1 0 1 0,3 1-1 16,4-1 2-16,-3-1-1 0,2 3-1 0,4 2 3 16,-4 0-2-16,3 1 2 0,2 0-2 15,0 1 2-15,-1 4-2 0,2 1 2 0,-2 2-1 16,4 0 1-16,-3 4 0 0,-1 0 3 15,2 3 1-15,-2 0 5 0,2 3 5 0,-4 1 9 16,1 1 2-16,0 1 2 0,0 3 5 16,-3-1-3-16,2 3 1 0,-4 0-1 0,0 2-2 15,1 2-7-15,-3-3-9 0,-1-1-21 16,-3 1-28-16,0-1-38 0,1 1-43 16,-3-1-50-16,0-2-50 0,-2-4-69 15,2 4-73-15,-4-4-1146 0,0-1 516 0,2-1 340 16</inkml:trace>
  <inkml:trace contextRef="#ctx0" brushRef="#br0" timeOffset="4288.6855">9472 17267 126 0,'0'0'211'0,"0"0"-7"0,0 0-8 0,0 0-6 15,0 0-3-15,0 0-1 0,0 0-5 16,0 0-4-16,0 0-4 0,0 0-1 16,0 0-5-16,0 0-15 0,25 3-2 0,-25-3-5 15,13 0-6-15,-7 0 14 0,-6 0-12 16,17 3-2-16,-6-3-5 0,0-3-2 15,1 3-6-15,3 0 6 0,4-3-9 0,0 1-4 16,7 0-7-16,1-3-3 0,3-2-2 16,6 0-7-16,0-1-3 15,0 1-6-15,-1 1-8 0,2-2-5 0,-5 3-3 0,0-2-6 16,-3 4-6-16,3-2-2 0,-2-2-6 16,-1 7-4-16,-1-5-2 0,2 3-3 15,-4 2-3-15,4-6-1 0,0 6 0 0,-1 0-3 16,3-2 1-16,0 2-3 0,5-4-4 15,-4 4-1-15,3-2-3 0,0 2-3 0,7 0 0 16,-7-1-3-16,0 1-2 0,-1-4-1 16,1 2-1-16,-2 2-3 0,1-4 2 15,-2 2-3-15,-1 0 1 0,0-3-3 0,0 5 4 16,-3-4-4-16,1 1 1 0,2 3 1 16,-3-5-3-16,-1 3-1 0,4-4 2 0,-3 4-4 15,1-3 1-15,2 3 4 0,6-8-5 16,-3 3-1-16,1-3 0 0,3 3 0 0,-1-7-2 15,-2 6-2-15,2-3 1 0,1-2 0 16,-2-1 1-16,-1 6-2 0,2-6-1 16,-2 2 2-16,1 3 0 0,-1-2-3 15,-1 2 0-15,1-1 0 0,-4 0-1 0,-4 2 2 16,-1 1-1-16,-3 1-1 0,1-2 0 16,-4 3 1-16,-2-4 0 0,1 6-1 15,-2-1 1-15,-1-1 2 0,-2 2-3 0,2-2-1 16,-3 1-1-16,2 2 2 0,-4 0 3 0,3-3-3 15,0 1 1-15,0 0-2 0,1 4 2 16,0-5 0-16,0-2 0 0,2 6-2 0,-4-6 7 16,3 7-8-16,-2-7 2 0,2 4-2 15,-3-1 0-15,2 0 2 0,-4 2 0 16,5 0-1-16,-4-2 1 0,0 2 0 0,-1 2 1 16,6-5-2-16,-4 5 4 0,-1-2 5 15,4 2 0-15,2-4-4 0,-7 2 0 16,4-1 1-16,-2 1 2 0,-1 0 0 0,0 2 1 15,-3 0-2-15,3-4 0 0,-3 1 3 16,4 3 5-16,-4 0-6 0,0-1 4 16,-1 1-2-16,2-4 3 0,-3 4-1 0,2 0-2 15,-1-3-2-15,-9 3 1 0,17 0 0 16,-8 0-4-16,1 0 2 0,-10 0-1 16,12 0-1-16,-3-2 0 0,0 2-2 0,-9 0-1 15,12 0 1-15,-12 0 7 0,15 0-4 16,-15 0-1-16,13 0-4 0,-4-3 3 0,-9 3 2 15,12 0 0-15,-12 0-3 0,12 0 3 16,-12 0-5-16,16 0-2 0,-10 0 2 0,-6 0-2 16,12 3 4-16,-12-3-3 0,11 0 2 15,-11 0 1-15,13 0 0 0,-7 0 0 16,-6 0 1-16,11 0-3 0,-5 2 2 0,-6-2 0 16,10 0 7-16,-2 0-7 0,-8 0 7 15,0 0 1-15,14 0-1 0,-10 3-2 0,-4-3-2 16,0 0 5-16,13 0 2 0,-9 4-4 15,-4-4-4-15,0 0 0 0,11 1 3 16,-11-1-5-16,8 0 0 0,-8 0-1 0,0 0 2 16,9 3 0-16,-9-3 1 0,0 0-3 15,8 4 1-15,-8-4 2 0,0 0-4 16,0 0 0-16,0 0-2 0,0 0 6 0,8 0-5 16,-8 0-10-16,0 0-12 0,0 0-13 15,4 0-18-15,-4 0-18 0,0 0-37 0,0 0-45 16,0 0-49-16,0 0-45 0,0 0-44 15,-24-4-58-15,17 1-64 0,-1 3-1145 0,-3 0 530 16,0-1 349-16</inkml:trace>
  <inkml:trace contextRef="#ctx0" brushRef="#br0" timeOffset="6986.5757">15795 13876 49 0,'0'0'78'0,"-6"2"-9"15,6-2-5-15,0 0-8 0,0 0-4 0,0 0-4 16,-10 0-1-16,10 0 2 0,0 0-2 15,0 0 2-15,0 0 2 0,-14-4-2 0,14 4 1 16,0 0-6-16,0 0 3 0,-8-3-2 16,8 3-8-16,0 0 0 0,-6-3-5 15,6 3-10-15,0 0 5 0,0 0-6 16,-6-4-2-16,6 4-2 0,0 0-5 0,-4-3 1 16,4 3 2-16,0 0 4 0,-5-7-5 15,5 7 6-15,0 0 9 0,-4-3 4 0,4 3 5 16,-4-5-1-16,4 5 3 0,-5-5 3 15,5 5 8-15,-4-5 2 0,4 5 3 0,-4-4 6 16,4 4 6-16,-2-4 2 0,2 4 3 16,-7-3 5-16,7 3 2 0,-4-4-1 15,4 4 3-15,-4-4 2 0,4 4 0 16,-4-4-1-16,0-1 4 0,4 5 3 0,-4-5 16 16,4 5 9-16,-2-5 2 0,2 5-8 15,-6-5-6-15,6 5 2 0,0 0 5 16,-4-2-6-16,4 2-2 0,0 0-1 0,-4-5-6 15,4 5-5-15,0 0-7 0,0 0 2 16,0 0-8-16,0 0 0 0,0 0 1 0,0 0 3 16,0 0 0-16,0 0-1 0,0 0 8 15,0 0 8-15,0 0 11 0,0 0 5 0,0 0-2 16,8 15-2-16,0-8-10 0,2 2-5 16,-2 0-4-16,3 2-9 0,2 3-4 15,0 3-8-15,-1-2-11 0,2 2 0 0,0 0-8 16,-2 1-4-16,1-1-5 0,-2 2-2 15,1-3-9-15,-1 1-1 0,-3-3-4 0,0 1-3 16,2-2-5-16,-4 0-1 0,-2-4-1 16,0-1 0-16,0 1-4 0,0-1 7 15,1 0-2-15,-1-4 0 0,-2 1 3 16,0-1-5-16,-2-4 1 0,0 6 1 0,0-6 1 16,0 0-3-16,0 0-4 0,0 0-1 15,-19-15 1-15,13 11-3 0,2-6-2 16,-2 0 0-16,-1-1-1 0,0-2 0 0,3-1-2 15,0 1 1-15,2-6-1 0,0 2-2 16,4-2 4-16,2 2-6 0,0 0 1 0,5-2-3 16,2-1 1-16,-1 3 1 0,5 3-5 0,-2-1 3 15,4 5-1-15,-1-2 1 0,2 3 0 16,-2 1 1-16,2 4 3 0,3-1-5 16,-1 5 6-16,2 0 4 0,-1 5 4 0,-2 1 0 15,4 3 1-15,-1 4 7 0,-2 2-3 16,0 0 6-16,-1 3-4 0,-2-1-1 0,0 3-1 15,-3 0-4-15,0 1 4 0,-2-1-3 16,-2-2-13-16,1 2-5 0,-2-5-16 16,-1-2-9-16,1 0-11 0,-3-2-19 0,-2-3-31 15,-2 3-30-15,0-6-40 0,0-1-38 16,-2 1-39-16,0-5-41 0,-4 2-46 16,4-2-44-16,0 0-1118 0,0 0 507 15,-4-9 334-15</inkml:trace>
  <inkml:trace contextRef="#ctx0" brushRef="#br0" timeOffset="7317.9827">16519 13791 325 0,'-2'-7'379'0,"2"7"-32"0,0 0-18 16,0 0-18-16,0 0-14 0,0 0-5 15,0 0-4-15,0 0-9 0,7 21-19 16,-3-9-19-16,3-3-24 0,-3 4-19 16,2 2-20-16,0-1-18 0,0 3-16 0,1 0-23 15,0-2-23-15,-3-1-20 0,2-1-22 0,-2 1-21 16,-2-5-29-16,3 1-31 0,-1 0-29 15,-2-3-39-15,0-1-36 0,0-2-46 16,-2-4-53-16,-2 3-55 0,2-3-43 0,0 0-805 16,0 0 384-16,-8-13 254 0</inkml:trace>
  <inkml:trace contextRef="#ctx0" brushRef="#br0" timeOffset="7493.6124">16422 13505 225 0,'-6'-9'400'0,"0"4"-2"0,1-1-26 16,1 2-25-16,0 0-33 0,0 1-28 15,4 3-38-15,-7-4-46 0,7 4-48 16,0 0-62-16,-6-4-57 0,6 4-68 16,0 0-76-16,0 0-79 0,0 10-745 15,0-10 317-15,4 9 210 0</inkml:trace>
  <inkml:trace contextRef="#ctx0" brushRef="#br0" timeOffset="8445.645">19051 13588 31 0,'0'-5'287'0,"0"-1"-17"0,0 6-13 16,-2-11-13-16,-1 9-13 0,3 2-9 0,-4-6-7 15,4 6-12-15,-5-7-1 0,5 7 9 16,-8-3-2-16,4 1-11 0,-5 0 1 0,9 2-6 16,-18 0-2-16,2 4-1 15,2-1-3-15,-6 1-5 0,0 7-7 16,-2-2-8-16,-3 2-10 0,-1 4-10 0,-3 5-15 15,3-1-7-15,-2 1-13 0,2 4-8 0,2 0-11 16,1 1-10-16,1 1-5 0,4 1-7 16,3 0-8-16,2-4-9 0,0 2-5 15,7-3-4-15,0 1-8 0,2-3-6 0,4-2-1 16,2 1-5-16,2-3-4 0,2 1 0 16,2-4-2-16,7 0-4 0,5 0-2 15,0-5-4-15,2-1-5 0,3-2-10 0,1-1-8 16,-4-2-14-16,4-2-18 0,-2-2-23 0,3 0-32 15,1-2-36-15,-1-2-26 0,1 1-44 16,-2-4-37-16,-2-2-51 0,4 0-53 16,-1-2-50-16,-1-3-876 0,4 1 433 0,-3-4 286 15</inkml:trace>
  <inkml:trace contextRef="#ctx0" brushRef="#br0" timeOffset="9085.3341">19257 13489 150 0,'-2'-6'243'16,"-2"2"-5"-16,4 4-8 0,-6-3 4 16,6 3 10-16,0 0 13 0,0 0 7 15,0 0 8-15,8 20-12 0,-4-13-8 16,2 6-11-16,0 2-13 0,-2 2-15 0,2 1-17 16,-2 2-19-16,2 6-17 0,1-4-15 15,-3 2-12-15,3 2-13 0,-1 0-15 0,-2 1-6 16,-2 0-11-16,3-3-11 0,-1 1-6 15,-2-4-6-15,2-1-8 0,-4 0-5 16,2-3-4-16,0 1-6 0,0-3 1 16,-2-4-6-16,2 0 0 0,0-2-3 0,-2 1-4 15,2-3-3-15,-2 0-2 0,0-2-6 0,0-2 2 16,0-3-9-16,0 0-1 0,0 0-1 16,0 0-1-16,0 0-2 0,-4-24-3 0,4 13 1 15,2 0-3-15,-2-4 0 0,2 3 1 16,3-5-2-16,-2 2-2 0,1-1-3 15,2 4-7-15,0-5 0 0,0 2-2 0,1 4-3 16,1 0 3-16,1-1-3 0,-1 0 4 16,3 3-1-16,-1 1 0 0,3 3 1 15,-2-2 1-15,1 5 1 0,1 0 3 16,0 2 2-16,2 2 7 0,-1-1 8 0,2 3 3 16,-2 4 6-16,3-1 17 0,-2 1 4 15,0 1-1-15,-1 2 1 0,4 4-4 16,-6-2 1-16,0 2-7 0,0-2-2 0,2 1-6 15,-5-1-8-15,1 0-16 0,-1 0-17 16,-1-3-19-16,1 2-24 0,-3-5-28 0,0 3-29 16,0-7-37-16,2 3-33 0,-2-1-39 15,-2-2-64-15,2-2-53 0,-6-1-1001 0,6 0 457 16,-6 0 303-16</inkml:trace>
  <inkml:trace contextRef="#ctx0" brushRef="#br0" timeOffset="9411.2214">20059 13692 142 0,'-7'-5'290'0,"7"5"-16"0,-5-3-10 0,5 3-13 15,0 0-7-15,0 0 23 0,0 0-23 16,0 0-1-16,-2 17-7 0,2-10-10 0,2 3-11 16,0-1-17-16,3 4-12 0,-2-1-13 15,1 1-16-15,-2 4-11 0,2-1-18 0,0-1-11 16,-2 2-14-16,2-1-6 0,1-1-13 16,-1-2-15-16,-2-2-15 0,0 1-24 15,2 0-22-15,-4-4-31 0,4 1-38 0,-1-4-37 16,-1 1-49-16,-2-2-59 0,0-2-68 15,0-2-43-15,0 0-812 0,0 0 384 16,0 0 253-16</inkml:trace>
  <inkml:trace contextRef="#ctx0" brushRef="#br0" timeOffset="9585.0275">19920 13424 253 0,'-6'-6'330'0,"2"3"-30"0,0 1-35 0,0-2-31 0,4 4-49 16,-5-4-55-16,5 4-67 0,0 0-63 15,0 0-62-15,-4-1-63 0,4 1-410 16,0 0 182-16,0 0 120 0</inkml:trace>
  <inkml:trace contextRef="#ctx0" brushRef="#br0" timeOffset="10771.005">22478 13512 144 0,'0'0'185'0,"0"0"2"0,0 0 7 0,0 0 9 15,0 0 5-15,28 11-3 0,-19-1-4 16,1-1-10-16,1 3-10 0,2 0-9 0,-1 5-12 16,4 1-13-16,-2 2 11 0,-1-1-13 15,-1-1-12-15,4 1 0 0,-4 1-27 0,0-1 0 16,0-2 2-16,-2 0 5 0,-2-2-6 15,-1-4 1-15,-1 4-5 0,0-6 2 16,1-1 2-16,-3 1-1 0,3-4-3 0,-3 1 2 16,0 0-7-16,-2-3-8 0,0 1-7 15,-2-4-10-15,0 0-5 0,0 0-11 16,0 0-6-16,0 0-4 0,0 0-9 16,-8-15-6-16,4 8-9 0,1-1-4 0,3-2-6 15,0 0-4-15,0-2-6 0,0 0-3 16,5-3-3-16,-1 3-7 0,0-1 2 0,2 0-5 15,0 1-1-15,2 2 2 0,-2 2 1 16,4 1-2-16,-2 2 0 0,3 1 5 16,2 3 0-16,2 1-1 0,-3 1 3 0,8 1-1 15,-4 5-1-15,4 0 3 16,1 4 2-16,-3 2-1 0,4-2 2 0,-4 0 1 0,4 2 0 16,-3 0 3-16,-2-2 6 0,0 2 7 15,-1-2 6-15,-2-1 12 0,-2-3 8 16,1 2 11-16,-3-1 13 0,-1-5 18 0,0 1 14 15,-1 0 16-15,0-4-3 0,0 0-1 16,-8 0-5-16,14-6-7 0,-6 1-11 0,-4-3-5 16,3-4-12-16,-1-2 0 0,-2 2-7 15,1-3-13-15,-1-3-1 0,0 2-10 0,-2 0-7 16,0-1-10-16,-2 4-20 0,3-1-21 16,-1 2-32-16,-2 1-50 0,0 2-57 15,2 0-62-15,0 2-60 0,-2-1-41 16,4 3-63-16,0-1-62 0,4 4-1010 0,4-2 495 15,2 3 327-15</inkml:trace>
  <inkml:trace contextRef="#ctx0" brushRef="#br0" timeOffset="11360.9725">23671 13527 119 0,'-4'-5'234'0,"0"-1"-11"0,-1 0-15 0,3 1-8 16,-2 0-11-16,2 1-9 0,-2-3-9 15,0 1 3-15,0 2 0 0,-1-1-4 16,0 1 3-16,-1 0 9 0,0 0 6 16,0 3 10-16,-3-1-3 0,-1 0-5 0,-3 4-8 15,-4 1-6-15,0 3-10 0,-6 5-9 16,1 1-13-16,-3 2-13 0,-1 4-13 15,4 1-11-15,0 3-10 0,3-6-11 0,2 4-15 16,2-1-7-16,3 0-13 0,2-2-5 16,-2-2-9-16,4-1-3 0,2 1-4 0,2-2-5 15,-3 0-6-15,5-3-2 0,0 1-3 16,0-3 1-16,4 0-1 0,2-1-3 0,1-3 1 16,5-2-1-16,0-1-3 0,4-2-4 15,0-1-7-15,5-4 1 0,-2-2-6 0,6-1-2 16,-1-3-2-16,3-3 2 0,0 0-1 15,1-4 1-15,-3 2-1 0,3-2-1 16,-5 0 7-16,-2 4-2 0,0-1 4 16,-5 3-1-16,0 2 8 0,-2 0 3 15,-1 2 1-15,-1 1-4 0,-1 5 2 0,1-1 7 16,-1 4 6-16,-9 0 9 0,16 7 5 16,-4 1-2-16,-4 1 0 0,0 3-2 0,1 2 0 15,-1-1 3-15,3 1-1 0,-3 1 5 16,1-2 2-16,-1 2 2 0,0-2 3 15,2 1 4-15,-4-3 3 0,0 1-1 0,2-3 5 16,-2 3-8-16,3-4 1 0,-2-1-4 16,1-1-7-16,0 0-10 0,3-3-20 0,-1-1-23 15,2-2-33-15,-2 0-42 0,2-3-42 16,4 1-59-16,-2-6-65 0,-1 1-66 0,-1 0-67 16,-1 0-1076-16,2-5 499 0,-1 1 329 15</inkml:trace>
  <inkml:trace contextRef="#ctx0" brushRef="#br0" timeOffset="16528.9634">9415 17781 74 0,'0'0'164'0,"0"0"0"0,0 0-8 0,0 0-6 15,0 0-5-15,0 0-3 0,0 0-3 16,0 0-4-16,0 0-4 0,0 0-3 16,0 0-1-16,0 0-3 0,0 0 0 0,0 0-1 15,0 0-4-15,0 0-3 0,0 0-2 16,0 0-10-16,0 0 4 0,0 0-5 0,0 0-21 16,0 0-5-16,0 0 2 0,0 0-2 15,0 0 1-15,0 0 1 0,0 0 0 16,0 0 7-16,15-14 11 0,-7 13-3 0,4-1-8 15,-2-2 3-15,2 4-4 0,0-2-4 16,1-4-3-16,0 6-5 0,2 0-10 16,-1 0-4-16,4 0-4 0,-2 0-1 0,2-1-4 15,1 1-1-15,-1 1-4 0,4-1-3 16,-3-1-2-16,2 1-4 0,-2 1-3 16,3-2 3-16,-4 2-1 0,4-2-1 0,-1 1 3 15,0 0-4-15,2 0 3 0,-1-4 2 16,0 8 0-16,2-8 4 0,1 4-1 15,-1 0-1-15,-1 4-4 0,0-4-2 0,0 1-1 16,1-1-1-16,-1 0-3 0,0 0 0 16,3 0-1-16,-3 0-3 0,3 2 1 0,-1-2-2 15,-1 0-1-15,2 0 0 0,-2 4-5 16,1-4 0-16,1 0-4 0,-2 0-1 0,-2 0 2 16,4 0-3-16,-3 0 0 0,1 0-1 15,-1 2 0-15,0-2-2 0,0 0-1 0,1 0 0 16,1 0-1-16,1 0-1 0,-1 0-1 15,2 0 2-15,3-2 2 0,2 2-3 16,-1-4 1-16,3 2 1 0,1 2 0 0,5-1-3 16,2-5 0-16,1 6 2 0,1-5-2 15,3 2 0-15,-1-2-1 0,-1-2 2 0,1 5-3 16,-1-3 0-16,-1-1 1 0,1 5-1 16,-3-5 0-16,-2 4-1 0,-9-4 1 15,1 4-2-15,-2-3-3 0,-3 5 2 16,-5-4 1-16,1 2 0 0,-2 0-1 15,-2-3 0-15,1 5 1 0,-2 0 2 0,0 0-3 16,-2-5 2-16,1 3 0 0,-1 2 0 16,-4 0-2-16,0-1 2 0,2-3-1 15,-2 1 4-15,1 3 0 0,-3 0 1 0,1-1-3 16,0-3 0-16,1 2 4 0,-2-2-5 0,4 2 3 16,-4 1-2-16,1-3 1 0,1 2 0 15,1-4 0-15,0 4-2 0,-1-3 1 0,4 3-1 16,-4-4-5-16,3 1 3 0,0 3 2 15,2-5-2-15,-3 2 1 0,4-1-1 16,-2 2 1-16,-1-1 0 0,2 1 1 0,0 0 0 16,0-2-2-16,2 5 2 0,-2-5 0 15,0 1-2-15,2 5-1 0,-2-3 6 0,0-1-5 16,-1 3-2-16,0-6 1 0,-2 5-2 16,-1-1 0-16,4 1 1 0,-4 0-2 15,-1 2 1-15,4-6 1 0,-2 6-3 0,3-4 0 16,-2 3 2-16,0-1-1 0,-1-2 3 15,6 2-2-15,-4-1 3 0,4 0 0 0,1 2-2 16,-2-3 3-16,4 2 0 0,1 2 0 16,1-7-1-16,3 7-2 0,1-7 2 15,1 6 1-15,2-6-1 0,6 2 1 16,0-1-2-16,-1 4 0 0,0-5 0 0,-3 1 1 16,-4 4-2-16,-1-4 3 0,-3 5 0 15,-6-5-2-15,0 6 0 0,-2-5 0 16,0 5 0-16,-6 0 0 0,1 0 1 0,0-2-3 15,-2-3 0-15,-1 3 1 0,-2 2-2 16,-8 0 2-16,16 0 1 0,-16 0 0 0,14 0 0 16,-8 0-2-16,-6 0 4 0,11-4-2 15,-11 4 0-15,8 0 0 0,-8 0 1 16,0 0-1-16,14-1 1 0,-14 1 0 0,0 0-2 16,8 0 2-16,-8 0 2 0,0 0-2 15,0 0-3-15,0 0 5 0,10 0-3 0,-10 0-1 16,0 0 2-16,0 0 1 0,0 0-2 15,0 0 0-15,8 0-2 0,-8 0 5 0,0 0-2 16,0 0 1-16,0 0-2 16,0 0 1-16,0 0 0 0,0 0-1 0,0 0 0 15,0 0 0-15,0 0 0 0,12 0 1 16,-12 0-1-16,0 0 0 0,0 0 1 0,0 0 0 16,0 0-1-16,0 0 1 0,0 0 1 0,0 0-1 15,10 0 0-15,-10 0 2 0,0 0-2 16,0 0 1-16,0 0 0 0,0 0-1 15,0 0 0-15,0 0 0 0,0 0 0 0,0 0-3 16,6 0 0-16,-6 0 1 0,0 0-1 16,0 0-1-16,0 0-1 0,0 0-1 15,0 0-4-15,0 0 4 0,0 0-3 0,0 0 0 16,0 0 1-16,0 0 0 0,0 0-8 16,0 0-5-16,0 0-13 0,0 0-14 15,0 0-29-15,0 0-41 0,7-6-43 0,-7 6-40 16,-5-4-47-16,3-1-51 0,0-1-31 15,-4-2-1009-15,0 3 456 0,-1-5 300 16</inkml:trace>
  <inkml:trace contextRef="#ctx0" brushRef="#br0" timeOffset="20485.6408">9757 14461 76 0,'8'3'82'0,"-2"3"0"0,0-4 5 15,4 2-2-15,3 2-9 0,0-1 2 16,2-1-3-16,1 2-2 0,2 1 1 0,-2-3 1 15,4 2-8-15,1 0 3 0,0 1-8 16,2-1 7-16,1 0-5 0,-1-1 0 16,1 1 0-16,-2-1-5 0,4 2-1 15,1-2-2-15,1 0 0 0,2 0-4 0,-1-2-1 16,5 1-4-16,-2-1-2 0,8 0-1 16,3 1-1-16,-1-4 0 0,5 2 0 0,-1-2-1 15,1 2-5-15,-1 1 0 0,1 0-1 16,-1-3-4-16,-1 1 0 0,-1 3-2 15,1-2-3-15,-1 2-1 0,1-4-2 0,-1 1-2 16,1 1-4-16,3-2-2 0,-1 0 1 16,1 0-1-16,1-2-2 0,9 1-1 15,-1-3-1-15,0 0-1 0,1 1-1 0,-2-3-1 16,1 2-1-16,-2 0 1 0,1 1-2 16,-10-4-2-16,1 7-1 0,-3-8 1 0,1 6-3 15,-3-3 4-15,-1 2-4 0,-4 0 1 16,1-4 0-16,-4 3-2 0,0 0 0 15,-2-1 0-15,-3-1-2 0,1-2-1 0,0 3 0 16,-5-3-2-16,3 0 4 0,-1-1-4 16,-1-1-2-16,0-1-3 0,-1 1 3 15,2-3-1-15,2-1 3 0,-1 2 0 0,4-5-2 16,0 2 3-16,-3 2 3 0,3 0-4 16,0-4 1-16,0 4-1 0,-3-3 1 15,4 2-1-15,-2 0 0 0,1 1 0 0,-2-3 2 16,-4 3 0-16,0 2-1 0,-2 0-7 15,-3 1 2-15,3 0 2 0,-10 1-2 16,5-1-2-16,-4 0 6 0,0 1-4 0,-3-1-1 16,2-2 2-16,0-3-3 0,-4 4 3 15,3-7-2-15,-4 2 3 0,1-3 1 0,1-1 15 16,-3 0-2-16,-2-5 0 0,1 0-2 16,-2 3 0-16,-1-5 1 0,-2 2 1 15,-2 2 0-15,-2-4 2 0,0 1 3 0,-2 1 3 16,-6 0-2-16,4-1-3 15,-2 2 3-15,-3-4-4 0,-1 1-1 0,-1-1 0 16,-2 0 0-16,-1-1-2 0,-2 0 3 16,-3 1-1-16,-5-5 1 0,2 3 1 0,-4-3 2 15,-2 1-2-15,-1 2-1 0,-3-1-2 16,-1 1 0-16,-1 1 1 0,-2 0-1 0,0 1-2 16,-15-7-1-16,6 7-3 0,-7-4 1 15,3 5-3-15,-6-6 1 0,-3 3 0 16,-1 1 1-16,6 7-1 0,-9-7-2 0,11 6 2 15,5 5-3-15,-16-10 3 0,-1 4-6 16,0-1 4-16,9 6 0 0,-12-6-1 0,8 8 3 16,10 0-3-16,-3 2 4 0,0 0 3 15,-15-5-1-15,11 5-2 0,4 2 3 16,1 0-2-16,-4 0 3 0,1 1-2 0,0 0-1 16,-21-2 3-16,13 4-4 0,5 0-2 15,-1 2 1-15,0-1 0 0,-1 3-3 16,-1 0 6-16,0 1 0 0,-1 1 1 0,3 1 0 15,-1 1-1-15,1 0-1 0,-2 0 3 16,10 2 0-16,0-3 4 0,4 6 2 16,0-3-3-16,3 0 3 0,0 2-2 0,1 2-2 15,1-3 1-15,1 3 6 0,2 0 8 16,5-1-2-16,0 1-5 0,0 4 2 16,5-3-2-16,1 5-4 0,-4 0 1 0,5-2-4 15,-3 5 0-15,4-2-2 0,1 0 0 16,2 4-2-16,0-6 0 0,-1 8 0 0,-1 0-2 15,1-2 1-15,2 4 0 0,-4 0-1 16,2 1 0-16,1 0 0 0,-3 1 1 16,4 1 0-16,-2 0-2 0,1 2-1 0,1 0 3 15,2 0-4-15,-2 0 2 0,3 2 0 16,0-2-1-16,0 4-1 0,3-4 3 0,0 3-2 16,0-1 0-16,1 1-3 0,2 2 4 15,-2 0 2-15,5 0-1 0,-4 2-4 16,4-1 2-16,2 3-1 0,-3-1 2 15,3 1 2-15,4-1-3 0,-3 2 2 0,1-5-1 16,1 7 0-16,3-5 0 16,0-3 0-16,2 5-2 0,2-1-1 0,0-1 2 15,3 3 1-15,3 2 1 0,-1-2-2 0,5 1 2 16,-1-2-1-16,5-2 3 0,0 1-2 16,7 5 3-16,-2-4-1 0,6 2 1 0,1-2-1 15,2-3 3-15,-1 3-4 0,5-5 1 16,0-1 0-16,3 0 1 0,1-1 0 15,-1-3-1-15,5 0 1 0,1-2-3 0,1-2 3 16,3-1-4-16,7-3 0 0,-4 2-5 16,5-4-11-16,2-2-16 0,3 1-15 0,-3-5-16 15,0 1-18-15,3-1-18 0,-1 1-43 16,-1 0-32-16,0-7-61 0,3 3-510 16,-6 1 252-16,3-2 167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1:58:35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9902 13769 93 0,'0'0'112'15,"0"0"-7"-15,0 0-13 0,0 0-6 16,0 0-12-16,0 0-8 0,0 0-7 0,-9 4-4 16,9-4-9-16,0 0 0 0,0 0-5 15,0 0-9-15,0 0 5 0,0 0-10 16,0 0 3-16,0 0-2 0,0 0-1 0,0 0-9 16,0 0-1-16,0 0-2 0,0 0 2 15,0 0-6-15,0 0-5 0,0 0 0 16,0 0-10-16,0 0-5 0,0 0-10 15,0 0-13-15,0 0-9 0,0 0-19 0,0 0-18 16,0 0-230-16,0 0 105 0,0 0 69 16</inkml:trace>
  <inkml:trace contextRef="#ctx0" brushRef="#br0" timeOffset="7002.7951">9830 13280 152 0,'-2'-6'261'0,"2"6"-4"0,0-8-8 0,0 8-12 16,-2-5-11-16,2 5-13 0,0 0-15 16,0 0-11-16,0 0 18 0,0 0 11 0,0 0-8 15,0 0 9-15,8 19-3 0,-4-10 2 16,0 4 1-16,2 2 1 0,0 2-3 0,0 4-5 15,0 3-13-15,0 1-10 0,-2 1-11 16,-2 1-13-16,3 1-13 0,-3-1-12 16,0 0-13-16,0 0-7 0,-2 1-13 0,2-3-15 15,0 2-7-15,1-3-9 0,-3-2-1 16,0 2-13-16,0-3-18 0,0-2-16 16,0-2-18-16,0 1-22 0,0-8-20 15,0 6-23-15,2-7-28 0,-2 1-26 0,0-3-44 0,0 1-34 16,0-3-23-16,-2 0-29 15,-1-3-22-15,3-2-27 0,-4 1-30 0,4-1-24 16,0 0-886-16,-4-10 418 0,4 3 276 16</inkml:trace>
  <inkml:trace contextRef="#ctx0" brushRef="#br0" timeOffset="7278.2186">9874 13658 209 0,'0'0'277'0,"-2"-5"-1"0,2 5-3 0,0 0 7 16,0 0-3-16,-2-4-14 0,2 4 10 0,0 0 2 16,0 0-3-16,0 0-11 0,28 8-4 15,-16-7-10-15,1 3-11 0,4 2-17 16,2-2-16-16,0 1-19 0,4 2-19 0,0 1-17 16,1 1-13-16,-1-2-13 0,1 1-10 15,-1-1-12-15,2 3-9 0,-3-3-16 16,3 0-17-16,-6 0-18 0,0-2-18 0,-3 1-23 15,2-2-29-15,-3 0-36 0,-1-1-35 16,-1 1-38-16,0 0-39 0,-3-4-35 16,-2 2-55-16,2 0-61 0,-2-4-53 0,-8 2-857 15,8-4 421-15,-4 2 278 0</inkml:trace>
  <inkml:trace contextRef="#ctx0" brushRef="#br0" timeOffset="7515.7652">10264 13428 69 0,'-4'-4'335'15,"0"2"-4"-15,4 2-9 0,-9-4 8 16,9 4-20-16,-7-2-17 0,7 2-21 16,0 0-14-16,-14 12-13 0,8-3-10 0,-5 4-15 15,-2 3-18-15,-2 3-18 0,3 1-22 16,-4 0-14-16,-2 6-24 0,1-4-30 15,0 1-33-15,2-3-38 0,3 0-51 16,-4-1-49-16,2 1-61 0,-1-4-77 0,2 1-80 16,3-2-884-16,-1 0 401 0,3-1 265 15</inkml:trace>
  <inkml:trace contextRef="#ctx0" brushRef="#br0" timeOffset="8421.5469">10668 13682 272 0,'-6'-5'270'0,"0"3"-16"0,0-5-20 16,1 1-18-16,1-1-17 0,1-2-16 0,1-1-13 15,4-4-6-15,3 1-19 0,2-2-7 16,-1 0-9-16,0 0-11 0,3-1-10 0,1-1-11 16,1-1-12-16,4 1-3 0,-3 2-12 15,6 0-8-15,0 2-5 0,1 0-3 16,3 1-8-16,-2 2-4 0,4 3-1 0,-3 1-3 15,-2 5-7-15,2-2-1 0,1 6-4 16,-1 0 5-16,-2 3 5 0,0-1 33 16,-5 3 10-16,6 3-7 0,-6 2 20 0,2 1 9 15,-2-1 12-15,-5 3 8 0,-1-1 5 16,-2 2 7-16,-1 0 2 0,-5 0-1 16,0 3 1-16,0-3-2 0,-5-1 1 0,-1 1-3 15,0-3-2-15,-3 1-20 0,1 2-4 16,-3-8-6-16,-4 6-10 0,-1-2-7 0,-2-6-15 15,0 1-18-15,-6 0-16 0,1-5-11 16,1-1-23-16,0 1-25 0,-2-6-40 0,1 1-41 16,-3-1-51-16,3-2-43 0,0-4-73 15,2 0-72-15,3-4-84 0,4-2-1036 16,2-2 498-16,3-3 329 0</inkml:trace>
  <inkml:trace contextRef="#ctx0" brushRef="#br0" timeOffset="9924.1933">12246 13415 181 0,'0'-8'258'0,"0"8"-16"0,2-7-6 16,1 3-10-16,1 0-14 0,2-1-10 15,0 5-4-15,2-3-19 0,-8 3 0 0,24 3 0 16,-13 2-1-16,3 1 25 0,1 1-6 16,2 3-8-16,-1-1-7 0,-2 4 0 15,1 0-2-15,0-1-5 0,-1 2-6 16,-1 1-9-16,-1-1-14 0,0-1-11 0,-2 0-12 15,-2 0-11-15,1 1-10 0,0-4-12 16,-3 5-7-16,0-6-8 0,0 2-8 16,1-2-5-16,-3-2-4 0,0 0-5 0,2-1-3 15,-4 0-4-15,3-1-1 0,0-1 1 16,-3 0-3-16,-2-4-5 0,0 0-3 0,0 0-5 16,0 0-4-16,0 0-2 0,0-17-4 15,-2 7-3-15,-1 0-3 0,3-3-2 0,0 0-5 16,0 0-5-16,3-3-1 0,-1-1-9 15,0 0-7-15,2 0-3 0,2 2-3 0,0-1-4 16,3 3-8-16,2-1 1 0,-1 6 3 16,3-1 1-16,-1 4 4 0,1 1 2 15,2 4 4-15,-1 2 4 0,4 2 6 0,-4 1 8 16,1 3 3-16,0 2 5 0,0-1 3 16,-3 3 3-16,2-3 3 0,-2 4-3 0,-1-4 2 15,-1-1-4-15,1 1 0 0,-2-4 3 16,-1 1-1-16,0 0 3 0,-2-1 4 15,4-3 6-15,-6 3 7 0,2-5-2 16,-6 0-4-16,8 0-2 0,-8 0-3 16,6-9-2-16,-1 6-2 0,-3-5-3 0,0-1-2 15,2-3-2-15,1 0-2 0,-3 2-4 16,2-6 2-16,0 5-3 0,3-3-1 0,-1 2 1 16,0 3-4-16,4-2 1 0,-5 3 0 15,6 1-3-15,-1-1 2 0,0 3-2 0,2 2 2 16,-2 1-2-16,1 0 3 0,1 2 3 15,1 2 0-15,-2 3-1 0,3 0 1 0,-1 1 0 16,-2 3 0-16,1 0-3 0,-1 3-11 16,-1 0-22-16,-1 1-35 0,0 0-54 15,-1 2-58-15,0 0-65 0,-4 1-84 0,3-1-90 16,-5 4-1108-16,7-1 518 0,-5-2 343 16</inkml:trace>
  <inkml:trace contextRef="#ctx0" brushRef="#br0" timeOffset="13348.3552">15759 13103 171 0,'-2'-8'281'0,"0"4"-19"0,2 4-17 15,0 0-15-15,-4-4-11 0,4 4-8 16,0 0 5-16,0 0 27 0,6 17 0 0,-2-3-9 16,2 1-6-16,2 6 0 0,-4 1-5 15,2 3-3-15,0 4-13 0,0-3-12 0,1 5-15 16,-3-1-13-16,0 1-14 0,1-3-14 15,-1 3-12-15,0-1-12 0,0-1-10 16,-1-2-12-16,-1 2-8 0,2-5-12 0,-2 1-16 16,0-6-15-16,2 0-24 15,-2-2-24-15,0-2-25 0,0 1-19 0,-2-5-18 16,2-2-19-16,0 1-30 0,1-2-26 0,-3-2-23 16,-3-1-15-16,1-3-13 0,2-2-17 15,-4 4-21-15,4-4-25 0,0 0-13 16,-8-10-4-16,6 5-720 0,0-3 338 0,0 1 223 15</inkml:trace>
  <inkml:trace contextRef="#ctx0" brushRef="#br0" timeOffset="13981.2236">15781 13657 127 0,'2'5'189'0,"-2"1"6"0,2 1-4 0,0-3-8 15,2 4-10-15,0 0-10 0,3-1-5 16,-1 3-11-16,0-4-12 0,3 1-9 0,0 1-7 16,-1-1-6-16,4 0-3 0,0 0-4 15,0-2-5-15,-2 0-6 0,3-2-6 16,0-1-6-16,2-4-5 0,-1 0-5 16,4-1-9-16,0-3-5 0,2-3-7 0,1-1-6 15,-2-2-5-15,2-1-2 0,-4 0-6 16,2-2-1-16,-4-1-3 0,2-3 4 0,-4 2 6 15,-1-3 6-15,0 2 3 0,-2-3 15 16,-4-1 13-16,-2 4 29 0,-4 1 13 0,-2-3 8 16,-2 3 7-16,-2 2 3 0,-8 1 2 15,2-1-7-15,-1 6-5 0,-6 1-13 16,0 5-11-16,-3 1-12 0,2 4-10 0,-6 1-9 16,-1 5-25-16,-1 1-25 0,-2 3-38 15,3 3-48-15,1 2-47 0,2 2-57 16,0-1-57-16,3 3-67 0,4-4-47 15,0 0-941-15,1 2 435 0,6-2 288 0</inkml:trace>
  <inkml:trace contextRef="#ctx0" brushRef="#br0" timeOffset="14661.0139">16456 13326 284 0,'-6'-9'303'0,"2"4"-12"0,0 2-17 0,-3-2-26 16,2 1-10-16,1 2-24 0,4 2-20 16,0 0-11-16,-16 6-14 0,7 4-11 0,1 2-3 15,-1 1 9-15,-2 2-7 0,-1 3 0 16,2 2-6-16,-2 1-3 0,0 1-5 0,4-2-5 15,-3 2-8-15,2-1-12 0,1-1-13 16,4-1-5-16,-3-2-10 0,5 0-13 0,0-2-5 16,2-1-9-16,2-2-9 0,2 2-4 15,1 0-8-15,1-7-5 0,3 1-5 16,-1-3-7-16,3-3-1 0,-1-2-6 0,2-2-6 16,4-1-5-16,0-3 0 0,2-5-4 15,1 0-4-15,-3-6-2 0,2 2-1 0,-2-3-3 16,0-2 1-16,-2 1 3 0,1-1-5 15,-3 0 2-15,0 1 1 16,-2 2-1-16,0 3 1 0,-1-1-1 0,0 2-3 0,-5 6 0 16,2-3 0-16,-2 3-1 0,3 3 1 15,-3 2 4-15,-4 2 11 0,8 0 11 16,-8 0 7-16,9 12 6 0,-5-7 3 0,0 4-2 16,3 1 7-16,-3 2-1 0,0 1-1 15,0-2-3-15,2 1-4 0,-2 1-1 16,4-2-6-16,0 1 0 0,-2-1-1 0,0-1-3 15,1-1-4-15,1 0-16 0,3 1-18 16,-3-5-25-16,3 2-36 0,-1-3-41 0,4-2-53 16,-2-2-60-16,7 0-79 0,-2-6-78 15,6-1-893-15,1 0 437 0,1-1 289 16</inkml:trace>
  <inkml:trace contextRef="#ctx0" brushRef="#br0" timeOffset="16342.8373">18527 13316 141 0,'0'0'224'15,"-8"0"-13"-15,8 0-6 0,0 0-10 16,-11-2-9-16,11 2-6 0,0 0-4 0,-9-2-5 16,9 2-4-16,0 0 1 0,-4-3-7 0,4 3 0 15,0 0 22-15,0 0-10 0,-4-5-16 16,4 5 0-16,0 0-18 0,0 0 1 16,0 0 2-16,0 0 2 0,13-9-10 0,-4 7-9 15,1 0-11-15,-2 0-11 0,5 2-7 16,0 2-7-16,0 0-4 0,3 2-5 15,0-1-11-15,0 3-4 0,1 2 0 0,0 2-3 16,0-1-2-16,1 2-5 0,-6 0-3 16,0 1 0-16,-1 0-2 0,0 1-3 15,-1 0-2-15,-1 0-4 0,-3 2 1 16,0-1 0-16,-2 0-6 0,0-1-3 0,0 1-3 16,-2-2-1-16,0 0-3 0,0-2-3 15,0 1-4-15,0-4 1 0,-2 1-2 0,2-1 2 16,-2 2 0-16,2-5 2 0,0 1 3 15,-2 1 1-15,0-6 0 0,0 0 1 0,-4 5 0 16,4-5 1-16,0 0-2 0,0 0-5 16,0 0-1-16,-8-18-1 0,6 11-5 0,2-1-1 15,0-3-4-15,2 0 2 0,2-5-3 16,2 1-4-16,0-2-2 0,5-2 1 16,-1 0 0-16,1 2-2 0,2 0 0 0,1 2-1 15,2 0 1-15,-4 3-2 0,3 3 2 16,0-1-1-16,2 3-1 0,-1 0 1 15,2 4 1-15,0 3 0 0,2 0 1 0,-1 3 0 16,0 2 1-16,0 0-2 0,2 5 2 16,-2-1 0-16,0 0 0 0,0 3-3 15,-2 2-5-15,-3-1-5 0,2 0-11 16,-4 0-11-16,-1 0-21 0,0-1-27 16,-3 2-32-16,1-1-38 0,-1-2-40 0,-2 2-43 15,-2-3-60-15,0 1-70 0,-2-1-1079 0,2-3 490 16,0 1 324-16</inkml:trace>
  <inkml:trace contextRef="#ctx0" brushRef="#br0" timeOffset="17702.7847">21977 13210 171 0,'-2'-2'289'0,"2"2"-12"16,-4-7-20-16,4 7-17 0,-4-4-19 0,4 4-17 15,0 0-17-15,0 0-11 0,0 0 4 16,0 0-12-16,0 0 7 0,0 0 4 16,18 13-6-16,-9-2-1 0,2-2-2 15,-1 2-4-15,1 2-9 0,-1 1-3 0,3 1-13 16,0 2-9-16,-3 0-6 0,0 0-14 16,2 1-4-16,-4-3-10 0,2 2-7 0,-3-1-8 15,1-1-9-15,-1-2-6 0,-1 1-5 16,-2-1-8-16,3-2-5 0,-3-1-3 0,0-1-4 15,-2-1-3-15,2-1-2 0,-2-2-2 16,0 2-1-16,0-3 2 0,0 0-2 16,-2-4-3-16,0 0 1 0,0 0-2 0,0 0-1 15,0 0-2-15,0 0-4 0,-6-22-1 16,4 13-4-16,2-3-3 0,-2-1-1 0,4-1-2 16,0-3-3-16,0 0-2 0,2 2-1 15,2 1 1-15,-2-1-2 0,4 1-2 16,0 2-3-16,3 0-2 0,2 4-9 0,-1-1-5 15,3 4-4-15,3 2-6 0,-2 0 1 16,3 6 0-16,-2 0 1 0,2 1 2 16,1 4 0-16,-2-1 2 0,4 5 6 15,-4-3-1-15,1 2 4 0,1 1 0 0,-4 0 2 16,-2-3-2-16,0 0 3 0,-3 1 5 16,1-4 6-16,-1 1 9 0,-2-2 11 0,-1-3 14 15,0 3 12-15,-2-2 17 0,4-1 13 16,-4-2 6-16,-6 0 6 0,12-5 6 15,-8-2-1-15,1-4 5 0,-1 0 3 0,0-4 0 16,-2-2-6-16,-2-4-5 0,2 0-12 16,-2-2-5-16,-2-2-8 0,2-1-9 0,-4 0-15 15,2 6-22-15,2 0-23 0,0 3-34 16,-2 2-40-16,0 0-55 0,-1 2-74 0,3 3-76 16,3 1-73-16,-3 3-57 0,4 4-30 15,0 0-1211-15,-4 2 561 0,17 6 370 16</inkml:trace>
  <inkml:trace contextRef="#ctx0" brushRef="#br0" timeOffset="18285.7472">23184 13193 2 0,'-6'-9'247'0,"1"-2"-10"15,-1 0-5-15,0-1-8 0,0 0-8 0,0 4-4 16,-4-6-6-16,4 2-11 0,-4 0-1 16,1 2-16-16,-2 0 1 0,1-2 1 15,-1 5 16-15,-1 0-7 0,-4 2-9 0,2 2-9 16,-5 3-10-16,0 2-7 0,-4 4-6 16,-3 5-9-16,1 2-8 0,-3 4-11 0,5 4-8 15,-2 4-7-15,3-3-9 0,1 5-12 16,4-1-10-16,2 2-9 0,5-6-5 15,2 0-9-15,-2 0-10 0,6-3-5 16,2 1-5-16,2-6-6 0,0 0-6 0,2-1-5 16,2-1 2-16,4-1-4 0,-2-3-1 15,2-3-1-15,2-1 0 0,3-2-3 0,2-4 4 16,4-4-5-16,-1 1-8 0,4-6 4 16,4-5-7-16,-1-3-4 0,1-2-7 15,-1-4-5-15,5-3-2 0,-4 0 0 0,-2-3 0 16,-2 4 2-16,-1 1 2 0,-2 1-1 15,0 4 5-15,-5 2 3 0,0 2 2 0,-4 4 4 16,1 2 6-16,-3 0-1 0,1 6 5 16,-3-1 8-16,1 2 15 0,1 4 24 0,-8 0 7 15,14 10 12-15,-4-1 2 0,-2 4 4 16,-2 3 0-16,0 1-4 0,3 4-3 16,-1 1-8-16,-1 2-3 0,-1 0-4 15,1-1-8-15,-1 0-5 0,0-1-5 0,0 0-9 16,0-3-15-16,2 0-17 0,-2-2-18 15,2-2-22-15,-2-2-20 0,0-2-21 16,3 2-22-16,0-4-24 0,-1 0-28 0,1-5-32 16,1 0-39-16,-2-2-41 0,4 0-49 15,-4-4-47-15,0-2-883 0,0-2 426 16,-1-3 280-16</inkml:trace>
  <inkml:trace contextRef="#ctx0" brushRef="#br0" timeOffset="19768.1324">9787 17394 155 0,'0'0'170'0,"0"0"5"16,-6 2 3-16,6-2-1 0,0 0 1 16,-4 4-5-16,4-4-5 0,0 0-1 15,0 0-4-15,0 0-4 0,-8 2-4 0,8-2-8 16,0 0-6-16,0 0-13 0,-9 0-9 16,9 0-7-16,0 0-20 0,0 0-2 15,0 0-8-15,0 0 5 0,0 0 7 16,0 0 2-16,17 7 12 0,-9-7-1 0,5 0-4 15,2 0-4-15,6-1 1 0,1 1-6 16,0 0-1-16,8-4-4 0,-1 2-3 0,3-4-3 16,3 4-2-16,5-3 1 0,2-2 2 15,3 4-1-15,7-7-3 0,5 3 1 16,1 2-5-16,1-4-3 0,0 2-3 0,3 2-3 16,-3 0-6-16,-2 0 0 0,1-2-3 15,-1 2-6-15,0 2-3 0,1-4-3 0,-4 4 0 16,1 1-7-16,2-4-2 0,-1 4-5 15,-5 1-1-15,5-5-3 0,-1 2 0 0,3 2-3 16,-1-3-1-16,0 2 2 0,2-2 4 16,1-2-2-16,1 7 2 0,-1-7-3 15,1 5 1-15,-4-2 0 0,1 3-1 16,-8 1 1-16,-1-3-5 0,-1 3-6 0,-1 0 3 16,0 0-2-16,-3 0-2 0,0 0-1 15,-1 3 0-15,-7-3 1 0,0 0-3 16,-3 0-1-16,-1 0-3 0,0 0 0 0,-3 0 5 15,1-3 1-15,2 3-5 0,-2-5 4 16,-3 5 1-16,1-6 0 0,1 5-2 0,-7-4 2 16,6 4-2-16,-1-7-1 15,-1 5 0-15,-4 1-3 0,0-5 2 0,-1 6-1 16,0-1-2-16,-2-3 1 0,-1 0-3 0,0 3-2 16,-3 0 4-16,0-3-7 0,2 2 5 15,-3 0 6-15,2 1-7 0,-2-4 4 16,3 5-6-16,-2-5-2 0,2 0 2 0,-1 4-2 15,2-3 0-15,-2-2 1 0,0 7-2 0,1-5 0 16,-1 3-1-16,2-4 2 0,-4 4-1 16,1-1 0-16,2 1 1 0,-4 2 0 15,1-2 1-15,0 2-1 0,-4-4 0 16,2 4 1-16,-1-2-1 0,2 2-1 0,-3 0 0 16,-1 0 4-16,1-4-3 0,-10 4 1 15,16 0-2-15,-8 0-7 0,-2-2-6 16,-6 2-10-16,12 0-8 0,-12 0-15 0,10-1-19 15,-10 1-32-15,6 0-52 0,-6 0-52 16,4 0-52-16,-4 0-56 0,0 0-61 0,0 0-53 16,0 0-1034-16,-18-6 496 0,18 6 326 15</inkml:trace>
  <inkml:trace contextRef="#ctx0" brushRef="#br0" timeOffset="21461.7603">15827 17169 84 0,'0'0'224'15,"-8"0"0"-15,8 0-3 0,-9 4-2 16,9-4-5-16,0 0-7 0,-8 0-9 15,8 0-12-15,0 0-8 0,-11 2-9 0,11-2-14 16,0 0-8-16,0 0-13 0,-8 0-11 16,8 0-4-16,0 0 4 0,0 0 8 0,0 0 0 15,0 0-1-15,0 0-1 0,21 3-3 16,-21-3-2-16,19 0-2 0,-8 0-1 16,3 3 5-16,6-3 0 0,-2 0-2 15,4 2-7-15,5 3-2 0,1-5-5 0,4 2-7 16,1 3-8-16,1-5-9 0,4 7-7 0,3-7-7 15,3 1-4-15,-1 4-7 0,1-5-7 16,3 0-3-16,-1-5-8 0,3 4 2 16,-3 1-7-16,9-7-7 0,-6 7 1 15,0-7-2-15,-2 5-2 0,1-3-1 0,-1 5-3 16,-3-6-5-16,3 4-2 0,-5-2 0 16,1 2-1-16,-3 1-1 0,2-3-1 0,-6 2-1 15,0 2-4-15,0-4 2 0,-2 2-1 16,2 2-2-16,7-2 0 0,-8-1-3 15,1 1 1-15,0 2 0 0,0-4 0 0,1 4-2 16,-1-3-2-16,-3 3 3 0,1 0-2 16,0 0 2-16,-2 0-2 0,-3-5 1 15,3 5 1-15,-2 0-3 0,-1 0 0 0,1-2 3 16,0 2-2-16,-1 0-2 0,1-1-1 16,-2-4 2-16,-1 3-1 0,3 2 0 15,-5-3 2-15,3 1-2 0,-3-4 0 0,0 4-1 16,-3-4 0-16,-1 5 1 0,0-5 1 15,-2 4-2-15,-2-4 2 0,2 2-3 16,-4 3 0-16,2-8 3 0,0 9-2 0,-3-7 0 16,4 3-1-16,-2 3 2 0,-1-5 0 15,2-2-2-15,0 6-2 0,1-3-1 0,-2-3 3 16,1 3-5-16,2-3 2 0,0 1-1 16,3 0 1-16,-4 0 1 0,2 1-2 0,-4 0-2 15,1 1-3-15,1 1-2 0,-4 0 0 16,1 2-3-16,0-3 0 0,2 3 3 15,-3-5-3-15,4 7 0 0,-2-5 3 0,2 3 0 16,0-4 0-16,-1 4 2 0,3 2-1 16,-4-5-1-16,6 5 3 0,-6-2 1 15,4-2 0-15,-3 2 1 0,-1 2 1 16,2 0 2-16,0 0 1 0,-1-4-3 0,3 4 4 16,0-2-4-16,0 2 3 0,1 0 0 15,0 0 1-15,0-1 2 0,1 1-2 0,-2 0 0 16,2 0 2-16,-3 0-1 0,2 0 2 15,-2-4-2-15,0 4 1 0,-2 0-1 16,-2 0 0-16,0 0 1 0,-2 0-1 0,-1 4 0 16,-2-4 0-16,4 0 0 0,-4 0 0 15,0 0 1-15,1 1 1 0,0-1-1 0,-3 2 0 16,3 2 0-16,-1-4 2 0,0 2-2 16,2 2 4-16,0-2 3 0,5 0 1 0,0 1-2 15,4-1 1-15,1 1 1 0,5 0 2 16,3 4 1-16,2-7-1 0,8 7 1 15,-2-2 0-15,7-1 1 0,-1 0-2 16,9 3 0-16,0 1-1 0,4 0 1 0,0-1-2 16,-2 1-3-16,0 4 3 0,-2-7-3 15,-3 3 0-15,-9-1-4 0,-3 1 0 16,-6-2-4-16,-5-1 1 0,-3-1 0 0,-4-1-2 16,0 4 6-16,-1-5-1 0,-4 3 2 15,-2-5 1-15,-1 3 0 0,-1 0 3 16,0-1 0-16,-3-2 2 0,2 2 0 0,-3 2 1 15,2-4-2-15,-3 0-1 0,-6 0 1 16,10 0-3-16,-10 0 1 0,0 0-2 0,13 0-6 16,-13 0-4-16,0 0-6 0,4-4-5 15,-4 4-6-15,0-4-13 0,0 4-16 16,-2-10-22-16,2 10-26 0,-8-8-21 0,4 6-33 16,-3-3-42-16,-1-1-45 0,-1-1-46 15,0 5-50-15,-5-6-1082 0,4-3 483 0,-2 4 318 16</inkml:trace>
  <inkml:trace contextRef="#ctx0" brushRef="#br0" timeOffset="24494.4753">9815 14229 73 0,'9'3'121'15,"-1"1"-4"-15,0-2-3 0,6 0-3 16,2 1-2-16,-1 1-11 0,4-2-5 0,2 2-3 16,1 0-7-16,5-1-3 0,-2 1-6 15,2 0-3-15,1 0-6 0,2 1-5 0,-1-2-1 16,5-3-7-16,0 2 0 0,5 0-2 15,1-2-1-15,7 0-3 0,-1 0 1 16,3 0-3-16,-1-2-1 0,1 2-3 16,2 0 2-16,-3 0 0 0,4 2-4 0,-1-2-2 15,-1 0-4-15,-1 3-4 0,8-1 0 16,3 0-1-16,-4 0-6 0,-7 0-2 16,10-2 1-16,-7 2-5 0,7 0 1 0,2-2 0 15,-1 0-2-15,3 0-3 0,0-2-3 16,3-2 2-16,21-2-2 0,-13 3 0 15,-11-4 0-15,4 2-4 0,14-3 6 0,-12 1-4 16,-11 3 0-16,0-4-1 0,-3 3-3 16,-2-1 0-16,-9 1 5 0,3-2-6 0,-1 4 0 15,-1-4 14-15,8 0-2 0,-9-1-3 16,5-1-6-16,0 0 0 0,0-4 1 16,-3 1-4-16,-1-5 3 0,1-2-3 0,1-1-1 15,-5-1 3-15,15-10-2 0,-12 0-1 16,-7 6 1-16,-2-4-3 0,-5 1-1 0,1-1 3 15,0-1-2-15,-4-1 1 0,-3-1-1 16,-1 0-2-16,-1-2 5 0,0-3-2 16,-2 4-1-16,-1-4 2 0,-2-1 1 15,1 2-1-15,-4 3 1 0,0-2 3 0,-3 1 3 16,0 2 9-16,-2-2-2 0,-2-1-3 16,-4 7 0-16,1-5-1 0,-3 4-3 15,0-1 2-15,-2 2 0 0,-2-3-6 16,0 1 4-16,-3-1-4 0,1-3 1 0,-2 0-1 15,0-3-2-15,-2 1-1 0,-4 0-5 16,-2-5 6-16,-1-1-5 0,-4-1 3 0,-2 4-3 16,-5 1 3-16,-3-1-1 0,-11-8-2 15,-9 5 3-15,0 0-1 0,-4 4 1 0,-4 4 2 16,-2 1-3-16,-1 3 1 0,-1 1-3 16,-1 2 1-16,7 6-1 0,-12-1 2 15,-1 0-1-15,7 5 1 0,-14 2-2 0,-3 2 0 16,-3 3 1-16,10 5 1 0,5 2-4 15,-23 2 2-15,-2 2 1 0,-2 6-2 16,2 0 6-16,0 5-4 0,0-1-1 0,2 5 2 16,0-1 1-16,0 2-1 0,2 0 3 15,-2 2-2-15,2 0 2 0,2 1-3 16,3 4 0-16,-1 0 2 0,3 1-2 0,-2 6 0 16,-3 3 3-16,-10 7-1 0,-2 5-1 0,22-7 1 15,0 0 3-15,5 1-3 16,5-1 4-16,2 1 3 0,5 0 2 0,7-1 4 15,11-1 0-15,6-9 3 0,3 5 0 16,5 1 2-16,-2 0 1 0,7 2-2 0,3 4 1 16,-2 0 3-16,6 1 1 0,3 2-5 15,0 4 4-15,5-1-5 0,2 2 2 16,2-5-3-16,4 12-2 0,0-5-1 0,2 3 0 16,4-3-5-16,1 0 0 0,4 0 0 15,1-3-5-15,2 0 1 0,2 0-7 16,12 9-13-16,-5-9-15 0,-1-9-25 0,3-2-27 15,3 1-40-15,12 5-43 0,-8-11-604 16,-2-6 262-16,-3-6 173 0</inkml:trace>
  <inkml:trace contextRef="#ctx0" brushRef="#br0" timeOffset="26316.1803">15448 14033 129 0,'0'0'137'0,"0"0"-2"0,15 0-6 16,-6 0-2-16,-1 0 14 0,4 0 0 0,1 0-2 15,2 0-4-15,0 0-9 0,2 2-3 16,2-2-1-16,2 3-1 0,2-1-1 16,3 1-7-16,-1 1-6 0,5-1-3 0,-1 0-7 15,1 3-5-15,2-1-6 0,6-3-6 16,1 4-1-16,-2-1-3 0,5-1-3 0,-1 3-3 16,1-4-2-16,0 4-5 0,3-4-3 15,1 1-2-15,-1 1-2 0,1-1-8 16,1 2 1-16,-3-1-4 0,10 1-5 15,-3 2 0-15,2-1-2 0,-3 3-11 16,3-2 5-16,1-1-2 0,0 1-2 0,1 1-2 16,0-3-2-16,5 0-5 0,1-1 1 15,-2-1-4-15,3-1-1 0,-1-1 1 0,1 1-4 16,-3-1 1-16,0 1-1 0,1 0-3 16,-1-2 1-16,-2 2 1 0,-9 0-2 0,1 1-6 15,0-2 0-15,-2 3 5 0,0-5-5 16,-3 2 6-16,1 2-4 0,-3-4 2 0,-5 0-5 15,-1 0 3-15,5-2-2 0,-1-2-6 16,-2 1 10-16,1-3-5 0,-1 1 1 16,0-2-6-16,-1-3 11 0,0-1-7 0,-1 0 3 15,2 0-4-15,-2-2 3 0,0 3 0 16,0-2-4-16,-2-1 1 0,0 2 3 16,-2-1-3-16,1 2 0 0,-3-3 0 15,0 2 0-15,-1 1 2 0,3-4-7 16,0 2-2-16,2-4-2 0,1 1 5 0,1 2-6 15,7-4-2-15,-3-1 2 0,3 3-2 16,-7 0-2-16,0 2-1 0,-3-3-2 0,-3 5-8 16,0 0 0-16,-5-1 2 0,-1 2 2 15,-4 3-2-15,2-3-3 0,-5 3-2 0,2 0-4 16,-4-1-2-16,1-1 2 0,0 1-1 16,-2-1-1-16,3-2 2 0,-2 0-2 0,0 0-3 15,1-2 3-15,0-2-2 0,-2 1 4 16,1-1 4-16,-2-2 3 0,0 1 3 15,-3 3 0-15,3-4 6 0,-2 1 0 0,-1-1 1 16,3 2 3-16,-2-2 3 0,-1-2-1 16,1 2 0-16,-3 0 1 0,2 0 2 15,-1-5 0-15,0 3 2 0,-1-1 0 0,0-1 1 16,-1 0-1-16,2 0 6 0,-3 0 1 16,-2 0 2-16,-2 0 6 0,0 2 6 0,-2-2 2 15,-2-1 1-15,0 2 2 0,0-1-3 16,-4-4 0-16,-3 2-3 0,0 3-1 15,-1-6-1-15,-2 4-3 0,-6-3 1 16,-1-1-5-16,0 1-2 0,-4 0 2 0,-3-5-1 16,-3 1-3-16,-3-3 2 0,-4 5-4 15,-15-12-2-15,-1 4 4 0,-5 0-2 0,-3 3-2 16,-1-1 0-16,-3 5 2 0,3-3 0 16,-6 4-1-16,4 0 0 0,-2 5 0 15,7 3 3-15,-13-2-1 0,9 6 1 0,-10-2 2 16,8 4 1-16,5 1 1 0,-19 0-3 15,-3 1-1-15,12 3 0 0,-14 3-1 16,9-1 1-16,9 2 0 0,-4 2-3 0,-20-1 1 16,13 0 0-16,9 3 1 0,-4 0-3 15,4 3 1-15,-1-3 2 0,1 1-3 0,0 3 4 16,2-1-2-16,1 2 0 0,1-1-1 16,-1 1 1-16,-16 7-1 0,2-1 1 15,10-4-1-15,7 4 0 0,-20 2-1 0,6 2 3 16,12-4-1-16,13 1 2 0,1 0 1 15,3 1 1-15,7-2-1 0,-1 6 3 16,6-2 3-16,0 4-2 0,-2 0 0 0,5 0 3 16,-4 6 0-16,3-1-2 0,1 4-1 15,-1-2-3-15,4 3 3 0,-1 0 1 0,1 0-2 16,3 2-1-16,0 4 2 0,1 0 0 16,3 0 0-16,2 1 1 0,-2 2 0 15,3 1 6-15,2 0-3 0,1 3 0 0,2-1 2 16,3-6 0-16,-3 4 3 0,5-1-3 15,0 1-3-15,0-4 1 0,2 1-1 16,4 0-2-16,0-3-3 0,4-3 3 0,0 3 0 16,2-5-4-16,6 3-8 0,-2-1-4 15,4-2-14-15,3-1-23 0,4-3-25 0,0-2-26 16,5-3-33-16,1 2-40 0,3-5-50 16,-3 0-686-16,0-4 307 0,7 0 204 15</inkml:trace>
  <inkml:trace contextRef="#ctx0" brushRef="#br0" timeOffset="27411.0772">22017 14408 79 0,'-40'-15'130'0,"2"2"-4"16,-1 0-5-16,6-4-3 0,-7-3 0 16,-2-2-4-16,-14-11-3 0,1-2-4 15,4-4-10-15,3-1-5 0,-1-1-12 0,7-3-7 16,8 3-6-16,4 6-8 0,5-4-6 15,-1 0-7-15,5-1-4 0,4-5-5 16,2-1-5-16,7 1-4 0,0-4-5 0,6-2-2 16,2-3-1-16,4-1-2 0,2-1-5 15,8-18 3-15,4 4-5 0,3-3-3 0,0 5-3 16,6 2 2-16,5-2-4 0,2 3 1 16,7-3-3-16,1 5 0 0,5 1 0 15,1 2 5-15,5 1-5 0,0 2 0 0,2 4-1 16,3-1-2-16,-4 5 1 0,5-1 1 15,1 3 0-15,-1 3-2 0,-2 2 2 16,7 5-2-16,1 3 6 0,8 5-1 16,-2 1-4-16,3 8 1 0,1 2 1 0,2 7-2 15,-8 3-1-15,-6 4 5 0,3 4 0 16,23 6 0-16,-4 0-3 0,0 5-1 0,-5 0 1 16,-2 5-1-16,-4 1 1 0,-1 3-1 15,-2 0 2-15,-3 5-1 0,-5 0-1 16,-1 1 1-16,-11 1 3 0,-9-4-2 0,11 12-1 15,-11-2 1-15,-7-3 3 0,-4 5-3 16,-3 0 6-16,-3 2 2 0,-2 1 2 16,-3 1 5-16,-4 2 7 0,-3 0 1 0,0 3 4 15,-7-6-1-15,1 5 4 0,-5-1-1 16,0 4 2-16,-2 2 2 0,-6 8-3 16,-1-4 3-16,-6 20-1 0,-6-2-4 0,-2-2 1 15,-2 0-4-15,-3 1 0 0,-5-1-2 16,-1 2 0-16,-4 3-5 0,-5-5 0 15,-5 2-2-15,-11 7-2 0,-5 0 0 0,-5-6-1 16,-4-5-4-16,-2-5 1 0,-8-4-3 16,-3-2-12-16,-7-6-35 0,-5-6-46 0,14-13-69 15,-7-5-621-15,-6-10 263 0,-2-10 175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1:59:12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26424 4017 81 0,'0'0'217'0,"-13"0"-8"0,13 0-9 0,0 0-12 16,0 0-11-16,0 0-9 0,-10 4-11 0,10-4-10 15,-11 6-7-15,1-3-8 0,-3 4-2 16,-4 1-7-16,-4 3-3 0,-9 4 1 0,-2 2-10 16,-6 2-3-16,-2 2-5 0,1 0-7 15,0 0-4-15,3 1-5 0,0 3-4 16,2-1-8-16,5-6-2 0,3 2-7 0,2-1-5 16,3-3-5-16,5 0-6 0,0-1 5 15,2-1-10-15,4-2-3 0,-2 2-3 0,4-3 0 16,0 1-8-16,3 0 5 0,1-3 0 15,4 0-5-15,0 2-1 0,4-4 0 16,1-2-2-16,3 1-3 0,7 0-1 16,2-4-5-16,2-2 5 0,2 0-1 0,2-2-13 15,3-2 4-15,2 2 1 0,-3-4 3 16,3 3-3-16,-8-2-7 0,4 3-2 16,-3 1-6-16,-2 1 7 0,2 0-5 0,-3 1 3 15,0 1-6-15,-1 6 3 0,0 0 0 16,-2 0 18-16,-1 4-2 0,0 4 6 15,-2 0 1-15,-2 2 3 0,-3 1 4 0,-3 0 3 16,-1 3 5-16,-1-2 5 0,-4 2 1 16,-1 0 5-16,-3 3 3 0,-3-2 4 0,1 0 7 15,-2-3 4-15,-4 1 6 0,0-1 1 16,-3-1-1-16,0-4-1 0,-4 0-6 0,-1-4-4 16,2 1-6-16,-4-2-5 0,1-3-7 15,-1-1-3-15,2 0-7 0,-2-3-12 16,3-1-16-16,-1-4-20 0,2 2-27 0,-2-1-32 15,1-1-39-15,2-2-46 0,2 0-43 16,1-4-48-16,0 3-56 0,4 0-42 16,-3-6-968-16,6 2 447 0,3 1 294 0</inkml:trace>
  <inkml:trace contextRef="#ctx0" brushRef="#br0" timeOffset="571.0136">26674 4459 215 0,'0'-9'231'0,"-2"1"0"0,4 2-1 16,-4 1-4-16,2-1-8 0,0 6-11 0,-7-5-16 16,7 5-13-16,0 0-5 0,-22 16-2 15,8 1-6-15,-2 3-1 0,-1 3 6 16,0 2-17-16,0-1-11 0,2 3-20 16,2 0-5-16,1 2-14 0,3-5-10 0,0-1-10 15,5 0-7-15,-2-1-20 0,4-5-7 16,0 0-19-16,2-1-2 0,2-3 2 0,0-1-4 15,0-3-5-15,2 1-3 0,3-4 5 16,-1-5-8-16,3 2 5 0,-9-3-6 0,18-4-6 16,-6-2 3-16,0-4 0 0,0 1-4 15,3-3-1-15,3-3 1 0,-4 0 1 0,4-3-3 16,-4 1 0-16,3 2-6 0,-2-2 2 16,-5 4 7-16,3 1-4 0,-3 3 2 15,4-1 4-15,-6 0 1 0,-2 6 5 0,2-3 6 16,-3 3 1-16,3 3 15 0,-1 1 14 15,-7 0 4-15,15 7 0 0,-7 0 4 16,0-2-2-16,3 5-1 0,-2-1-3 0,1 2-5 16,-2 0-3-16,3 1-4 0,0 0-5 15,-1-1-1-15,1 2-9 0,1-2-15 16,0 0-19-16,0 2-17 0,0-6-19 16,2 1-32-16,-2-1-37 0,3-1-38 0,-3-4-48 15,2-2-61-15,0-2-53 0,-2-2-932 16,4 1 423-16,0-5 279 0</inkml:trace>
  <inkml:trace contextRef="#ctx0" brushRef="#br0" timeOffset="1829.1547">27599 4453 244 0,'0'0'288'15,"0"0"-23"-15,-8-3-20 0,8 3-9 0,0 0-4 16,0 0-3-16,10 21-11 0,0-10-5 15,0 0-20-15,2 5-15 0,3 1-14 0,2-2 3 16,-2 0-18-16,1 3-13 0,2-3-13 16,-1 0-10-16,0 0-15 0,0 1-21 15,-3-3-13-15,2 0-14 0,0-1-28 16,-3-2-18-16,-2-2-22 0,-1 1-26 16,1-2-19-16,-3-1-27 0,0-2-25 0,1-1-38 15,0-3-37-15,-1 0-42 0,0-2-34 16,1 1-597-16,0-3 293 0,-1-4 194 0</inkml:trace>
  <inkml:trace contextRef="#ctx0" brushRef="#br0" timeOffset="2062.5145">28042 4478 188 0,'2'-3'212'0,"-2"3"-3"16,0-6-8-16,0 6 1 0,0 0 6 15,0 0 5-15,0 0-1 0,0 17 3 16,0-6-3-16,0 1 17 0,0 3-1 0,-2 4 1 15,-4 2-11-15,-1 4-8 0,1 3-13 16,-4 5-10-16,-2 3-17 0,0-4-15 0,-2 11-15 16,-4-5-14-16,3-2-13 0,3-1-16 15,-1-2-23-15,-2 2-28 0,5-3-35 16,-1-3-41-16,2-3-46 0,3-2-48 0,0-6-57 16,2-1-59-16,2 1-39 0,0-8-33 15,2 2-797-15,0-6 377 0,4-2 249 16</inkml:trace>
  <inkml:trace contextRef="#ctx0" brushRef="#br0" timeOffset="2528.4676">28292 4580 2 0,'0'-13'241'0,"0"1"-17"15,2-5-12-15,2 0-10 0,-2 0-17 16,4-3-11-16,1-1-14 0,4 0-10 0,-3 0-10 16,5 5-7-16,-1-1-10 0,2 0-6 15,0 5-8-15,1 2-6 0,0 0-9 16,2 4-5-16,2 5-7 0,0 1-9 0,-1 1-5 15,2 4-4-15,1 4-8 0,-2-1-4 16,2 5-3-16,-3 0-3 0,-2 1-4 0,-1 3-4 16,-2 0 3-16,-5 3-4 0,1 0 2 15,-5-3 3-15,-2 4-5 0,-2-2-3 16,-2 0 0-16,0 0-1 0,-2 1 5 0,-3-4-4 16,1 3 5-16,-3-3 5 0,-1 3 6 15,-1-6 24-15,-1 3 3 0,-4-3 0 16,0-2-1-16,-1-3-5 0,-2-1-6 0,-4 1-5 15,1-4-20-15,1-3-5 0,-2-1-16 16,0-1-30-16,-3-3-23 0,3-4-21 16,0-1-36-16,2-4-41 0,-1-3-57 0,6 0-49 15,2-2-46-15,2-2-767 0,1 0 357 16,5-1 236-16</inkml:trace>
  <inkml:trace contextRef="#ctx0" brushRef="#br0" timeOffset="5311.867">29387 4325 124 0,'-6'-3'206'0,"1"1"2"0,-1-1-7 16,6 3-5-16,-7-6 0 0,7 6-7 15,-8-4-12-15,8 4-11 0,-6-4-15 16,6 4-12-16,-6-2-16 0,6 2-16 0,0 0-11 15,0 0-9-15,0 0-6 0,-2 12 2 16,8-5 1-16,0 5 0 0,2 1 2 16,3 6-4-16,0 0-4 0,-1 1-11 15,3 2 2-15,-5 2 2 0,3-4-8 16,0 3-4-16,-3-1-3 0,-2 3-9 0,2-4 1 16,0 1-2-16,-4 0-10 0,0-5-1 0,0 3 2 15,-2-5-8-15,2 0 1 0,-2-3 4 16,-2-4-9-16,0 4 0 0,0-4 5 15,-2-2 0-15,-2-1 18 0,0 1-4 0,0-4 9 16,4-2 2-16,-9 2-5 0,9-2 5 16,-11-6-10-16,5 2-2 0,2-1-6 0,0-3-3 15,2-1-6-15,-2 0-5 0,1-2 0 16,3-1-3-16,0 0-5 0,3-2 1 16,1 0-4-16,0-1 0 0,4 2-8 0,-2 0 1 15,3 0 0-15,2 1-1 0,1 3-1 16,1-3 2-16,2 5-2 0,2 1-1 0,-1-1 4 15,2 7-1-15,1-3-6 0,2 3 3 16,-2 3-1-16,3 2 1 0,-4 1 5 16,1 3-2-16,0 3 2 0,0-1-9 15,-1 5 10-15,-4-3-3 0,-1 4-8 0,-2 1-16 16,-1-4-29-16,-1 3-42 0,-3-1-45 16,0 0-45-16,0-2-56 0,1-1-62 0,-2 1-879 15,1-3 400-15,4-1 264 0</inkml:trace>
  <inkml:trace contextRef="#ctx0" brushRef="#br0" timeOffset="5832.1705">30458 4381 132 0,'-6'-4'223'16,"0"-2"-9"-16,-2 3-5 0,-2 1-6 16,2-2-5-16,-2 2-2 0,-3 2-6 0,-2 2-4 15,0 2 3-15,-4 1-1 0,-2 3-7 16,-3 4-2-16,2 2-9 0,-4 1-3 16,1-1-9-16,-1 5-11 0,3 1-6 15,2-1-13-15,2-2-12 0,1 0-9 0,2 0-12 16,5 0-8-16,1 0-11 0,1-1-7 15,3-3-8-15,-1 0-12 0,5-2-10 0,0 0-9 16,2-2-3-16,2 0-6 0,0-3-1 16,3 0-1-16,1-2 2 0,3-1-2 0,1-5 0 15,1 2-4-15,1-3-2 0,4-3 1 16,0-2-2-16,1-1-5 0,2-4 3 16,-2-3 1-16,3-1 3 0,-4 0-10 0,3-3 2 15,-4 3-1-15,2 1 0 0,-3 0-2 16,0 3-1-16,-4 1-3 0,0 3-2 15,-1 2-7-15,-2 1-2 0,1 2 5 0,-2 4-3 16,-6 0 1-16,15 6 3 0,-7 1 2 16,-1 2 0-16,2 3 5 0,-3 1-3 15,0 2 0-15,0 1-7 0,0-1-5 0,4 2-7 16,-4-1-11-16,2 2-13 16,1 1-14-16,-1-7-18 0,0 2-28 0,1-2-28 15,2-2-38-15,-1 0-40 0,2-5-39 16,0-2-62-16,0-1-670 0,1-2 334 0,4 0 220 15</inkml:trace>
  <inkml:trace contextRef="#ctx0" brushRef="#br0" timeOffset="6876.3061">31111 4253 214 0,'0'0'219'0,"0"0"-7"15,0 0-7-15,0 0-10 0,29 8-8 16,-14-5-6-16,2 4-11 0,0 1-12 0,4 1-8 15,0 1-9-15,1 1-8 0,-2 2-12 16,6 4-9-16,-5-1-5 0,0-1-8 16,-2 0 0-16,1 3-7 0,-4-1 8 0,0 1-14 15,-2 0-4-15,-3 1-3 0,-1-2-11 16,-1-2-3-16,-3-1 0 0,1 3-10 0,-3-2-8 16,-2-4 0-16,-2 0-6 0,-2 1-5 15,2 0 3-15,-4-5-10 0,2 3-1 16,-3-3-3-16,-1 0-5 0,1 0-3 15,1-3-10-15,0 0 8 0,-2-3 8 0,6-1-4 16,0 0-1-16,-13-1 0 0,11-7 7 16,0 1-7-16,0-6 2 0,4 0 1 15,-2-4-3-15,4-8-2 0,0 1-2 0,3-9-2 16,1 1-3-16,3-1 1 0,0-1-6 16,-1 3 3-16,0 1-3 0,1 2-6 15,0 3-5-15,-3 3-3 0,3 2-15 0,-5 3-12 16,2 1-21-16,-1 5-22 0,-1-3-20 15,-1 5-28-15,1 1-26 0,0 3-25 16,0 1-22-16,0 1-10 0,0 3-16 0,-6 0-22 16,0 0-545-16,10 5 270 0,-10-5 178 15</inkml:trace>
  <inkml:trace contextRef="#ctx0" brushRef="#br0" timeOffset="7527.7264">32093 4166 203 0,'-4'-6'213'0,"0"2"1"0,0-2 0 16,0 2-7-16,0 1-3 0,-4-1-8 15,0 2-8-15,0 0-7 0,8 2-8 16,-24 4-4-16,10 3-3 0,-3 0-5 0,-3 3-8 15,0 5-11-15,0-1-9 0,-3 8-5 16,2-1-15-16,2-1-11 0,0 2-8 16,2-3-12-16,2-1-15 0,3 1 4 0,0 1-8 15,4-5-8-15,2 0-3 0,0-2-8 16,2-1-6-16,2 0-1 0,2-3-5 0,4 0-8 16,0-4-1-16,2 2 2 0,4-4-4 15,4 0-1-15,-2-3 3 0,5-3-7 16,-2 0 1-16,4-4 0 0,0-4-3 15,2 0 0-15,0-4-1 0,5-3-1 0,-6-2-2 16,2 1 1-16,-3 2-2 0,-2-1 1 16,2 5 5-16,-5 0-13 0,-2 2 2 0,-2 4-4 15,1-2 0-15,-3 3 1 0,-1 3-1 16,1 3 6-16,-8 0 3 0,15 7 9 0,-11 4 2 16,2 1-1-16,0 4 1 0,-1 0-1 15,0 3-2-15,1 3 0 0,-2 2-4 16,0 0 1-16,2-2 1 0,1 2-4 15,-1-2 2-15,1-1-5 0,1-1-19 0,-2-3-12 16,3 3-22-16,1-2-19 0,-2-5-16 16,2-2-28-16,0-2-33 0,2-5-46 15,4 3-52-15,-2-5-58 0,-1 1-798 16,-1-6 372-16,4 1 246 0</inkml:trace>
  <inkml:trace contextRef="#ctx0" brushRef="#br0" timeOffset="10342.3712">26136 5951 98 0,'0'0'203'0,"0"0"-25"16,-6 2-10-16,6-2-9 0,0 0-15 15,0 0-11-15,0 0-3 0,0 0 5 0,0 0 0 16,0 0-3-16,30 1-2 0,-16-1-1 16,7 0-2-16,3-1-3 0,8 1-5 0,2-2-2 15,10-3-14-15,13 3-6 0,4-3-1 16,26-2 0-16,6-3-9 0,4 3-3 15,10-3-2-15,22-4-8 0,7 1-6 0,3 0 4 16,1 0-14-16,4 0-6 0,11-1 23 16,6 2-4-16,10 1-8 0,4 2-7 15,3 1-5-15,1 2-1 0,3 1-6 0,0 1 0 16,2 4-6-16,0-3-3 0,-2 3-5 16,-6 0-6-16,-8 0 4 0,-9 3-5 15,-15-3-4-15,-29 2 0 0,-6-2-5 0,-6 2-1 16,-8-2 3-16,-18 0-3 0,-13 0 0 15,-11 0 4-15,-7-2 4 0,-1 2 8 16,-9 0 9-16,-5-2 9 0,-3 2 4 0,-2-3 1 16,-6 3 7-16,2 0-2 0,-3-2-1 15,-3 2-3-15,0-2-1 0,-4-1-6 16,1 3-5-16,-2-2-8 0,-1 1 3 0,-1 1-9 16,-1-3-10-16,0 2-13 0,-8 1-20 15,14-3-25-15,-8 3-42 0,0-3-46 16,-2 1-50-16,-4 2-50 0,4-2-51 0,-4-2-54 15,0 4-861-15,0-5 406 0,0 5 268 16</inkml:trace>
  <inkml:trace contextRef="#ctx0" brushRef="#br0" timeOffset="12145.7913">28595 6300 238 0,'-6'12'236'0,"-4"2"-20"16,4 3-19-16,-2 5-22 0,0-2-19 16,2 3-10-16,-3 0-16 0,2 2-15 15,1-2-12-15,0 0-14 0,-1-1-11 0,1-1-8 16,0-3-8-16,2-2-6 0,2 0-6 16,-3-4 3-16,3 1 13 0,-3-2 13 15,3-2 13-15,0-1 9 0,2-3-5 0,-2 0 0 16,2-5-12-16,0 0 0 0,0 0-5 15,0 0-7-15,-6-20-20 0,8 9-3 0,0-6-3 16,2-1-9-16,2-2 0 0,4-1-2 16,-2-1-6-16,2 2 3 0,1-1 1 15,2 2-6-15,-2 2 0 0,-1 4-4 16,0-1-4-16,4 2-1 0,0 5-2 0,1 1-4 16,4 5 7-16,0 2-4 0,1 3-6 15,2 3 3-15,2 2-1 0,-3 4-5 0,3 0-3 16,-4 0-2-16,2 2-10 0,-1-1-5 15,0 0-7-15,-2-1-11 0,2-2 1 0,-4-1-3 16,0-2 3-16,2-5 5 0,-2 1 2 16,-3-4 5-16,4-4 8 0,-1 1 12 15,-3-5 11-15,2-2 16 0,-4-5 22 16,-2 0 11-16,2-5 33 0,-8 1 12 0,0 1 4 16,-4-3 8-16,0 2 9 0,-4-1-4 15,-3 1-8-15,-2 0-10 0,-1 2-6 16,-2 2-13-16,-4 1-8 0,-1 3-10 0,-3 5-13 15,-4 1-20-15,-4 3-27 0,-1 0-24 16,-3 2-34-16,2 4-34 0,1 3-46 0,-1 1-46 16,2 1-52-16,3 3-60 0,2-2-59 15,4 3-842-15,-3 0 404 0,10-1 267 16</inkml:trace>
  <inkml:trace contextRef="#ctx0" brushRef="#br0" timeOffset="12481.0798">29103 6360 134 0,'-2'-5'253'0,"2"-3"-22"0,2 2-20 0,0-1-21 16,0-1-16-16,5 3-17 0,-1-4-15 0,3 4-11 16,1 2-11-16,0-1-12 0,4-1-7 15,-2 5-5-15,1 0-8 0,2 5-6 0,0-1-5 16,1 4-3-16,0 2-5 0,0 6 0 16,-1-4-5-16,2 6-8 0,-2-1-1 15,-3 2-7-15,1 1-6 0,-2-3-3 0,-3 1-20 16,-2-1-31-16,1-2-39 0,-3 1-46 15,3-3-63-15,-5-1-83 0,4 1-528 16,-4-3 262-16,0-2 173 0</inkml:trace>
  <inkml:trace contextRef="#ctx0" brushRef="#br0" timeOffset="12919.0366">29584 6599 23 0,'-3'4'299'16,"3"-4"0"-16,0 0-7 0,0 0-25 0,0 0-9 15,0 0-24-15,-12-13-16 0,12 4-11 16,-2-2 5-16,2 0-13 0,-2-3-20 16,4-5-25-16,-2 0-12 0,0-2-27 15,2-2-12-15,2-1-14 0,-2-2-10 0,2 4-7 16,3-1-8-16,-3 2-5 0,2 2-9 16,1 3-4-16,1 4-11 0,1-1-3 15,1 1-2-15,4 4-9 0,2 2 5 16,1 5 0-16,2 1-16 0,2 1 1 0,3 5 1 15,-2 2-8-15,2 1-1 0,-3 4-4 16,1 1 0-16,-4 1-8 0,2 2-3 0,-6-2 3 16,1 5-13-16,-2-3-12 0,-2 1-10 0,-3 2-34 15,-2-5-34-15,0 3-42 0,-2-1-45 16,4-2-41-16,-6 0-34 0,0-2-638 0,0-3 310 16,2 1 205-16</inkml:trace>
  <inkml:trace contextRef="#ctx0" brushRef="#br0" timeOffset="13356.8072">30410 6399 251 0,'0'-8'287'15,"-2"1"-1"-15,0 1-9 0,-2 2-29 16,-3-2-13-16,0 3-18 0,-3 1-19 0,-3 2-11 15,-4 3-12-15,-2 5-16 0,-4 2-14 16,0 1-11-16,-3 5-16 0,1 4-9 16,1 1-12-16,3 1-19 0,4-2-15 0,4-1-6 15,1 2-17-15,4 0-13 0,0-2-8 16,4-3-7-16,2 1-13 0,4-3-4 16,2-2-3-16,2-3 1 0,2-1 0 0,0-3 2 15,5-2 3-15,0-1-5 0,2-4 5 16,-1-3 1-16,6-2 0 0,-2-3 4 0,2-2 0 15,-1-5 2-15,1-3 4 0,0-1 5 16,-4-3 10-16,0-1 3 0,-6-1 8 0,1 2 6 16,-5-2 6-16,0 1 9 0,-2 2 2 15,-1 4 6-15,-1 0 3 0,-2 2-7 16,-2 1 1-16,-1 3-12 0,-1 4-6 0,-2 1-4 16,-7 3-9-16,-1 2-8 0,-6 1-16 15,2 4-28-15,-8 4-26 0,1 1-31 16,1 0-38-16,-1 1-44 0,4 1-48 15,4 2-48-15,2-2-51 0,2 0-690 0,3-1 339 16,6 0 224-16</inkml:trace>
  <inkml:trace contextRef="#ctx0" brushRef="#br0" timeOffset="13913.6939">30624 6252 33 0,'0'8'221'0,"-2"-1"-14"0,2 4-13 16,-2 3-9-16,0 1-9 0,-4 2-11 15,2 2-10-15,0 3-12 0,-2-2-11 16,0 3-10-16,2-3-7 0,-1 2-7 0,-1-5-7 15,2 2-4-15,-1-3-3 0,1-1-5 16,2-3 2-16,0 1 5 0,0-2 5 16,0-3 0-16,2 1 12 0,0-4-8 15,4 1-7-15,0-2-2 0,-4-4-12 0,17 0 4 16,-6-2-17-16,1 0-10 0,4-4-1 16,2 1-12-16,-1-1-1 0,7-1 10 0,-2-1-8 15,0-2-9-15,2 0-9 16,-1 3-4-16,0 0-6 0,2 1 1 0,-1-1-9 0,-1 1-14 15,-4 0-9-15,0 2-10 0,-4 1-5 16,2 1-3-16,-2 2 2 0,-3-2 3 16,1 2-1-16,-2 0 4 0,-1 2 2 15,-4 0 9-15,3-1 13 0,-4 1 10 0,1 0 9 16,-6-2 25-16,6 6 11 0,-6-6 22 16,2 6 18-16,-2-6 13 0,0 0 6 0,-2 5 7 15,2-5 0-15,0 0-4 16,0 0-3-16,0 0-2 0,-24-7-9 0,16-1-13 15,2 1-12-15,-4-5-10 0,3-2-22 16,-2-2-23-16,1-4-24 0,-1-2-26 0,3-1-34 16,-2 0-34-16,2-2-25 0,-1 1-42 15,0-2-36-15,-1 4-38 0,0-2-44 0,4 6-31 16,-3 1-30-16,-2-1-840 0,1 5 400 16,-2 0 264-16</inkml:trace>
  <inkml:trace contextRef="#ctx0" brushRef="#br0" timeOffset="14188.577">29800 5874 270 0,'-4'-3'330'0,"-1"1"-30"0,5 2-35 0,0 0-23 15,0 0-27-15,0 0-21 0,-14 14-17 16,12-3-25-16,-3 2-53 0,1 0-60 0,-3 4-75 16,5 0-89-16,-4 4-597 0,0 3 246 15,2-5 161-15</inkml:trace>
  <inkml:trace contextRef="#ctx0" brushRef="#br0" timeOffset="27953.0381">9066 13418 165 0,'-4'-3'251'0,"4"3"-3"0,0 0-6 0,-5-4 4 15,5 4-16-15,0 0-10 0,-3-6-10 16,3 6-6-16,0-5 7 0,0 5-8 0,0 0-12 15,0 0-6-15,3-6-15 0,-3 6-14 16,5-5-3-16,-5 5-2 0,0 0-2 16,12 0-3-16,-12 0 3 0,12 3 4 0,-5-1-1 15,-1 0-4-15,3 2-2 0,-1 1-6 16,-1 1-9-16,1 1-10 0,2 1-7 16,-1 1-12-16,0 1-6 0,-1 0-14 0,0 1-4 15,-2 0-7-15,2 1-6 0,0 2-5 16,-4-4-3-16,2 4-6 0,-2-2-5 0,1 0-5 15,-1-2-4-15,-2 0-2 0,0-1-3 16,2-1-3-16,-2 0-5 0,-2-1-2 0,3 2-3 16,-1-5-1-16,0 2 1 0,0-2 0 15,0-1-4-15,-2-3-2 0,3 7-3 16,-3-7-2-16,0 0-3 0,0 0-2 0,0 0-4 16,0 0-3-16,0-24 1 0,0 15-1 15,0-2 1-15,0-2-3 0,2 0 0 16,-2-2 2-16,2-3-3 0,2 1 0 0,2-1 1 15,0 3 3-15,0-2-1 0,4 4-2 16,-2 0 2-16,0 1-1 0,3 2 2 16,1 5 4-16,-1 1 7 0,2 4 3 0,1 4 10 15,2 1 5-15,-2 5 0 0,1 2 6 16,2 3 0-16,-2 2 3 0,-1 0-2 16,0 2 7-16,0 0-10 0,-3 0 5 0,2 1-2 15,-3-3-3-15,1 0-3 0,-3-5 5 16,0 2-6-16,-1-2-5 0,0-3 6 0,-1-3 2 15,-2 1 6-15,2 0-1 0,-2-4 2 16,0 2-7-16,1-5-3 0,-5 0-2 0,0 0-4 16,9-8-5-16,-7-1-2 0,0 2-2 15,0-3-8-15,0-2-4 0,0-1-2 0,2-2-12 16,0 0-2-16,-1 0-4 0,1-1-2 16,0 1 0-16,2 0-1 0,1 2 0 15,-3-1 2-15,3 5 2 0,-1-1 6 0,0 5 0 16,0-3-1-16,3 4 7 0,0 3 6 15,-1-1 12-15,2 4 6 0,-1 1 10 0,1 3 1 16,3 1 8-16,-2 1 19 0,1 3 2 16,2-2 0-16,-4 6-9 0,2-2 0 0,-1 0-7 15,-3 2-5-15,1 1-11 0,0-1-22 16,-1-2-19-16,-2 3-18 0,-2-3-24 16,2 0-34-16,-2-3-50 0,-2 1-55 15,0-2-62-15,0 1-66 0,0-2-68 0,0-1-55 16,-2-3-1259-16,0 0 581 0,2-2 383 15</inkml:trace>
  <inkml:trace contextRef="#ctx0" brushRef="#br0" timeOffset="28501.8301">10236 13409 70 0,'-2'-8'300'16,"0"1"-5"-16,0 0-7 0,-2 0-13 0,2 2-11 15,-2-1-12-15,2 2-14 0,-5-2-26 16,3 2-3-16,-3 3-4 0,-1-1-8 16,8 2-11-16,-19 2-8 0,9 2-15 0,-4 3-3 15,2 3-8-15,-5 2-8 0,2 2-6 16,0 3-12-16,3 2-11 0,-1 1-11 15,0-1 0-15,5 1-8 0,2-3-11 0,2-1-11 16,-4 1-7-16,6-2-8 0,0-1-9 0,2-3-8 16,0-1-10-16,0-1-11 0,2-2-3 15,3 2-5-15,0-8-3 0,1 3-2 16,0-4-3-16,-6 0-5 0,16-7 0 0,-4 0-1 16,-2-4-3-16,3 2 1 0,-3-4-2 15,3-2-2-15,0-1 0 0,-1 1-1 0,-1-2 1 16,2-1-1-16,-3 1 1 0,1 4 1 15,-3 2-2-15,-1-3 4 0,1 4 0 16,-1 3 5-16,-1 2 2 0,-2-1 7 0,2 2 11 16,0 4 15-16,-6 0 12 0,14 4 11 15,-8 2 8-15,0 1 4 0,0 5 4 16,3-2 2-16,-3 1 1 0,3 2-2 0,0 1-5 16,-1-4 1-16,2 4-3 0,0-1-5 15,2-4-3-15,-2 3-4 0,1-3-11 16,-1 2-5-16,1-4-17 0,2-1-10 0,-5-1-28 15,2-1-35-15,0 0-45 0,-2-2-53 0,2 0-63 16,-2-2-95-16,3 0-114 0,-4-2-1206 16,1-2 552-16,-1 0 365 0</inkml:trace>
  <inkml:trace contextRef="#ctx0" brushRef="#br0" timeOffset="29861.1011">12144 13350 141 0,'-8'-2'352'0,"8"2"-8"0,-6-2 5 0,6 2-23 15,0 0-32-15,0 0-23 0,0 0-14 16,0 0 1-16,0 0 3 0,0 0-4 0,21-7-14 15,-4 5-16-15,1-2-19 0,6-3-13 16,1 0-16-16,1 2-16 0,2-3-16 16,-1 0-12-16,-1 3-9 0,1-3-13 0,-2 1-13 15,1 0-9-15,-7 0-3 0,2 1-8 16,-2 2-5-16,-4-1-8 0,0 1-11 0,-5 0-14 16,1 2-18-16,-1-1-20 0,1 1-27 15,-4 0-29-15,-1 0-30 0,0 0-38 0,0 2-47 16,-6 0-39-16,0 0-33 0,2 6-37 15,-2-6-30-15,-6 5-13 0,2-1-12 0,-2 0-809 16,0 0 387-16,-1-4 256 0</inkml:trace>
  <inkml:trace contextRef="#ctx0" brushRef="#br0" timeOffset="30111.0638">12479 13251 782 0,'-8'-4'85'0,"0"2"30"0,-2-2 29 0,4 0 22 16,-2 1 21-16,2-1 18 0,-1 2 5 15,1-1 4-15,0 0 1 0,6 3-11 16,-11-3 1-16,6 1-3 0,5 2 0 15,-8-2-1-15,8 2 1 0,0 0 16 0,-8 11 14 16,8-3 7-16,0 1 6 0,0 4-1 16,0 5-8-16,2 1-12 0,-2 2-14 0,0 6-17 15,-2-1-16-15,2 3-15 0,-2-1-17 16,0 1-15-16,2-1-13 0,-2 1-11 0,0 0-11 16,0-2-5-16,2 1-14 0,-3-8-16 15,0 2-24-15,3-3-23 0,0-2-21 16,0-5-32-16,0 3-30 0,0-4-57 0,-2-2-71 15,2 2-63-15,0-6-64 0,-2-2-67 16,2 4-47-16,-2-6-1237 0,2-1 570 0,0 0 376 16</inkml:trace>
  <inkml:trace contextRef="#ctx0" brushRef="#br0" timeOffset="30676.0759">13023 13326 211 0,'-4'-9'257'0,"2"1"-6"16,-4-3-5-16,1 2-6 0,1 0-2 15,-2 0 11-15,-2-1-18 0,-1 3 1 0,-2-2 1 16,-1 1 5-16,1 3 0 0,0 1 1 15,-1 2-9-15,-3 2-4 0,-4 6-11 16,0 1 0-16,-3 5-10 0,2 3-15 0,-2 1-15 16,1 4-13-16,1-1-17 0,4 1-8 15,1-2-15-15,2 3-17 0,3-1-7 16,1-2-14-16,3-3-9 0,0 2-7 0,4-3-11 16,0-1-12-16,0-1-11 15,2-3-7-15,0 1-8 0,2 0-3 0,0-5-1 16,4 1-2-16,0-2-1 0,3-4 0 0,1 0-3 15,1-4-2-15,4 0-1 0,-1-3-6 16,4-1 0-16,0-6-6 0,4 1-5 0,-3-4-5 16,5-2-2-16,-2 0 1 0,0 0-1 0,-3 4 2 15,-1-3 1-15,0 7 2 0,-4 0 7 16,-1 1 2-16,-2 3 6 0,-1-1 10 16,1 5 11-16,-1 3 11 0,2 0 3 0,-4 5 9 15,4 3-4-15,-1 1 3 0,-2 4 1 16,1-2-11-16,1 6-2 0,1 1 3 15,-1-1-7-15,0 2 2 0,1-3-7 0,-2 1-3 16,4 0 0-16,-4-5-2 0,1 1-7 16,-1 0-3-16,1-4-7 0,-2 2-15 0,1-3-13 15,-2-1-30-15,0-5-29 0,4 3-42 16,-4-3-53-16,2 0-67 0,1-4-94 0,2-2-96 16,-2-1-1173-16,1 0 547 0,0-1 362 15</inkml:trace>
  <inkml:trace contextRef="#ctx0" brushRef="#br0" timeOffset="31835.0443">16155 13333 233 0,'-2'-7'295'0,"2"7"-10"16,-2-9-8-16,-2 4-8 0,2 2 8 0,2 3-25 16,-6-9 2-16,4 6-6 0,-5-1-7 15,3 0-8-15,-5 2-8 0,9 2-12 16,-19 0-8-16,7 2-2 0,-6 4-4 0,2 1-7 15,-6 3-8-15,1 4-12 0,0-1-9 16,-4 3-15-16,1 1-16 0,1 3-11 0,2-1-14 16,2-2-10-16,2 0-6 0,2 0-11 15,3 0-6-15,-1 0-12 0,4-5-4 16,1 2-10-16,1-3-8 0,3 0-10 0,0-1-7 16,2-3-5-16,2 0-2 0,2 0-5 15,4-2-4-15,0-2-5 0,5-2-2 0,0-2-11 16,2-3-5-16,1 0-6 0,2-5-2 15,2 1-6-15,1-2-2 0,-2-4-3 16,2 0 0-16,1-3 4 0,-2-1 2 0,0-1 3 16,0-2 1-16,-3 2 6 0,0 0 6 15,-2-1 11-15,-1 5 4 0,-1 1 6 16,-2 0 0-16,-1 3 8 0,0 2 3 0,-3 1 1 16,1 1 5-16,-2 0-3 0,2 3 3 15,-1 4 5-15,-5 0 10 0,9 6 5 0,-5-1 7 16,2 5 1-16,-2 4 0 0,2 1-1 15,0 2-5-15,0 0-4 0,2 2-2 16,-2 2 0-16,2-1-2 0,3 0 3 0,0-1-5 16,2 0-7-16,-1-1 4 0,0-3-3 15,4 0-2-15,-2-4-1 0,1-2-8 0,2 2 4 16,-2-6-14-16,1-1-13 0,2-2-20 16,-1-2-26-16,0-4-33 0,-2-2-42 15,-1 1-57-15,2-4-68 0,-4 1-86 0,2-2-94 16,-2-1-1246-16,-4-1 569 0,0-3 376 15</inkml:trace>
  <inkml:trace contextRef="#ctx0" brushRef="#br0" timeOffset="32618.9212">19346 13343 269 0,'-6'-9'286'0,"0"1"-4"0,-2 3-10 15,-1 0-4-15,-1-2 2 0,-3 2 2 16,-2 1-19-16,-5 2-4 0,2 2-8 0,-3 2-8 16,-5 4-7-16,-2 2-8 0,-5 4-8 15,1 1-13-15,2 3-12 0,1 1-14 16,-1 3-13-16,7-1-14 0,0 0-11 0,3-2-13 15,6 0-15-15,-1 0-11 0,7-2-9 16,1-3-7-16,0 3-12 0,5-4-7 0,2 1-6 16,5-3-6-16,1 2-2 0,7-2-6 15,2-4-4-15,1-1-2 0,6-2-6 0,3-2-11 16,1 0-9-16,4 0-9 0,1-2-8 16,-1-2-1-16,0 1 2 0,-4 1 1 15,0-2-3-15,-2 4 4 0,-3-3 0 0,-3 3 4 16,0 0 4-16,-1 3 10 0,-5 1 9 15,1 0 8-15,0 3 12 0,-5 3 5 16,-2 3 5-16,-4 2 7 0,1 1 8 0,-6 2 0 16,-1 8-2-16,-4 0-6 0,-2 4 2 15,-5 1-2-15,0 1-7 0,-6 2-5 0,-1 0-1 16,2-3-6-16,-2-4 3 0,1-2-7 16,-3 0-9-16,6-4-6 0,-4-6-15 15,3 0-12-15,1-3-15 0,0-4-27 0,2 1-36 16,-2-4-46-16,4-5-47 0,1 2-44 15,3-4-51-15,1-1-58 0,2-1-56 0,3-3-50 16,4-5-978-16,6-4 482 0,3 1 317 16</inkml:trace>
  <inkml:trace contextRef="#ctx0" brushRef="#br0" timeOffset="33151.1813">19514 13326 119 0,'-4'-10'279'0,"2"3"-5"0,0 0-10 0,-1 2-14 16,-1-1-18-16,4 6-17 0,-2-8-13 16,2 8 15-16,0 0 3 0,0 0 3 15,0 0-11-15,2 21-4 0,5-9-3 0,-1 3-8 16,-2 2-5-16,4 4-5 0,-1 2-5 15,2 3-8-15,-1 1-8 0,-2 0-10 16,2 9-2-16,-1-4-10 0,0 5-14 0,-5-7-16 16,2 1-8-16,0-1-11 0,-2-1-7 15,0-1-13-15,2-1-6 0,-1-6-6 16,-1-1-10-16,0-2-6 0,0-1-4 0,2-4-4 16,-4 0 1-16,2-3-1 0,0 0 1 15,0-2-2-15,-2-7-2 0,0-1-5 0,0 0-7 16,0 0-1-16,0 0-6 0,5-19-3 15,-3 9-3-15,0-1-5 0,3-2-6 16,-1-4-5-16,2 2-7 0,2-4-5 0,3-2-6 16,0 1 4-16,1 1-2 0,3 2 0 15,0-1 2-15,2 2-1 0,-3 3 3 0,6-1 1 16,-6 2 4-16,6 5 0 0,-3-1-1 16,-1 6 7-16,0-3-2 0,0 5 4 0,1 5 4 15,0-3 4-15,0 5 6 0,0 4 0 16,-4 0 3-16,1 3 2 0,-5-1-1 15,4 4-1-15,-5-2 0 0,-1 2-2 0,-1-1-11 16,-2 3-16-16,0-4-29 0,-2 0-32 16,3-1-35-16,-1-1-44 0,-2-2-42 0,3-3-66 15,-3-1-71-15,0-1-55 0,0-2-1031 16,-2 0 483-16,0-4 319 0</inkml:trace>
  <inkml:trace contextRef="#ctx0" brushRef="#br0" timeOffset="33456.9923">20268 13629 62 0,'0'0'306'15,"-4"-5"-8"-15,4 5-19 0,0 0-20 0,-5-3-16 16,5 3-17-16,0 0 4 0,0 0-15 15,0 0-21-15,5 17-18 0,-3-9-8 0,2-1-14 16,-2 2-10-16,3 4-6 0,-3-4-12 16,0 2-4-16,2 2-11 0,-2-2-3 0,0 3-12 15,3-1-9-15,-3 0-6 0,0-1-10 16,0-1-7-16,0-2-7 0,0 0-19 16,0-1-25-16,0 1-31 0,2-4-37 0,-2 1-34 15,0-2-50-15,0-2-57 0,4 0-66 16,-6-2-863-16,4-10 383 0,0 3 252 15</inkml:trace>
  <inkml:trace contextRef="#ctx0" brushRef="#br0" timeOffset="33650.0226">20300 13140 165 0,'-6'-3'352'16,"1"-1"-23"-16,1 1-7 0,4 3-30 15,-6-3-20-15,6 3-40 0,-7-2-25 16,7 2-25-16,0 0-27 0,0 0-40 0,0 0-30 16,-6 5-46-16,6-5-58 0,-2 7-70 15,2-4-93-15,0 2-654 0,0-3 284 16,-3 5 188-16</inkml:trace>
  <inkml:trace contextRef="#ctx0" brushRef="#br0" timeOffset="38773.7651">22486 13500 322 0,'-12'-2'329'16,"12"2"-7"-16,0 0 8 0,-8-2-16 16,8 2-23-16,0 0-8 0,-8 0-12 15,8 0-12-15,0 0-13 0,0 0-15 0,0 0-12 16,0 0-9-16,0 0-7 0,0 0-4 15,0 0-8-15,14-11-11 0,0 7-8 16,4-1-10-16,5-3-15 0,1 1-12 0,4-1-9 16,1 0-11-16,7-2-9 0,0 3-15 15,0-3-3-15,1 3-6 0,-9 1-19 0,2-1-5 16,-2 3-12-16,-3-3-8 0,-3 4-15 16,-3-1-13-16,-3 3-12 0,2-2-10 15,-6 2-13-15,0-2-13 0,2 3-19 0,-6 0-16 16,0 0-19-16,1 0-17 0,-9 0-8 15,12 0-7-15,-7 0-20 0,-5 0-12 16,0 0-11-16,0 0-14 0,0 0-11 16,0 0-19-16,0 0-13 0,0 0-14 0,-28 0-13 15,20 0-18-15,-2 0-3 0,-2 0-717 16,2 0 336-16,0 0 222 0</inkml:trace>
  <inkml:trace contextRef="#ctx0" brushRef="#br0" timeOffset="39046.8224">22828 13348 54 0,'-8'-4'165'0,"2"1"16"15,-1-1 24-15,1-2 21 0,-1 1 10 16,1 0 10-16,2 0-4 0,-3 3 1 0,3-3 22 16,-2 5-9-16,6 0-5 0,-8-5-7 15,8 5-10-15,0 0-9 0,0 0 5 0,-16 5 7 16,14 3 13-16,0 4-1 0,0 0-8 16,-2 5-13-16,2 0-8 0,2 2 0 15,-2 3-12-15,0 4-18 0,-2-2-15 0,-1 3-15 16,1 0-13-16,2-3-15 15,-2 3-16-15,-1-2-11 0,3-2-12 0,-2-4-12 16,2 1-16-16,0-3-20 0,-1 0-24 0,1 1-22 16,2-3-25-16,-2-3-26 0,2-2-28 15,0 2-40-15,-2-4-40 0,2 1-50 16,0-1-48-16,-2-1-68 0,0-2-67 0,0-1-42 16,0-1-1138-16,2-3 535 0,0 0 353 0</inkml:trace>
  <inkml:trace contextRef="#ctx0" brushRef="#br0" timeOffset="39657.2944">23329 13485 213 0,'-3'-8'241'16,"0"1"15"-16,1-1 8 0,-2 3 6 0,2-2-6 16,-2 4 10-16,0-2 12 0,0 0-10 15,-3 3-18-15,7 2-10 0,-10-2-17 0,10 2-12 16,-17 9-11-16,6-1-12 0,-1 3-16 15,-2 4-14-15,0 0-16 0,1 4-19 16,3 0-11-16,-1 0-10 0,2-1-13 16,1 4-11-16,2-7-10 0,0 1-12 15,2-1-8-15,2-3-9 0,-2-1-8 0,2-1-5 16,2-2-6-16,0 1-4 0,0-2-5 16,6-1-1-16,-2-2 0 0,-4-4-10 0,16 0-5 15,-5-2-5-15,-1-2-8 0,5-2-2 16,0-1-9-16,3-3 0 0,-2-2-2 0,3-1-2 15,-2 0 5-15,2 0 2 0,-2-3-1 16,-2 3 2-16,1-2 3 0,-2 2 4 16,-2 0 9-16,1 4 8 0,-5 1 10 0,0 3 2 15,2-1 4-15,-6 1 2 0,4 3 10 16,-2-1 4-16,-6 3 12 0,13 5 4 16,-6 0 4-16,-1-1-4 0,0 3 0 0,3 3-3 15,-3 0-5-15,0 0-6 0,3-1-4 16,-1 2-4-16,-1-1-3 0,1-1-1 15,0 0-7-15,3 0-1 0,-2-4-8 0,-1 1-6 16,3 2-10-16,-5-5-13 0,2 1-15 16,1 0-26-16,-3-2-39 0,5-2-49 0,-5 2-53 15,2-4-55-15,-8 2-61 0,18-6-62 16,-10 0-1069-16,0-1 491 0,-1-1 325 0</inkml:trace>
  <inkml:trace contextRef="#ctx0" brushRef="#br0" timeOffset="44341.0067">15645 17520 99 0,'0'0'108'15,"0"0"-4"-15,0 0-9 0,0 0-9 0,5-2 6 16,-5 2-4-16,0 0 0 0,0 0 0 16,8-3 3-16,-8 3 1 0,12-3 4 0,-6 3 0 15,4-1 6-15,0-5-4 0,0 6 1 16,1-2 0-16,2-3 2 0,0 5-1 16,-1-5-5-16,0 3-2 0,2 1-5 15,0-3-2-15,-1 1-3 0,0 3-2 0,2-2-2 16,1-1-1-16,0 1 0 0,0-2-3 15,-1 2 0-15,0 2-5 0,4 0-2 16,1-1-2-16,-2-3-4 0,1 4-4 0,2 0-4 16,0 0-3-16,5 4 1 0,0-4-11 15,3 0-2-15,1 1-8 0,0-1 0 0,-1 0-1 16,3 0-5-16,0 2-2 0,-1-2 2 16,1 0-7-16,0 0 4 0,0-2-5 15,-1 2-4-15,3 0-1 0,-2 0 5 16,0 0-8-16,-3 0 3 0,3-1 2 0,-2 1-6 15,1-4 0-15,-1 2 1 0,0 2-1 16,-1 0-4-16,-1-4 4 0,2 2-2 16,-5 2-2-16,-1 0 2 0,5 0-2 15,-3-5 0-15,1 2-3 0,-2 3 1 0,-1 0 2 16,5-1 0-16,1-3 7 0,2 2 1 16,-1 2-2-16,3-5 4 0,7 3 0 0,1-5 0 15,0 3 0-15,5 3 2 0,1-5-2 0,9 2-1 16,1-1 1-16,3 5-5 0,3-6 2 15,23-2-1-15,-2 3-2 0,-1-3 3 16,-12 6 15-16,-6-3-4 0,21-2-14 16,-3 0 14-16,3 1-5 0,0 0-8 15,-13 5 4-15,15-1 4 0,-14-4-9 0,-10 3-4 16,1 3 5-16,-1 0 1 0,-1-3 3 16,-1 3-8-16,-2 0-3 0,1 3 1 0,-1-3-7 15,-1 3 6-15,-3-3 2 0,-8 0 0 16,-1 0-2-16,-1 2 3 0,-1 2-3 0,-3-4-8 15,-3 2 7-15,-4-2-5 0,-2 1 6 16,-3 3-3-16,-1-4 6 0,-2 0-15 16,-1 5 12-16,-3-2-6 0,-1-3 2 0,-2 2 4 15,0 1-2-15,-1-1 0 16,-2-2 1-16,4 2 3 0,-5 3-5 0,1-5 4 16,2 0-3-16,-4 0 0 0,4 5 4 15,-1-5-5-15,2 2 3 0,-2-2-3 0,5 0-2 16,-1 1-1-16,2 4 1 0,2-5 4 0,5 2 2 15,0-2-6-15,2 0 3 0,2 0 0 16,0 0 2-16,0 2 0 0,0-4-1 16,3 4 8-16,-4-2-9 0,9 0 1 0,1 0 1 15,1 0-3-15,6-2-1 0,-3 4 3 16,12-2 1-16,1 0-4 0,-4 0 0 0,6 0 1 16,0 0 4-16,1 0-2 0,1 0 2 15,1 0-3-15,4 0-2 0,22 3 7 16,-17-3-9-16,-11 0 8 0,4 0-4 15,-4 2-1-15,-1 2 4 0,-1-2-2 0,-2 0-7 16,1 2 4-16,-3-3-2 0,1 5 4 16,-3-4-2-16,2 4-5 0,0-1 12 15,3 2-3-15,-3-5-2 0,1 5 4 16,-2-2 0-16,4 1-3 0,-5-2-1 0,0 0 1 16,0 3-1-16,-2-7 0 0,-5 6 0 0,-4-4-7 15,-1 1 7-15,-1-1-3 0,-4 1 5 16,-4 1-5-16,-2-3 7 0,-2-1-9 0,-3 2 5 15,1-2 1-15,-7 5 0 0,2-5-4 16,-3 0 6-16,-1 0-3 0,-2 0 0 16,0 0-1-16,1 0 0 0,-4 0 3 15,-1 0-2-15,2 0-1 0,-4 0-2 0,1 0 3 16,2 0-1-16,0-5-4 0,1 3 9 16,0 2 1-16,0-1-6 0,2-6 1 15,0 7 1-15,-2-2 0 0,4-3-3 0,-2 5 2 16,3-6 2-16,-2 6 0 0,2-5-3 15,-1 3-4-15,0-4 5 0,-2 4-10 0,1-1 10 16,-4 0 3-16,1 2-2 0,-2-3 1 16,-2 2 0-16,-3-3-9 0,2 5 6 15,0 0 5-15,-4 0-5 0,0-2 4 0,1 2 2 16,-3-5-6-16,-6 5 3 0,13-2-3 16,-13 2-2-16,13 0-8 0,-13 0-19 15,10 0-9-15,-6 0-22 0,-4 0-45 16,0 0-65-16,6 0-71 0,-6 0-66 0,0 0-745 15,-14-8 358-15,4 5 237 0</inkml:trace>
  <inkml:trace contextRef="#ctx0" brushRef="#br0" timeOffset="46203.2176">17074 18814 96 0,'0'0'120'0,"0"0"-8"0,0 0-3 16,0 0-10-16,0 0-8 0,0 0-10 16,0 0-4-16,0 0-5 0,0 0-5 0,0 0-8 15,0 0-1-15,0 0-12 0,0 0-8 16,0 0 3-16,0 0-1 0,0 0-1 0,0 0 9 16,0 0 6-16,0 0 11 0,0 0-4 15,0 0 4-15,17-2-3 0,-17 2 8 16,18-2-2-16,-8 2 2 0,0-4-3 15,6 4-3-15,-2 0-1 0,3-1-3 0,2 1 1 16,0-6-1-16,-1 5-2 0,0 1-4 16,-1 0 3-16,2 0-1 0,-2-1 2 15,-1 1 1-15,-2 0-3 0,-2-5-1 0,3 5-1 16,0 0-2-16,-2 0-3 0,1 0-1 16,0 0 4-16,2 0-4 0,2 0 2 15,0 0 0-15,3 0-5 0,3 0 2 0,2 0-3 16,3 0 1-16,3 0-5 0,0-2-2 15,-1 2 3-15,3-5 0 0,0 5 3 16,0-6-1-16,-3 4 2 0,3 2 2 0,-2-5 15 16,0 5 2-16,0-6-1 0,-2 4-2 15,-3 0-7-15,2-2-3 0,-1 2-15 0,2 2 0 16,-1-1-1-16,1 1-5 0,-2-4-6 16,1 4 3-16,-1 0 4 0,1-2-3 15,-1-3-1-15,2 5 6 0,-3 0 3 0,3 0 4 16,0 0 2-16,-1 0 0 0,1 0 0 15,2 0-4-15,-3-3 4 0,5 3-5 0,-2 0-1 16,2 0-5-16,-1 0 1 0,3 3-3 16,0-3-4-16,1 0 1 0,-3 0-4 0,2 0 0 15,-3 0-3-15,3 0-2 0,-2 7 1 16,3-7-3-16,-6 0 1 0,3 4 1 16,-2-3 0-16,0-1 0 0,-1 0 1 15,-1 6-3-15,0-4 4 0,-1-2-2 0,1 0-1 16,0 6 1-16,-3-4 0 0,1 2 2 15,-1-3-4-15,0 1-1 0,-1 4 0 16,1-1-1-16,3-5-2 0,-2 2-5 0,-1 3 6 16,1-4-5-16,0 0 2 0,-6 5-2 15,4-5-3-15,-1-1 2 0,-1 4 0 0,1-2 0 16,-1-2 2-16,-2 0-2 0,0 0-3 16,-1 0 0-16,0 0 0 0,-2 0 1 15,-1 2-1-15,0-2 3 0,-1 0-2 0,-2 0 0 16,2 3 2-16,-3-3-2 0,0 0 2 15,-2 2-1-15,1-2 1 0,-2 0 2 0,-1 0 0 16,1 0-2-16,-3 0-1 0,0 0 5 16,-8 0 2-16,16 4-2 0,-10-4 0 15,-6 0 2-15,10 0-3 0,-10 0 0 0,11 0-1 16,-11 0 2-16,9 0-1 16,-9 0-3-16,6 2 1 0,-6-2-3 0,0 0 2 15,0 0-2-15,10 0 1 0,-10 0 0 0,0 0-3 16,0 0 2-16,0 0 0 0,11 0-1 15,-11 0-1-15,0 0 0 0,0 0 0 16,6 2 0-16,-6-2 0 0,0 0-1 0,0 0-5 16,0 0-3-16,0 0-3 0,2 4-8 15,-2-4-8-15,0 0-4 0,0 0-10 16,0 0-12-16,0 0-9 0,0 0-15 0,0 0-24 16,0 0-28-16,0 0-26 0,2-8-29 15,-2 8-36-15,-10-6-33 0,4 3-39 0,-3 1-37 16,1-4-844-16,-5 5 398 15,2-6 264-15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2:00:39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10173 13040 195 0,'0'0'268'0,"2"-6"-12"15,-2 6-7-15,0 0-15 0,0-5-3 0,0 5-10 16,2-5-6-16,-2 5-10 0,0 0-21 16,0 0-15-16,-8-3-6 0,8 3 0 15,-20 5-12-15,6 3-2 0,-6 1-8 16,2 3 14-16,-10 6-10 0,-1 1-10 0,-7 7-10 16,1 3-7-16,1-1-14 0,-1 0-7 0,3 1-9 15,-2 0-6-15,6-3-7 0,3-4-10 16,1 0-2-16,6-5-10 0,1 0-7 15,4-2-4-15,0 1-8 0,1-3-3 0,4-1-4 16,-2 0-8-16,4-2 1 0,2 2-3 16,2-3-3-16,0 1-3 0,4-3-2 0,-2 3 2 15,4-5-4-15,0 2-2 0,5-2 1 16,0 0-2-16,-1 2 2 0,5-4-2 16,-3 1 1-16,7 0 0 0,0-2-1 0,-2 2-1 15,4-1 4-15,0-1-3 0,2 2 0 16,0-2 0-16,-1 1 2 0,0 4-3 0,2-4 4 15,-5 2 0-15,1 2 0 0,0 0 7 16,-4 1 7-16,2 0 7 0,-4 1 10 16,-1 2 7-16,-3 2 12 0,-2 1 12 0,-4 1 11 15,-2 2 1-15,-2 3 0 0,-4 1 0 16,-2 0 0-16,-3 1-1 0,-6 3-2 0,2-1-5 16,-3 0-8-16,0 0-6 0,-1-2-4 15,2-3-2-15,0-2-7 0,1 0-6 0,-4-2-2 16,4 0-17-16,-2-1-10 0,1-2-18 15,1 1-16-15,0-4-27 0,2 0-44 0,2-2-43 16,-2 1-53-16,6-3-47 0,-3-1-48 16,3 0-57-16,2-3-43 0,0-2-1119 15,6 1 511-15,-5-6 338 0</inkml:trace>
  <inkml:trace contextRef="#ctx0" brushRef="#br0" timeOffset="606.8434">10531 13440 27 0,'0'-10'262'0,"-2"1"-5"0,-2-1-8 0,0 0-4 16,2 3 3-16,-6 0-3 0,4 2 6 15,-2-1-9-15,0 2-32 0,-3 4-14 16,-3 0-14-16,-1 4-14 0,0 4-9 16,-3 2-9-16,-2 5-10 0,2 2-12 0,-4 0-13 15,3 6-11-15,-1 0-11 0,2 0-10 16,4-2-7-16,-1 0-11 0,5 2-6 0,-1-3-11 15,3 2-9-15,-1-5 12 0,3-2-7 16,2 1-9-16,0-4-9 0,0 0-9 0,4-1-1 16,-2-1 3-16,2-3-8 0,2 1 0 15,0-5 1-15,3 2-2 0,1-3 0 16,-8-2-3-16,18-2 2 0,-8-3 3 16,2-2 3-16,2 0-1 0,0-1 2 0,-1-3 4 15,2-2-5-15,2-1 0 0,-3 1 0 16,2-3-2-16,0 1 0 0,-3 1-2 0,0 3 5 15,-3 2 3-15,1 0 4 0,-3 1 10 16,0-1 3-16,0 7 7 0,0-3 13 0,-2 4 10 16,4-2 11-16,-10 3 8 0,18 9 5 15,-8-2 0-15,1 5-7 0,-1 1-2 16,1 3-6-16,2 1-8 0,-3 3-11 0,2-1-4 16,2 0-2-16,0 2-4 0,-1-2-8 15,2 0-1-15,2-1-8 0,-3 0 0 0,4 0-12 16,-4-1-19-16,3-4-23 15,-2-2-27-15,0-1-38 0,-1-3-47 0,4-1-66 0,-4-2-90 16,6-1-98-16,-3-6-1166 16,-1-1 529-16,4-2 350 0</inkml:trace>
  <inkml:trace contextRef="#ctx0" brushRef="#br0" timeOffset="1218.9989">12407 13365 66 0,'-4'-4'281'16,"4"4"15"-16,0 0 3 0,0 0 22 0,19 11-26 16,-6-3-7-16,3 4-13 0,4 1 3 15,3 0-22-15,0 6-21 16,4-1-22-16,1 1-21 0,0-2-16 0,-3 0-21 16,3 2-14-16,-8-6-13 0,2 1-21 0,-3 0-18 15,0-2-23-15,-2-2-18 0,-5 1-27 16,2-3-23-16,0 2-35 0,-3-3-55 0,0-1-62 15,-3 0-77-15,1-3-79 0,-3-3-846 16,0 2 393-16,0 1 259 0</inkml:trace>
  <inkml:trace contextRef="#ctx0" brushRef="#br0" timeOffset="1541.8627">13307 13314 44 0,'-11'3'437'16,"11"-3"-17"-16,-12 9-3 0,1-2-11 15,-1 3-12-15,-10 6-15 0,1 4-20 0,0 1-18 16,-4 1-22-16,1 6-30 0,-3 1-21 16,-1 4-30-16,-2 1-16 0,6 3-25 0,-2-1-22 15,3 0-14-15,-1 0-18 0,0 3-11 16,6-2-17-16,-3 4-15 0,-1-3-5 0,2 1-11 15,0 2-4-15,1-4-12 0,0-2-5 16,2-3-10-16,5-3-12 0,-4-3-16 0,6-3-20 16,0-4-24-16,-1 0-26 0,4-4-38 15,1-1-47-15,2-1-44 0,2-1-53 0,0-3-40 16,-1-1-31-16,6 0-32 0,1-4-9 16,4-1-19-16,1-1-934 0,4-4 439 15,3-4 290-15</inkml:trace>
  <inkml:trace contextRef="#ctx0" brushRef="#br0" timeOffset="1975.1943">13269 13764 9 0,'-4'-8'286'0,"0"2"-15"0,2-1-12 0,-2-3-18 15,4 0-17-15,0 1-17 0,0-3-16 16,4-3-17-16,2 3-12 0,0-5-16 0,2 5-5 16,5-5-22-16,-4 0 5 0,6 2-15 15,1 1-6-15,2-3-9 0,0 5-13 0,4-2-7 16,1 1-8-16,-1 2-15 0,0 0-6 16,2 4-9-16,-1 2-3 0,-4 0 0 15,2 0-3-15,-1 5 2 0,-2 0 2 16,-1 2 7-16,1 1 4 0,-2 2 6 0,-1 0-9 15,-2 2 17-15,-3 1-1 0,-1 4 15 16,-1 0 5-16,-4 2 5 0,1-1 5 0,-3 2 2 16,-2-2 4-16,0 0 2 0,-2 1-1 15,-3-1-2-15,1 1-7 0,-2-2-5 16,0 0-6-16,-3 0-7 0,1-3-7 16,-3 1-4-16,0-1-6 0,-1-1-9 0,-1-3-8 15,0 2-14-15,1-7-19 0,-1 0-30 0,-2 0-36 16,2-3-34-16,1-1-43 0,-3-3-48 15,2-3-63-15,5-1-69 0,-3-2-1017 16,5-2 455-16,4-3 301 0</inkml:trace>
  <inkml:trace contextRef="#ctx0" brushRef="#br0" timeOffset="2910.2821">15191 13382 108 0,'-4'-3'220'16,"0"-1"-5"-16,4 4-5 0,-10-3-1 15,10 3-2-15,-11 0-4 0,11 0-2 0,-13 7 0 16,7-2-7-16,-2 5 19 0,-1 1-10 0,1 5-29 15,0-2-3-15,-2 6-14 0,4 1-11 16,0-1-10-16,2 6-14 0,2-2-14 16,2 3-5-16,4 0-8 0,0-1-14 0,2 1 15 15,5 2-8-15,2-1-13 0,2-1-3 16,1-5-7-16,4 1-11 0,0-7-3 0,0-1-9 16,1-3 1-16,3-3-6 0,-2-2-5 15,0-5-8-15,1-4-6 0,3-2-4 16,-1-1 3-16,-2-6 8 0,1-2 8 0,-3 3 4 15,-3-8 4-15,0 3 0 0,-4-5-5 16,2 0-5-16,-6-1 0 0,-2-1-5 16,1 0-13-16,-1 2-16 0,-4 2-19 0,3 1-22 15,-2 4-26-15,-1 0-25 0,0 2-38 16,-2 2-51-16,-2 1-72 0,2 5-59 16,-2 1-908-16,0 2 415 0,0 0 275 15</inkml:trace>
  <inkml:trace contextRef="#ctx0" brushRef="#br0" timeOffset="3959.7153">13758 14751 29 0,'-48'0'186'0,"1"0"-16"0,5 0-11 0,-1 0-24 16,1 0-12-16,-3 0-1 0,1 0 1 15,-5-7-5-15,-3 2-3 0,-4-3-18 0,-3 0 4 16,2-3 17-16,-20-5 2 0,3-4-7 15,3-1-11-15,0-1-16 0,4-4 4 16,1-1 15-16,3-3-6 0,1 0-11 0,3-3-13 16,2 3-12-16,1-8 6 15,3-1 0-15,5-1-10 0,1-1-9 0,11 2-3 16,-2-9-8-16,7 7-1 0,9 1-5 16,-1 2-8-16,4-5 3 0,0 2-1 0,4-1 0 15,4 4 1-15,1-4-1 0,2 2-2 16,4 1 0-16,-1 0-1 0,5 0-2 0,0-2-8 15,2-1 6-15,3 2-4 0,1-1 2 16,2-7-6-16,4 0 2 0,2-1-7 0,9-13 1 16,2 0-1-16,2 2-1 0,8-1 0 15,-1 3 0-15,2-3 1 0,2 0-3 16,4-1 1-16,7 2 0 0,0 1-7 0,3 3 2 16,5 1 2-16,5 6-6 0,3-1 3 15,6 5 4-15,2 4-1 0,20-6-3 16,6 5 2-16,-20 9 0 0,8 4-1 15,0 1 1-15,0 6-3 0,2 0-2 0,4 5 3 16,3 0 0-16,5 6-3 0,3-1 2 16,0 5-2-16,6 1 0 0,4 2-5 15,0 4 1-15,1 0-1 0,-3 6-1 0,-2 1 1 16,-2 3 1-16,-2 2 4 0,17 4 0 16,-1 4 0-16,-21-1 1 0,12 6 1 0,-22-3 2 15,0 4-2-15,-4-2 3 0,-4 3-1 16,-4-1 0-16,-5 4 3 0,-7 1-1 0,-5 1 5 15,-7 1 2-15,-12-4 0 0,-10-1 4 0,-3-2 2 16,-2 5 2-16,-10-2 5 0,4-1 0 16,-6 2 1-16,-3 3 1 0,-2 2-2 15,-2 1-1-15,-3 0-1 0,-2 3-1 16,-4 2-2-16,-2 1 0 0,-2 2-2 16,-5 3-3-16,-4 4-1 0,1-3 3 0,-7 20-5 15,-1-16 3-15,-5 11-12 0,4-11 10 16,-6 6-18-16,-1 4-2 0,-4-3 2 0,1 2 1 15,-3-1-1-15,-2 0 8 0,-5 1 2 16,1 0 4-16,-9-3 4 0,1 0 3 16,-3 1 4-16,-2-4 1 0,-3 0 5 0,2-7 1 15,-3-1-7-15,-5-2-1 0,-1-6 1 16,-8-2-2-16,0-5 5 0,-8-9-19 16,-1-2-8-16,-5-8-10 0,-2-2-14 0,-4-11-14 15,0-4-27-15,4-5-33 0,0-5-29 16,5-4-41-16,6-1-46 0,2-6-47 0,3-4-654 15,4-1 313-15,5-1 207 0</inkml:trace>
  <inkml:trace contextRef="#ctx0" brushRef="#br0" timeOffset="5258.0346">19107 13018 199 0,'-6'-4'220'0,"6"4"-15"0,-6-5-15 15,6 5-14-15,-6-4-12 0,6 4-16 0,-2-5-5 16,2 5-3-16,0 0-3 0,0 0-2 16,0 0-2-16,0 0-2 0,27 5 8 15,-15 4-2-15,4-1-1 0,-2 6 25 0,1 1-9 16,2 4-19-16,-2 0 4 0,-3 2-9 15,6 3-5-15,-4 4-6 0,-2-2-12 16,0-4-6-16,-2 4-9 0,1-4-4 0,-3 2-11 16,-1-2-10-16,1 0-5 0,-1 0-5 15,-3-5-8-15,0 0-4 0,0-1-5 16,-2-1 0-16,0-4-5 0,0 0-4 0,2-1-1 16,-2 0-6-16,-2-3-1 0,3-1-3 0,-3-6 0 15,-3 4-8-15,3-4-3 0,0 0-3 16,0 0-3-16,-6-13 0 0,4 4-1 15,0-4 2-15,2 2 0 0,-2-2-2 16,4-4 1-16,-2 0-3 0,2-1 2 0,2 1 0 16,0-1-4-16,4 1 1 0,0-3-1 15,0 2-1-15,2 1 7 0,4-1-1 0,0 3 1 16,-1 4-2-16,1 2 1 0,4 4 2 16,-2 2 6-16,2-2-4 0,1 7 0 15,-3 1-1-15,4 4 3 0,-4-2-3 0,6 5 2 16,-5 1-4-16,-1 2 1 0,0 2-2 15,-2-3-3-15,-4 2 2 0,2-3-14 0,-2 4-12 16,-2-4-14-16,1 3-15 0,-3-1-36 16,1-2-40-16,-1 1-57 0,1 0-67 15,-1-4-48-15,-2 1-858 0,0-1 394 0,2-5 261 16</inkml:trace>
  <inkml:trace contextRef="#ctx0" brushRef="#br0" timeOffset="5778.693">20344 13121 270 0,'-4'-7'263'0,"-2"-1"-14"0,-2 3-14 16,0-4-7-16,0 6-9 0,-2-2-6 0,-1 0-7 15,1 3 10-15,-3 2-8 0,-4 2-33 16,-1 3-7-16,0 2-12 0,-3 3-8 0,-1 3-7 16,4 0-14-16,-2 5-11 0,4-1-9 15,1 1-12-15,2 2-11 0,0-1-10 16,5-1-13-16,4-1-11 0,0 0-12 0,2-1-5 16,2-3-8-16,4 1-11 0,2-2-3 15,0-4 0-15,3-1-3 0,-1-2 1 0,5-3 1 16,0-2-10-16,3-2 4 0,2-3-4 15,-2-2 2-15,5-3 7 0,-1-5-7 16,-4-1 3-16,6-3 0 0,-3-4 3 0,0 0-1 16,-2-2 2-16,-3 4-2 0,2 1 2 15,-4 0-7-15,-2 3 8 0,-1 2-1 16,0 4 8-16,-1 1 4 0,-1 0 2 0,-3 4 3 16,2 3 11-16,-2 3 10 15,-4 0 11-15,11 12 6 0,-4-3-3 0,-3 3-4 16,0 1 2-16,0 1-6 0,0 1 0 0,2 2 0 15,-2-3-1-15,5 3-2 0,0 0-7 16,-1-1-3-16,3 1-9 0,1-2-6 0,2 1-21 16,0-3-24-16,0-3-38 0,2-1-44 15,1-1-55-15,4-6-63 0,2-2-73 0,5-7-75 16,5-2-895-16,5-4 430 0,9-3 283 16</inkml:trace>
  <inkml:trace contextRef="#ctx0" brushRef="#br0" timeOffset="6466.3495">21996 12958 171 0,'-13'-3'237'16,"9"2"-18"-16,4 1-7 0,0 0 9 15,0 0 2-15,4 12 5 0,2-7-6 0,8 4-13 16,-2 1 14-16,7 1-21 0,5 4-19 15,3 3-12-15,3 1-16 0,6 3-11 0,4 2-11 16,-6-2-8-16,-1 4-10 0,-5-4-1 16,-2 2-2-16,-7-2-4 0,-1 2-8 15,-2-2-5-15,-4-1-1 0,-4 1-8 0,1 0-10 16,-4-5-7-16,-1 1-6 0,-2 0-5 16,0-1-5-16,-4-4-3 0,2-1 0 15,-2 0-1-15,0-3 5 0,-3-4 7 0,-1 1 2 16,1-2 0-16,-1-2 3 0,6-2-6 15,0 0-6-15,-16-12-5 0,12 2-8 0,-1-3-3 16,2-4-4-16,3-3-5 0,0 0-2 16,3-3-2-16,-1-4-4 0,5-1-2 15,-1 2-3-15,6-5 1 0,1 0-10 0,4 1-5 16,0-1-9-16,0 3-6 0,4 0-12 16,1 2-10-16,-4 4-11 0,-1 2-17 15,1 4-20-15,-4 0-20 0,0 3-19 0,2 1-18 16,-4 4-26-16,-1 1-29 0,0 2-40 15,-1 3-35-15,3 2-33 0,-5 0-891 0,2 0 406 16,0 2 268-16</inkml:trace>
  <inkml:trace contextRef="#ctx0" brushRef="#br0" timeOffset="7024.2466">23026 12996 19 0,'2'-6'245'0,"-2"0"0"16,0 6-8-16,0-8-9 0,0 8-6 16,0 0-9-16,-7-5-8 0,7 5-13 15,0 0 0-15,-23 9 15 0,10-1-7 16,-4 5-24-16,0 4-6 0,-2 3-7 0,-4 2-11 15,2 2-10-15,-1 2-10 0,2-2-15 16,0 1-14-16,1 0-6 0,4-4-10 16,2 0-11-16,3 0-8 0,2-2-7 0,2-3-9 15,-2-1-8-15,6-3-7 0,0 0-8 16,2 0-3-16,0-4 0 0,2-1 1 0,2 0-4 16,4-3-4-16,-2-2 0 0,4-2-2 15,-10 0 1-15,24-6 0 0,-10-1-12 0,1-2 0 16,5-4-7-16,-4-4 1 0,8-1-15 15,-1-2-7-15,-2-2-3 0,2-1 2 0,-1 2-2 16,-6 4 2-16,1-2 4 0,-2 4 2 16,0 1 5-16,-3 4 3 0,-3-1 8 0,2 4 4 15,-5-1 8-15,0 5 4 0,1 1 10 16,-1 2 13-16,-6 0 17 0,6 11 9 16,-4-2 14-16,1 2 8 15,-3 1 6-15,0 4-4 0,0 1 3 0,0-2-6 16,2 3 0-16,0 0-7 0,2-3-5 0,1 2-7 15,1 1-8-15,2-5-10 0,2 2-7 16,2-3-6-16,2-2-14 0,1-2-11 0,0 1-26 16,2-4-26-16,-3-1-41 0,6-2-42 15,-4-2-62-15,4-2-96 0,-5-6-123 0,1 3-1032 16,6-8 489-16,-4 1 323 0</inkml:trace>
  <inkml:trace contextRef="#ctx0" brushRef="#br0" timeOffset="10179.3777">24067 15240 140 0,'-6'1'201'16,"6"-1"-6"-16,0 0-5 0,-11 0-6 0,11 0 5 16,0 0-1-16,0 0 4 0,26-15-4 15,-7 2 0-15,9 0-6 0,9-8-10 0,7 0-8 16,23-12 8-16,2 1-12 0,3-2-14 16,7 0-15-16,-1-5-11 0,13-6-4 15,0 1-11-15,-2-6-7 0,9 3-21 0,-3-4-7 16,0-2-5-16,5 2-11 0,-5 0-3 15,2-2-5-15,3 3-1 0,-3-4-5 16,5 3-1-16,-5 2-7 0,3-1 3 0,-3 6-4 16,1-2-3-16,-18 13-2 0,-2 2-3 15,-3 3 10-15,-8 6-11 0,-11 3-26 0,-16 8-17 16,-7 0-27-16,-7 2-18 0,-3 2-25 16,-3 2-39-16,-6-1-62 0,-4 4-62 15,0-2-67-15,-6 0-703 0,-2 0 348 0,0 3 230 16</inkml:trace>
  <inkml:trace contextRef="#ctx0" brushRef="#br0" timeOffset="10924.9477">27385 13822 102 0,'-4'-1'268'0,"4"1"-22"15,-10-2-23-15,10 2-24 0,-7-2-21 0,7 2-19 16,0 0-17-16,0 0-15 0,0 0-7 16,0 0-13-16,0 0-13 15,30 8-7-15,-17-1-9 0,1 7-5 0,2 1-7 0,-2 2-4 16,1 2-5-16,0 3 4 0,-2 2 2 15,-5 0 5-15,2 1-7 0,-1-1 0 0,-4 3 2 16,3-2-3-16,-4-2-5 0,0-4-5 16,0 0-7-16,1-4 3 0,-1-1-2 15,0-6-2-15,3 3-4 0,-1-8-4 16,3 0-6-16,-9-3 0 0,20-14-1 0,-2-1-3 16,-4-6-5-16,3-7 2 0,0-1 1 15,-4-5 7-15,-1 1 6 0,2-4 6 0,-8 6 15 16,0-6 21-16,-4 9 13 0,0 1 9 15,-4 4 6-15,0 5 6 0,-2 1-2 0,-4 1-8 16,-6 3-10-16,-2 5-17 0,-10 4-2 16,-3 4-10-16,-3 6-13 0,-6 3-22 15,-7 5-17-15,1 5-20 0,3 0-24 16,3 1-19-16,3 4-35 0,3-5-35 0,4-1-38 16,1 1-37-16,5-1-48 0,6-3-34 15,0-4-873-15,8-1 392 0,0-2 258 16</inkml:trace>
  <inkml:trace contextRef="#ctx0" brushRef="#br0" timeOffset="11274.9684">27788 13883 219 0,'0'-9'241'0,"2"1"-15"0,1-2-19 15,1 1-15-15,4-1-14 0,0-1-15 16,3 2-14-16,2 0-8 0,-1 1-10 16,3-1-11-16,2 4-7 0,0-1-8 0,2 5-2 15,0 1-3-15,0 1-2 0,3 3-1 16,-4 3 4-16,4 2 12 0,-6 2-8 15,1 3 7-15,-1 2-9 0,-2 1-11 16,-2 3-6-16,2 0-2 0,-6 1-15 0,-2 1-10 16,-2-4-4-16,-1 3-12 0,-1-1-32 0,0 1-30 15,-2-7-49-15,0 1-61 0,2-1-82 16,-4-2-104-16,2-5-663 0,0-1 333 16,0-6 219-16</inkml:trace>
  <inkml:trace contextRef="#ctx0" brushRef="#br0" timeOffset="11669.1611">28322 14209 257 0,'0'0'298'0,"0"0"-16"15,0 0-17-15,-9-14-25 0,7 7-10 16,0-8-11-16,-1-2-13 0,1-5 7 16,0 0-12-16,2-7-30 0,-2-1-17 0,0-2-9 15,0-2-20-15,0 2-9 0,2-4-18 16,0 4-8-16,2-1-11 0,2 4-10 16,0 2-5-16,3 0-7 0,0 3-4 0,1 4-14 15,2 1 3-15,-1 3-9 0,3 6-2 16,4 0-1-16,-2 5-3 0,3 2 0 0,-2 3-5 15,4 4 4-15,0 3-2 0,0 2 0 16,1 4-1-16,-2 2-3 0,-1 3-4 16,0 2-1-16,0 6-1 0,-7-2-1 0,4 2-11 15,-6 2-12-15,0-2-16 0,-1-2-25 16,-3 1-29-16,0-2-50 0,-2-4-51 0,3 0-60 16,-5-2-58-16,4-3-736 0,-4-2 352 15,0-2 232-15</inkml:trace>
  <inkml:trace contextRef="#ctx0" brushRef="#br0" timeOffset="12362.1633">28868 13982 38 0,'-8'-2'235'15,"8"2"5"-15,-6-3 3 0,6 3 4 16,-7-2-1-16,7 2-11 0,-5-5-22 16,3 0-10-16,-2-2-13 0,2 1-7 0,-2-3-11 15,2-1 0-15,0-4-14 0,0 1-10 16,-1-2-19-16,3-2-12 0,0-3-10 15,0 3-20-15,5 1-8 0,-3-4-4 16,4 3-11-16,0 0-6 0,1 2-7 0,2 0-6 16,1 1-7-16,0 5-6 0,6-1-11 0,-2 5-3 15,1 3 4-15,4 2-12 0,0 2-4 16,0 3-1-16,0 3-7 0,2 3 4 16,-1 4-2-16,-4 5 1 0,0-2-5 0,-2 4 8 15,-1 1 1-15,-3-1-3 0,-1 1-1 16,-1-2 0-16,1 1-3 0,-3-5-21 15,2 0-25-15,-2-5-19 0,2 0-24 0,-6-4-23 16,2-3-19-16,-2-3-10 0,-2-2-17 16,0 0-4-16,0 0 1 0,0-15 2 15,0 2 9-15,-4 0 5 0,0-9 9 0,-4-2 8 16,0-7 13-16,-2-3 12 0,-1 0 10 16,-4-8 16-16,-2-2 19 0,-1 2 17 15,-2 0 10-15,-3 2 26 0,0 2 10 0,-2 3 20 16,-1 3 4-16,-2 4 7 0,3 3 0 15,1 6 4-15,2-1-2 0,-2 3-2 16,3 4 6-16,4 0 4 0,0 0 2 0,3 4-5 16,0 1 5-16,6 1 5 0,-2-4 10 15,1 6 7-15,3-1 15 0,4 1 16 0,2-1 8 16,0 6 7-16,8-10 3 0,3 7-7 16,3-6-7-16,8 2 1 0,3-3-13 15,7 1-8-15,2-4-4 0,4-1-12 0,7 1-27 16,-7 0-17-16,-3 2-17 0,3-1-30 15,-4 2-28-15,-4 5-41 0,-5 1-30 0,-1 1-36 16,-1 7-30-16,-4 2-27 0,-2 1-641 16,-3 8 292-16,-2-1 192 0</inkml:trace>
  <inkml:trace contextRef="#ctx0" brushRef="#br0" timeOffset="12895.5045">29234 13619 247 0,'-4'2'245'16,"4"-2"-15"-16,-4 3-16 0,4-3-21 16,0 0-17-16,0 0-17 0,0 0-18 15,4-17-11-15,0 11-13 0,2 1-10 0,1-1-11 16,0 2-9-16,-1 1-5 0,2 0-8 0,0 2-7 16,3 1-3-16,-11 0-8 0,21 5-2 15,-12 1-6-15,3 1-6 0,-3 3-3 16,4 2-2-16,-5-2-4 0,3 4-16 15,0 0-2-15,-3-1 0 0,-2 1-3 0,3 3-1 16,-1-2 1-16,-2-1 1 0,-1-1-1 16,1-4 5-16,-1 3 4 0,-1-5 13 15,2 2 12-15,-2-1 5 0,0-3 3 0,2 2 21 16,4-4 0-16,0-1-12 0,0-2 2 16,7 0-8-16,1-4-5 0,2-1-10 0,4 0-7 15,1-4 0-15,3 2 4 0,0-1-12 16,1 0-2-16,-1 3-4 0,2-2-6 0,-4 3-1 15,2-1 3-15,-3 2-7 16,-3 1-1-16,-1-1-4 0,-2 3 0 0,-4 0-1 16,-1 3-2-16,-2-1 9 0,-2 1 4 15,0 2-4-15,-4-1 8 0,-1 3-2 0,0-2 3 16,-5 3 5-16,0 0 2 0,-3-1 1 16,3 2 5-16,-5-2-12 0,3-2 4 15,0 3 13-15,2-2 10 0,-2-2 17 0,2-4 15 16,-4 5 8-16,4-5 1 0,0 0 0 15,0 0-6-15,0 0-9 0,-4-18-6 0,4 8-14 16,0-4-20-16,0-3-28 0,-2-4-32 16,2-2-41-16,2-1-43 0,-2-7-59 0,0 1-67 15,2-1-68-15,-2-1-72 0,0-1-828 16,2 3 409-16,-2-1 271 0</inkml:trace>
  <inkml:trace contextRef="#ctx0" brushRef="#br0" timeOffset="16485.0894">30289 13651 91 0,'0'0'185'0,"-6"-4"-7"0,6 4-12 16,-11-6-10-16,7 3-7 0,-2-1-10 16,1-1-13-16,-1-3-9 0,1-1-12 0,1 0-10 15,0 0-11-15,2-1-5 0,0-1-14 16,0 2-5-16,2-1-9 0,2-2-7 15,-2 4-4-15,4 1-3 0,-2 0-5 0,2 0-3 16,0 6-2-16,-4 1 0 0,11 0-1 16,-11 0 3-16,15 8-1 0,-8-1 3 15,-1 0 5-15,-2 3 11 0,0 4 9 0,0-1 6 16,0 2 11-16,-4-1 5 0,3 0 4 16,-3 4 8-16,-3-3 6 0,1 0-6 15,0 2-2-15,2-4-11 0,-2 1-8 0,0-2-3 16,0 0 0-16,2-5-1 0,0 2-7 15,0-1-1-15,0 0-10 0,0-3 3 16,2-1-9-16,2 0-10 0,-4-4-3 0,12 1 2 16,-4-1-9-16,-8 0 0 0,27-7-2 15,-10 2-3-15,2-1-1 0,5 0 0 16,-2 0-5-16,2 0-1 0,-5 3-5 0,3-4-5 16,-2 7-1-16,0-3-3 0,-2 3-8 15,2 3 0-15,-3-3-2 0,-1 3-7 16,0 1-1-16,-4 2 2 0,1-2-4 15,-3 5 8-15,-1 0-1 0,-1 1 1 16,-3 3 2-16,-3-1 1 0,0-1-2 0,0 0 5 16,-4 1 3-16,2-3 0 0,0-1 6 0,-2-1 8 15,2-1 9-15,-2-2 4 0,2-4 12 16,-7 3 6-16,7-3 3 0,0 0 6 0,-15-15 2 16,11 6 0-16,-2-4-4 0,-1-2 2 15,3-3 0-15,0-4-3 0,0-5-11 16,4 0 0-16,2-1-8 0,0-1-1 15,2 1-5-15,4 0-1 0,1 2-4 0,-3 1 0 16,3 4-8-16,2 1 1 0,-3 5 6 16,2-1-4-16,-1 6-3 0,4 1-5 15,-3 3 0-15,3 4 2 0,-2 2-2 0,-1 2 1 16,5 2-3-16,-3 4 8 0,0 4 6 16,0 0 11-16,-2 4 3 0,-1 1-2 0,-2 4 1 15,-1 0-2-15,0 0-4 0,-2 2-2 16,-2-4-1-16,1 1-9 0,1-1-20 15,-2 1-24-15,0-3-35 0,0-1-43 16,0-3-55-16,0-2-62 0,2-1-78 0,-4-3-870 16,5-3 401-16,-1-3 265 0</inkml:trace>
  <inkml:trace contextRef="#ctx0" brushRef="#br0" timeOffset="17101.5341">31202 13579 180 0,'-6'-8'242'0,"-4"1"-13"0,4-2-12 0,0 2-13 15,0-2-13-15,0-1-12 16,-1 1-12-16,1-3-14 0,-1 0-7 0,3-1-13 16,2 0-12-16,-2 0-8 0,1 1-9 15,1 0-7-15,0 0-8 0,2 2-2 0,-2 0-7 16,2 3-13-16,-2 0-8 0,2 0-3 16,0 7 3-16,0 0-4 0,8-1 1 0,-8 1 2 15,16 10-3-15,-8-3-7 0,3 1 2 16,1 1-12-16,1 0 0 0,0 2-5 15,-1-2-9-15,3-1-1 0,-2 1-8 0,2-2 0 16,-3-1-6-16,-1-1 1 0,0-1 1 16,1 0-5-16,-1-1 1 0,0-3 1 15,1 0-6-15,-1 0 6 0,-1-5-3 0,1 1-2 16,2 1 0-16,-3-5 2 0,3 1-3 16,0-1 2-16,-3 2 2 0,1-1-4 15,-1 0 1-15,-1 2-3 0,-2-1 1 16,-1 2 1-16,0 1-1 0,0-1-2 0,-2 2 1 15,0-2 1-15,-4 4 2 0,10-1-5 16,-10 1 4-16,0 0-3 0,0 0-2 16,12 3 7-16,-12-3-1 0,6 4-3 0,-6-4 1 15,7 4 3-15,-7-4-3 0,4 3 1 16,-4-3-4-16,0 0 3 0,6 4-3 16,-6-4 5-16,0 0 0 0,4 4-4 0,-4-4 3 15,0 0-4-15,0 0-5 0,7 2-3 16,-7-2-11-16,0 0-15 0,0 0-20 0,0 0-32 15,0 0-36-15,0 0-47 0,0 0-49 16,0 0-754-16,0 0 332 0,0 0 218 16</inkml:trace>
  <inkml:trace contextRef="#ctx0" brushRef="#br0" timeOffset="17822.6381">31000 13476 58 0,'-2'-8'227'16,"2"1"-5"-16,2-1-12 0,0 2-8 15,0-4-9-15,0 3-14 0,1-1-9 16,2 1-13-16,-3-1-13 0,2 2-10 16,0 1-13-16,0 3-5 0,2 0-2 0,-6 2-3 15,15 4-3-15,-6 1 1 0,1 3-5 16,-1 1 1-16,1 6 3 0,-2-1-2 0,0 3 7 16,-4 0 5-16,0 2 1 0,-2 3 4 15,0-2-2-15,-4 4 0 0,0 0-3 16,0-2-10-16,0 0-8 15,-2-1-7-15,-2-1-7 0,4-3-9 0,-2-1-8 0,2 1-4 16,0-4-3-16,0-1-6 0,2-3-1 16,0 1-3-16,0-3 1 0,0-1-3 15,2-2-2-15,-2-4-6 0,10 5-4 0,-10-5-2 16,20-9-5-16,-5 2-3 0,4-3-6 16,2-1 2-16,3 0-5 0,-2-2 0 0,6-1-6 15,-1 0 0-15,-1 3-4 0,2 2-3 16,-3-1-6-16,3 2-5 0,-1 1-6 0,1 1-3 15,-3 2-4-15,0 0-3 0,-1 4-4 16,-5 0-4-16,2 3 0 0,-4-2 0 16,-1 1 2-16,0 4 3 0,-6 1 4 15,1-1 2-15,-3 1 4 0,-3 2-1 0,-3 2 3 16,0 0 3-16,-4 1-1 0,0 0 6 16,-3-2 1-16,1 0-1 0,0-1 4 0,-1 1 6 15,1-3 6-15,0-1 8 0,0-2 12 16,0 1 3-16,4-5 11 0,0 0 3 15,-16-9 1-15,12 0-2 0,0-2-3 0,-2-6-2 16,4-3-9-16,0-3-3 0,0-4-2 16,0-1-5-16,2 0-3 0,0-1-3 15,2 0-1-15,0 1-2 0,-2 3-5 0,0 2-8 16,0 2-12-16,2 2-16 0,-2 2-12 16,0 4-23-16,0-1-21 0,0 2-38 15,2 3-53-15,-2 1-50 0,0-3-54 0,2 5-55 16,-2 1-69-16,2 3-826 0,-2 2 417 15,0 0 275-15</inkml:trace>
  <inkml:trace contextRef="#ctx0" brushRef="#br0" timeOffset="18276.9021">31897 13459 217 0,'-5'-4'290'0,"3"-1"-8"0,2 5-8 16,-5-7-17-16,5 7-13 0,-4-6-20 15,4 6-13-15,-2-4-17 0,2 4-22 0,0 0-17 16,0 0-20-16,0 0-5 0,0 0-15 16,8-3-6-16,-8 3-16 0,18 3-8 0,-18-3-9 15,21 2-10-15,-9-2-7 0,2 0-10 16,0 0-5-16,4-2-10 0,0-1-6 15,1 1-7-15,-2-2-8 0,2 1-5 0,1-3-4 16,-2 2 1-16,-1 0-5 0,0 1 4 16,0 3-3-16,-5-3 6 0,4 6-4 15,-6-2-2-15,3 5 7 0,-4 4 3 0,-1 2 3 16,0 2 9-16,-3 5 17 0,-1 4 13 16,-4 4 19-16,-2 1 0 0,-5 7 2 15,-1 0 1-15,-5 9-6 0,-2 4-2 16,-10 19-7-16,0-3-2 0,-3 5-6 0,-1 0-2 15,-3 2-3-15,0-1-6 0,3 2-5 16,-1-7-6-16,6-2-12 0,3-10-16 16,7-9-17-16,0-10-30 0,4 1-34 0,2-9-47 15,-1-2-43-15,2-6-39 0,5-3-44 16,0-3-37-16,0-6-32 0,2-5-726 0,0-1 356 16,0 0 235-16</inkml:trace>
  <inkml:trace contextRef="#ctx0" brushRef="#br0" timeOffset="18455.8021">31952 14134 46 0,'34'-24'377'0,"-3"3"1"16,-1 0-15-16,2 3-19 0,6 1-31 0,-1-3-43 15,-3 3-32-15,-4 1-57 0,-1 3-63 16,-9 0-113-16,3 3-143 0,-12 3-711 0,-5 1 289 15,0 1 190-15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2:01:19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1196 3267 77 0,'0'0'125'0,"0"0"-5"16,0 0-11-16,0 0-8 0,0 0-4 0,0 0-4 15,0 0 6-15,0 0 3 0,0 0 8 16,0 0 9-16,0 0 2 0,0 0 10 16,0 0 5-16,0 0 2 0,0 0 2 0,0 0 1 15,0 0 0-15,0 0-3 0,0 0 6 16,0 0-14-16,0 0-4 0,0 0-9 0,0 0-6 15,0 0-8-15,-7-4 15 0,7 4-11 16,-6-4-3-16,6 4-6 0,-6-6-10 16,2 4-2-16,-1-1-9 0,5 3-5 0,-10-4-3 15,4 2 0-15,-3 0-4 0,2 0-2 16,7 2-3-16,-16 0-6 0,6 0-3 16,-2 2-2-16,0 0-4 0,-1 4-4 0,-4-1-2 15,2 2-2-15,-3 6-4 0,-2-2-4 16,1 4-3-16,-2 0-7 0,2 1 3 0,-3 6-3 15,2 0-2-15,0 0-1 0,1 1-11 16,1 0-1-16,2-3-2 0,4-2 0 16,0 2 0-16,-2-2 0 0,4 1-2 0,1-3 0 15,1-1 1-15,2-2-3 0,0 1 0 16,1-3 0-16,0-1 1 0,1-2 0 16,2-1-4-16,-2 0 2 0,2 1 1 0,2-4 0 15,-2-1 0-15,2-3 2 0,6 6 0 16,-6-6 0-16,0 0 2 0,20-7 2 0,-10 1-1 15,1-2 2-15,1-1 0 0,1-4-1 16,4-1 4-16,-3-3-6 0,2-5 0 0,-2 4 1 16,5-5-3-16,-3-1 1 15,0-3 0-15,-4 6 3 0,0-2-3 0,0 2 1 16,-3 2-3-16,-1 3 3 0,1 1-4 16,-3 2 3-16,0 4 2 0,-1-2 0 0,1 4-4 15,-2 1 3-15,0 5 0 0,-4 1 7 16,0 0 12-16,20 12 6 0,-14-5 1 0,0 4-3 15,2 2 1-15,1 1 2 0,0 1-2 16,1 2-2-16,1 2-1 0,-1 1-3 0,3-3-1 16,-2-3 1-16,-1 3-3 0,3-2-2 15,-2-1-2-15,-1 0 0 0,1-3 0 16,-3 0-2-16,2-1-1 0,2 0 1 0,-4-5-4 16,2 1-14-16,1-2-14 0,0 0-31 15,1-2-45-15,1-4-41 0,0 0-52 16,-2 0-62-16,3-3-70 0,-4-5-1012 0,2 0 454 15,-2 0 299-15</inkml:trace>
  <inkml:trace contextRef="#ctx0" brushRef="#br0" timeOffset="1350.4129">2579 3248 164 0,'0'0'271'0,"0"0"-21"0,0 0-22 16,0-6-19-16,0 6-22 0,0 0-9 0,21-5-11 16,-12 5-7-16,3-3-25 0,1 6-7 15,1-3-7-15,2 3-6 0,0 3-2 16,0-1-4-16,0 3 0 0,-1 1 17 0,0 1-9 16,0 6 1-16,-3-4-19 0,4 5-13 15,-6 1-9-15,0-1-4 0,-1-1-2 16,-3-1-4-16,0 2-11 0,1-2-5 0,-5 1-4 15,3-3-1-15,-3 0-9 0,-2-3 0 16,2 1-3-16,0-2-2 0,-2-2 1 0,0 2-2 16,-2-1 5-16,2-5 0 0,0-3 8 15,-7 8 8-15,7-8 2 0,0 0 1 0,0 0 1 16,-19-11 5-16,15 3-3 0,0-3-7 16,-3-3-7-16,5-3-2 0,-2-3-6 15,2 3-5-15,2-7-2 0,0 2-3 0,0-4-7 16,2-1-1-16,2 1 3 0,-2 1-7 15,2 0-3-15,3 2-3 0,-1 1-2 16,-2 4-4-16,1 1-9 0,1 2-4 0,-1 2-10 16,1 1-16-16,0 4-12 15,0 1-9-15,0 1-13 0,2 1-10 0,0 3-13 16,-2 0-14-16,0 0-14 0,3 4-18 0,-3 0-25 16,0 0-20-16,-1 2-34 0,1-1-29 15,-2 3-33-15,-1-3-670 0,-1 2 324 16,2 0 213-16</inkml:trace>
  <inkml:trace contextRef="#ctx0" brushRef="#br0" timeOffset="1699.7564">3267 3142 131 0,'0'0'283'0,"0"0"-22"0,0 0-8 0,0 0-10 16,0 0-19-16,0 0-13 0,11 18-13 16,-5-10-10-16,0-1-12 0,1 5-14 0,-1-1-1 15,2 1-24-15,-1 1-7 0,2 1-12 16,-3-1 9-16,0 0-9 0,0 2-15 15,-2 1-11-15,3-4-8 0,-2 3-11 0,-1 2-11 16,0-3-12-16,0 0-24 0,0-1-22 16,0-3-29-16,-2 1-31 0,1-1-26 0,-1-3-34 15,-2 1-38-15,0-1-47 0,0-1-35 16,-5-2-698-16,3-1 318 0,-2-2 209 16</inkml:trace>
  <inkml:trace contextRef="#ctx0" brushRef="#br0" timeOffset="1932.4496">3220 2819 219 0,'-4'-6'428'0,"0"3"-30"0,2-1-18 0,0 0-33 15,2 4-32-15,-7-6-35 0,7 6-32 16,-4-5-43-16,4 5-44 0,-2-5-50 0,2 5-58 16,-2-2-55-16,2 2-61 0,0 0-55 15,0 0-61-15,0 0-50 0,0 0-640 0,8 12 296 16,-3-6 194-16</inkml:trace>
  <inkml:trace contextRef="#ctx0" brushRef="#br0" timeOffset="3794.4">4695 2945 119 0,'0'-8'208'15,"0"8"-2"-15,0-7-6 0,0 7-7 16,0-8-3-16,0 8-6 0,-2-8-5 0,0 4-5 15,2 4-7-15,-5-10-20 0,0 7-10 16,-1 1-8-16,-2-1-6 0,-1 0-13 16,-1 2-5-16,-3 2-6 0,-4 3-8 0,1 3-1 15,-6 0-4-15,1 6-10 0,-5 2 16 16,2 5-10-16,0 0-5 0,3 3-14 16,-1 0-2-16,4 2-7 0,0 0-6 0,6-2-9 15,-1-1 6-15,4-1-12 0,3-2-6 16,0 0-7-16,4-2-1 0,-3-2-6 15,3 1-1-15,2-5-5 0,0 1 1 0,2-3 4 16,-2 2-6-16,5-4-2 16,-1 0 7-16,2-3-5 0,3-4 1 0,2 0-1 0,1-4-4 15,2-1 0-15,4-4 2 16,-1-4-5-16,2-2 1 0,-2 0-1 0,-1-3 1 16,2-2 8-16,-4-1-5 0,-1-1-2 0,0 0-3 15,-2-2 7-15,-1 2 4 0,-2 1 2 16,1 1 4-16,-2 3 8 0,-3 1 6 0,2 3 6 15,-2-1-4-15,-2 4-3 0,2-1-3 16,0 4-3-16,-1-1-6 0,-1 5-4 16,2-1 1-16,1 2 9 0,-5 2-6 0,0 0 14 15,14 9-1-15,-9-1 11 0,1-1 0 16,0 4 6-16,2 3 6 0,-1 1-2 0,4 5 6 16,-3 1 2-16,2-1 0 0,-1 6 1 15,2-4 0-15,-3 4 0 0,3 3-2 16,-1 2-3-16,1-1-2 0,-2 3-2 15,-1-3-4-15,-2-1-5 0,2 1-5 0,0 1-4 16,-4-3-1-16,0 1-1 0,-2 1-6 16,0-2-2-16,0 4-4 0,-2-3-9 15,0 0-3-15,-2-2-2 0,2-3-9 0,-4 2-6 16,2-6-2-16,0 0-1 0,-2-3 0 16,-4-1 1-16,4 1 1 0,-2-6-4 0,0-2 2 15,-2 0 2-15,1-1-1 0,-2-4-4 16,1 1 1-16,-3-5 3 0,3 0 4 0,8 0 0 15,-19-11-3-15,10 2 4 0,1-3-4 0,2-2 0 16,0-4 0-16,-1-3 2 0,5-5 0 16,2-3 1-16,2-2 0 0,0-6 1 15,3-4-2-15,-1 0-2 0,2-7 1 0,0 0-2 16,2-2 1-16,-1 11 1 0,2-1 1 16,-1 1 1-16,0 5-3 0,-1 2-2 15,-1 6-6-15,3 0-3 0,-5 6-8 0,0 3-10 16,3 1-19-16,-3 1-14 0,2 4-7 15,-2 0-15-15,2 4-4 0,-2 1-9 16,4 2-11-16,-4 1-27 0,0 3-22 16,-4 0-27-16,8 6-34 0,-6-2-32 0,0 1-781 15,0 0 355-15,1 2 234 0</inkml:trace>
  <inkml:trace contextRef="#ctx0" brushRef="#br0" timeOffset="4511.4788">5230 2873 131 0,'-2'-8'250'0,"2"8"-8"16,-2-6-11-16,2 6-6 0,-4-4-4 0,4 4-12 15,-2-6-11-15,2 6-6 0,-4-3-2 16,4 3-10-16,0 0-15 0,0 0-5 0,-18 6-12 15,10-1 11-15,-2 5-12 0,-4 1-5 16,2 6-8-16,-3 5-12 0,-2 2-10 16,0 0-10-16,3 5-12 0,-4 0-4 0,6 0-10 15,-1 0-8-15,0 0-7 0,5-4-4 16,-1 0-9-16,3-2-2 0,-2-1-8 16,4-4-2-16,0 1-3 0,1-3-4 0,0-1-3 15,1-2-1-15,2-2-5 0,0-2 0 16,2 1-1-16,1-3 0 0,2-2-3 15,3-3-1-15,0-1 1 0,-8-1-1 0,24-8-2 16,-12 1 0-16,3-4-3 0,2-2 2 16,-2-6-4-16,1-1-4 0,4-4-4 0,-3 0 1 15,-1-6-6-15,2 2 2 0,-4 1-1 16,2 1 1-16,-4 1-1 0,-1 4 2 16,-1-1-1-16,-2 8-4 0,1-2 1 15,-2 3 2-15,-1 2-3 0,-2 2-2 0,2-2-1 16,-2 5 4-16,0 5-3 0,-4 1 11 15,0 0 6-15,14 11 8 0,-10-2-2 0,2 3 9 16,-2 2 2-16,1 2 5 0,-1 2 3 16,0 1 1-16,2 0-4 0,-1-1 1 0,-1 2-2 15,0-1-3-15,3-2-2 0,-1 1-3 16,0-2 0-16,0 0-2 0,0-1 0 16,4 0-11-16,-2-3-12 0,-2-1-13 0,2-1-14 15,1-1-17-15,0-1-24 0,-1-2-25 16,1-4-32-16,-1-2-42 0,0 0-49 15,1 0-62-15,0-4-66 0,-3-4-840 0,2 3 404 16,-2-3 267-16</inkml:trace>
  <inkml:trace contextRef="#ctx0" brushRef="#br0" timeOffset="30277.0647">6738 3018 192 0,'-10'0'322'16,"10"0"-6"-16,0 0-3 0,0 0 10 0,-7 1-13 15,7-1-12-15,0 0-11 0,0 0-17 16,-4 4-15-16,4-4-19 0,0 0-12 15,0 0-10-15,0 0-8 0,0 0-9 0,23 0-11 16,-13 0-9-16,4-2-11 0,2 0-14 16,3-1-13-16,1 0-12 0,-2-1-10 0,4 1-9 15,-1-1-10-15,0 2-9 0,0-2-10 16,3 2-4-16,-6-1-9 0,4 1-10 0,-3 0-7 16,0 0-13-16,-2 0-12 0,-1 0-16 15,2 1-17-15,-6-2-24 0,1 1-28 16,-3 0-31-16,2 1-33 0,-2 1-36 15,-2-2-28-15,0 2-27 0,2-2-38 0,-4 2-37 16,-6 0-37-16,6-3-33 0,-6 3-862 0,0 0 416 16,0 0 274-16</inkml:trace>
  <inkml:trace contextRef="#ctx0" brushRef="#br0" timeOffset="30628.2348">6977 3087 261 0,'0'0'283'0,"0"0"-13"16,-8 1-14-16,8-1-17 0,0 0-23 0,0 0-19 15,-7 4-15-15,7-4-12 0,0 9 2 16,2-1 23-16,0 3-13 0,3 3-1 15,-3 3-4-15,2 2 0 0,-1 2-7 0,1 1-2 16,-2 5-7-16,0 1-9 0,-2-1 5 16,2 1-4-16,-2 1-13 0,2 0-11 15,-2-2-8-15,0 2-13 0,2-4-10 0,-2-3-9 16,0 1 1-16,0-4-10 0,2 0-9 16,-2-4-16-16,0-1-11 0,3-3-19 15,-3 0-19-15,0-1-27 0,2 0-31 0,-2-5-53 16,0-1-74-16,-2-3-71 0,2-1-74 15,0 0-77-15,0 0-906 0,-7-10 444 0,5 0 294 16</inkml:trace>
  <inkml:trace contextRef="#ctx0" brushRef="#br0" timeOffset="31120.8875">7251 3278 312 0,'-9'-3'298'0,"9"3"-13"0,-7-4-22 15,3 0-15-15,0-3-20 0,4 7-23 16,-2-9-17-16,4 4-19 0,0-3-21 15,0 2-15-15,2-1-12 0,3-1-13 16,2 3-12-16,1-2-11 0,5 0-15 0,0 4-12 16,4-1-17-16,-1 1-10 0,4 2-11 0,-1 2-7 15,3 3-5-15,-2 1-4 0,2 3 0 16,-1 0-2-16,-1 2 3 0,-4 4-1 16,0-1 2-16,-2 3 1 0,-3-4 0 0,-2 4 2 15,-3-4 3-15,-1 3 0 0,-5 2 6 16,0-3 3-16,-2 0 2 0,-2-1 6 15,-5 0-1-15,1 1 13 0,-2-3 31 16,-1-1-2-16,-4 0-8 0,1-2 17 0,-1-1 10 16,0-2 8-16,-4 0 7 0,5-4 0 15,-3-1 3-15,-2-1-6 0,-1-4-13 0,2-2-6 16,1-1-12-16,-2-2-6 0,2 1-13 16,3-2-18-16,-4-3-19 0,6 0-26 0,-2 1-37 15,3 2-32-15,3-2-48 0,-1-3-52 16,3 6-73-16,6-2-65 0,0 0-913 0,5 1 419 15,1 0 276-15</inkml:trace>
  <inkml:trace contextRef="#ctx0" brushRef="#br0" timeOffset="31623.7044">8150 3127 226 0,'-4'-2'266'0,"4"2"-13"16,0 0-8-16,-8-1-9 0,8 1-3 0,-8 7 2 16,1 4-7-16,0-2 14 0,1 6-7 15,0 0-11-15,0 6-11 0,0 0-9 16,1 2-13-16,3-2-18 0,-1 1-16 16,3 2-14-16,5 1-13 0,2-3-11 0,-1 2-12 15,2-2-8-15,2-1-7 0,4-1-14 16,0-2-3-16,3-5-10 0,3 1-17 15,-4-6-7-15,4-3-7 0,-2-3-2 0,1-2-5 16,1-5 1-16,-4 1 2 0,6-6 0 16,-4-4 4-16,0-1-2 0,-1-5 1 0,1-2-3 15,-2-4-3-15,-4-3-3 0,1-2-2 16,-3-1-2-16,-3 1-3 0,-5 3-6 0,4 4-11 16,-1-4-16-16,-3 6-21 0,2 0-21 15,0 5-37-15,0 3-42 0,-2 0-47 16,0 2-58-16,0 4-65 0,-4 0-45 0,2 4-859 15,-4 1 412-15,4 3 271 0</inkml:trace>
  <inkml:trace contextRef="#ctx0" brushRef="#br0" timeOffset="32751.1858">6884 4355 24 0,'-21'-10'101'0,"1"0"-1"15,2 0-5-15,-3 2-13 0,1-2 4 0,2 1-8 16,-6-5-5-16,-1 1-5 0,-3-1-4 15,-2-2-5-15,-1-1-5 0,-7-3-2 16,2-3-5-16,-2 1-5 0,-3-2-1 0,3 0-2 16,-2-5-2-16,-9-8-3 0,1-4-3 15,1-1-2-15,3 1 2 0,7 2-8 16,6 3 5-16,-7-10 3 0,6 6-4 16,8 2-2-16,1 0-5 0,2 0 0 15,4-2 1-15,5-3-5 0,0 6-5 0,6-4-3 16,4 1 1-16,2-5 1 0,4-5-7 15,6 1 4-15,2-2-3 0,9-16 1 0,5 4-5 16,4 0-2-16,5 4 2 0,3 0 1 16,4 4-7-16,5-2 5 0,-1 6 2 0,5 0-1 15,1 6-7-15,-2 1-6 0,3 2 5 16,-2 3-7-16,2 2 0 0,0 0-1 0,-6 9-3 16,10-4-2-16,0 2 2 0,7 2 0 15,3 0 0-15,5 2 2 0,5 1 0 16,5 2 7-16,2 1 1 0,5 6-5 0,2-3 10 15,0 6-6-15,0-1 1 0,1 4-1 16,-1 3 8-16,-4 3 1 0,-11 0-7 16,-10 7 4-16,23 0 3 0,-18 3-2 15,10 7-3-15,-7 1 6 0,-13 1-3 0,-10 0 2 16,-1 3 0-16,-2 4-1 0,9 10 4 16,-10-3 3-16,3 9 0 0,-9-6-4 15,-5-3 9-15,-4 3-9 0,1 3 4 0,1-3 5 16,-2 3-7-16,2-2 6 0,-5 0-5 15,14 14 4-15,-9-9-5 0,-4 1 7 16,6 10-6-16,-3 3 5 0,-3-9-7 0,-6-1 6 16,-4 0-6-16,1 1 6 0,-1-2-1 15,-4 1 1-15,-2-6-2 0,-4 2 7 0,-2-1 2 16,-1-1 2-16,-3 0 5 0,-2 3 1 16,-4 0-2-16,0-1-1 0,-5 1 0 0,-1 0 21 15,-4 5-2-15,-6-1 3 0,2 3 0 16,-4-5-3-16,-1 2 1 0,-3-2 4 0,0-1 0 15,-13 13 9-15,5-12 7 0,-6 7 7 16,5-9 4-16,-1-5 3 0,-11 7 1 16,5-6 3-16,2-5-1 0,-13 9-3 15,9-10-11-15,-13 6 6 0,8-8-6 16,5-4-5-16,-2 0-5 0,-1-2-9 0,-1-2-4 16,-3 0-12-16,-1 0-16 0,2-4-19 15,-3 0-28-15,-2 1-32 0,3-3-39 0,-3-1-40 16,1-7-64-16,4 1-581 0,1-5 269 15,1-1 177-15</inkml:trace>
  <inkml:trace contextRef="#ctx0" brushRef="#br0" timeOffset="34367.6195">10755 2939 5 0,'-4'-5'227'0,"0"-1"-6"0,0 0-4 0,-2 1-7 15,-4 1-8-15,0 1-4 0,0 0-3 0,-3 3-7 16,0 0-3-16,-4 2-9 0,-2 3-12 16,-2 1-10-16,-3 5-9 0,-1 4-15 0,0 2-9 15,0 5-14-15,1-1-11 0,1-1-8 16,4 4-12-16,0-2-6 0,1 2-3 16,6-2-14-16,2-1-3 0,-1-1-1 15,5-2-13-15,-1 0-1 0,1-3-5 0,1 0-7 16,1-2-6-16,2-1 3 0,2-2-7 15,2 1-3-15,0-4-2 0,3-1 1 0,3-2-2 16,3-3-4-16,2-2-4 0,3-3-8 16,2-2-3-16,2-4-1 0,2 0 1 0,-1-4-1 15,5-5 2-15,-4-1 3 0,0 0-2 16,-1 1 3-16,-4-5 6 0,0 2 4 16,-5 1 10-16,2 2 5 0,-4 0 9 15,-2 2 9-15,-1 1 26 0,-1 4 0 0,0-2-1 16,-2 4-6-16,1 1-7 0,-1 1-8 15,-1 3-3-15,1 3-5 0,-4 2 0 16,0 0 1-16,4 12 6 0,-2-3 3 0,-2 4 2 16,2 3-2-16,-2 3-3 0,0 1 4 15,2 3-5-15,-2 0-5 0,0 4-1 0,0 2-1 16,0-1-1-16,2 1-7 0,-2-1 2 16,2 3 0-16,0-1-9 0,0 3-2 0,-2-1-2 15,2-2-3-15,-2 4 1 0,2-3 0 16,-2 2 3-16,0-3-3 0,0-2-1 15,-2 1-4-15,2-2-3 0,-2-2-1 0,-2-1-7 16,2-5-2-16,-2 2-4 0,0-2-2 16,-2-2 7-16,-1-1-3 0,0-1 0 0,-1-4 1 15,0 1 0-15,-1-3 6 0,1-1-1 16,-3-4 2-16,2-3-1 0,-1-1 1 0,0-3 9 16,-1-2-1-16,0-4 5 15,1-2 1-15,-1-3-1 0,3-4-3 0,-1-1 0 16,3-5 1-16,-1 2-5 0,5-3 0 15,2-1-2-15,2-2-1 0,2-4 1 0,5 0-7 16,2 0-5-16,2-3-9 0,1 4-5 16,4 0-8-16,0 2-13 0,2-2-14 15,1 5-6-15,0-1-11 0,0 4-3 0,0 2-11 16,-4 4-8-16,-2 0-11 0,0 4-17 16,-2-1-14-16,-1 4-18 0,0 3-20 0,0-1-20 15,-2 3-23-15,0 1-16 0,-1 2-29 16,0 0-556-16,-3 1 280 0,0 1 184 15</inkml:trace>
  <inkml:trace contextRef="#ctx0" brushRef="#br0" timeOffset="34852.6268">11032 3166 150 0,'-10'-7'265'16,"0"-1"-12"-16,4-1-19 0,-2 2-18 0,2-3-13 15,2 1-22-15,0 0-12 0,4-2-16 16,0 2-18-16,2-4-12 0,2 3-14 15,4 1-8-15,2 0-12 0,0 0-10 0,2 0-10 16,6 4-10-16,-4 0-11 0,3 3-11 16,3-1-12-16,-6 3-14 0,6 3-7 0,0 0-6 15,1 3-4-15,1 3 3 0,-6 3-1 16,2 1 2-16,-4 2 4 0,-1 3 3 16,-4-1 7-16,-1 1 6 0,-3 2 3 15,-5-1 3-15,-3 2 2 0,-1-3 5 16,0 2 4-16,-3-3 7 0,-1 1 8 0,-3 0 7 15,1-2 14-15,0-4 28 0,-4 1 8 16,2-4-1-16,1-2 3 0,-4 1-3 0,3-4-7 16,-3-1-4-16,0-3-8 0,2 0-7 15,-1-1-8-15,-2-1-11 0,6-6-5 0,-5 3-20 16,3-6-24-16,3 2-34 0,-2 0-44 16,3-4-45-16,2-1-61 0,4 2-73 0,0-6-76 15,4 2-794-15,0 3 379 0,4-1 250 16</inkml:trace>
  <inkml:trace contextRef="#ctx0" brushRef="#br0" timeOffset="36032.5138">12564 2905 124 0,'-2'-5'272'0,"2"5"-15"0,-4-3-22 0,4 3-19 16,0 0-22-16,-20 3-11 0,10 4-13 15,-5 3-8-15,-2 1-11 0,0 2-14 0,1 2-11 16,-2 2-13-16,1-1-10 0,3 1-10 15,-2 0-9-15,4-2-8 0,2 0-6 16,-2-4-6-16,2 1-11 0,4 0-5 0,-3-1-6 16,3-3-3-16,0-1-6 0,1-1-3 15,1 1-2-15,4 0 0 0,0-4-5 0,0-3 1 16,13 7-1-16,-5-7-5 0,5 0 0 16,1 3-6-16,2-3-9 0,0-3-6 15,2 3-4-15,1 0 0 0,-1 0 0 0,2 0 2 16,-1 3-3-16,-2-1 1 0,2 0 0 15,-3 2 3-15,0 0 8 0,0 1 2 16,0 2 7-16,-4 1 11 0,-1 4 7 16,-1-3 8-16,-6 3 31 0,3-1 8 15,-3 0-8-15,-2 3 11 0,-2-2 12 0,-4 3 2 16,-3 2 5-16,-1-4-2 0,-5 3-5 0,-1-3 3 16,-4 0-7-16,0 0-10 0,-2-3-6 15,1-1-8-15,3 1-6 0,-4-4-15 16,4-1-21-16,-2 1-18 0,2-2-31 15,1-2-32-15,0-1-34 0,2 2-33 0,1-6-40 16,1 3-47-16,0-1-55 0,3-3-42 16,2-2-838-16,-1 2 390 0,7-3 258 0</inkml:trace>
  <inkml:trace contextRef="#ctx0" brushRef="#br0" timeOffset="36624.0952">13166 3105 236 0,'-10'-9'254'0,"2"2"-7"0,2 2-8 16,-2-3-4-16,1 3-20 0,1-2 1 16,-3 2-17-16,5 1-11 0,-4 1-15 15,1 1-19-15,-3 2-14 0,10 0-8 0,-24 7-1 16,10 0 12-16,-2 3-9 0,-2 3-8 16,1 1-9-16,-3 1-9 0,4 4-7 0,-2-2-29 15,4 2-3-15,-1 1-2 0,0-1-15 16,4 0-2-16,1-4-5 0,2 0-7 15,0 1-1-15,0-3-6 0,2-2-3 0,2 0-6 16,0 0-9-16,4-4 0 0,-2 0-5 16,2 1 5-16,4-4-5 0,2-2-2 15,0-1 1-15,-6-1 0 0,20-5-5 0,-8-1-5 16,3 1-1-16,0-6-5 0,4 1-3 16,1-4-10-16,-2-1 6 0,2-1 2 15,-1 3-4-15,-1-2 7 0,2 2-1 0,-6 2-1 16,-1 0 7-16,0 3-5 0,-3-1 4 15,-1 4 5-15,1 3 4 0,1 0 20 0,0 4 5 16,-1 0 14-16,0 3 9 0,2 2 4 16,-2 3-3-16,1-2 1 0,1 2-8 0,-1 1 2 15,0 3-3-15,1-3-5 0,0 1-2 16,0 1-4-16,0-2-4 0,5 3-1 16,-4-2-8-16,0-3-3 0,-1-1-15 0,4 1-21 15,-2-4-30-15,3 1-33 0,-2-2-36 16,0-4-52-16,3 2-60 0,2-4-64 15,-2-2-921-15,2-2 413 0,-3 1 273 0</inkml:trace>
  <inkml:trace contextRef="#ctx0" brushRef="#br0" timeOffset="36914.3716">13779 3151 106 0,'0'0'265'16,"0"-4"-14"-16,0 4-18 0,0 0-16 0,0 0-20 16,0 0-8-16,0 0-8 0,0 0-4 15,0 0-2-15,9 15-2 0,-7-4 0 0,4 1 12 16,-3 1-11-16,-1 2-12 0,2 3-8 16,-2 1-14-16,-2-1-31 0,2 2-10 0,0-2-9 15,-2 2-8-15,2 1-12 0,-2-4-20 16,2 3-24-16,-2-6-24 0,2 1-32 15,0-3-26-15,-2 0-24 0,0-3-32 0,2-3-38 16,-2-1-40-16,2-3-39 0,-2-2-36 16,0 0-609-16,0 0 298 0,0-17 195 15</inkml:trace>
  <inkml:trace contextRef="#ctx0" brushRef="#br0" timeOffset="37066.0169">13792 2777 159 0,'0'-8'166'15,"0"8"-26"-15,0 0-40 0,2-3-47 16,-2 3-62-16,0 0-199 0,0 0 71 16,0 0 47-16</inkml:trace>
  <inkml:trace contextRef="#ctx0" brushRef="#br0" timeOffset="37956.5107">15401 3012 192 0,'-6'-5'269'0,"2"2"-15"0,-2-1-16 15,2 0-21-15,0 0-16 0,1 1-20 0,3 3-19 16,-7-4-20-16,7 4-15 0,-4-4-17 15,4 4-9-15,0 0-9 0,11 13-9 16,-4-3-6-16,1 4-7 0,2 5-5 0,-1-1-7 16,-1 3 1-16,1-1-9 0,-3 6-3 15,3-4-5-15,-3 4-5 0,0-4 1 16,-2 3 0-16,-2-4-2 0,0-1-1 0,1-3-2 16,2 2-1-16,-3-7 4 0,0 3 21 15,0-5 7-15,0 0 10 0,0-1-5 0,0 1 15 16,-2-4 8-16,2-1-1 0,-2 0-7 15,0-5-6-15,0 0-11 0,0 0-4 0,0 0-8 16,0 0-9-16,-6-20-3 0,4 9-8 16,4 0-3-16,-2-2-4 0,2-2-10 15,0 1-6-15,2-3-12 0,0 5-11 0,0-3-10 16,3 1-4-16,-1 3-12 0,3 0-3 16,-3 4-6-16,7 0-5 0,-3 4 1 15,3 0 1-15,0 6 2 0,1-1 5 0,2 3 7 16,-2 0 2-16,1 5 2 15,0-2 1-15,0 4 5 0,-1-5 6 0,0 2-1 0,-2 1 6 16,-2 0 6-16,1-5 10 0,-2 1 9 16,-1 2 11-16,1-5 15 0,-1 3 20 15,-2-4 17-15,0 0 4 0,4-1-3 16,-10-1-8-16,18-5-6 0,-9-1-3 0,3 0-2 16,-5-1-4-16,4-2-5 0,1-1-6 15,-2 0-7-15,2 1-2 0,0-1-5 16,-2 1-6-16,1 1-4 0,0 3-3 0,-1 0-7 15,-1 3-8-15,-1-1-1 0,3 3 0 16,0 0-1-16,-1 3-2 0,-2 2 0 0,3 2-5 16,0 1-6-16,-3-1-7 0,-1 1-13 15,-1 3-14-15,0-3-26 0,-2 1-30 0,0 1-42 16,-1-2-53-16,1 1-63 0,-1 1-71 16,-3-5-749-16,2 4 368 0,0-5 244 15</inkml:trace>
  <inkml:trace contextRef="#ctx0" brushRef="#br0" timeOffset="38441.3106">16482 3059 63 0,'0'-9'286'0,"0"1"-11"15,-2 0-11-15,0 2-21 0,-1 3-25 16,-1-1-19-16,-5 1-16 0,1 3-12 16,-2 3-11-16,-6 2-8 0,0 6-11 0,-1 2-10 15,-5 1-9-15,4 2-15 0,-2 5-5 16,2-2-11-16,3-2-12 0,0 2-5 0,0 0-9 16,5-2-9-16,-2 1-1 0,4-3-7 15,2 0-6-15,2-2-5 0,2-3-3 16,2 0-3-16,0-1-5 0,4-2-5 15,2-2-11-15,2-4-5 0,2 1-6 0,2-4-11 16,0 1-3-16,3-7-3 0,2 0-1 16,2-3-5-16,1-3-1 0,-2-1 4 0,2 0 4 15,-3-3 3-15,-1 4 14 0,0 0 15 16,-4 3 13-16,0 0 10 0,-1 0-1 16,0 4 5-16,-3 0-7 0,1 2 23 0,-3 2-1 15,-6 3 6-15,13 3 14 0,-7 3 4 16,-1 0 1-16,-1 4-6 0,0-2-13 15,-2 1-4-15,2 2-7 0,0-1-4 0,-2 2-3 16,2-4-10-16,1 4-17 0,0-2-23 16,-1 0-30-16,0-3-34 0,2 0-31 0,-2 1-44 15,5-1-59-15,1-2-63 0,1-1-54 16,4-4-766-16,3 0 369 0,4 0 244 16</inkml:trace>
  <inkml:trace contextRef="#ctx0" brushRef="#br0" timeOffset="38874.9511">17193 2810 240 0,'-11'-4'278'15,"1"4"-5"-15,-3 0-6 0,-3 2 5 0,-2 3-10 16,2 1-11-16,-6 3-28 0,3 2-8 15,-2 4-11-15,0-2-9 0,1 2-9 0,2 0-16 16,1 2-10-16,2 0-16 0,0-2-15 16,3 2-11-16,-2 0-8 0,6-3-13 0,-2-1-8 15,3 1-6-15,1-2-11 0,0 1-6 16,4-4-5-16,2 0-2 0,2 1-13 16,0 0-15-16,8-2-20 0,-1-1-15 0,3 1-23 15,4-1-13-15,0-1-13 0,1-1-10 16,0 0 3-16,2 0-12 0,-2 2-5 15,0-2-23-15,0 0 9 0,-2 3 8 0,-3-2 7 16,1-1 11-16,-2 3 3 0,0 0 11 16,-1 2 16-16,-4-2 15 0,0 4 15 0,-4 0 14 15,0-1 12-15,-2 2 13 0,-2 1 6 16,-2 1 6-16,-2 2 9 0,-2-2 14 16,-3 2-11-16,-4 2-3 0,-2-2-3 15,-4 0-18-15,-2 1-12 0,-5-1-53 0,1-2-68 16,-5-2-93-16,0-1-102 0,1 0-797 15,1-5 371-15,2 0 245 0</inkml:trace>
  <inkml:trace contextRef="#ctx0" brushRef="#br0" timeOffset="50252.148">19180 5460 211 0,'2'-7'267'0,"-2"2"-7"0,0 5-9 16,2-7-13-16,-2 2-9 0,0 5-18 15,0 0-9-15,2-7-10 0,-2 7-19 0,0 0-4 16,0 0 22-16,0 0 1 0,-2 23 0 15,2-8-3-15,0 4-9 0,-2 2-5 16,2 5-5-16,0 3-10 0,-2 2-8 0,0-1-9 16,2 3-12-16,-2-1-10 0,2-1-11 15,-2 0-11-15,2 3-10 0,0-5-8 0,0 0-7 16,0 0-7-16,-3-2-11 0,3-5-13 16,0 2-20-16,0-5-27 0,0-3-32 15,3 0-41-15,-3-2-30 0,0 1-43 16,0-4-35-16,0-4-56 0,2 1-59 0,-2-3-42 15,0-3-882-15,0-2 416 0,0 0 275 16</inkml:trace>
  <inkml:trace contextRef="#ctx0" brushRef="#br0" timeOffset="50664.5678">19144 5588 141 0,'0'0'273'16,"-2"-7"-19"-16,2 0-21 0,2 1-20 0,2-2-20 15,0 1-16-15,2-4-16 0,2 1-14 16,4 1-15-16,0-3-9 0,-1 2-10 16,3 1-18-16,-1-1-7 0,4 5-5 0,3-2-1 15,-4 2-3-15,3 3-4 0,0 1-2 16,0 2 1-16,3 1 7 0,1 5-9 15,-2 2 10-15,2 0 6 0,-1 2-3 0,-2 4-2 16,-2-1-4-16,-2 3-16 0,1 0 5 16,-4 3 10-16,-2-1 8 0,-5 3 6 0,0-3 3 15,-4 3 2-15,0-2 2 16,-4 1 1-16,0 2-4 0,-2 1 3 0,-4 0-3 16,0 0-6-16,-4-1-5 0,0-2-9 15,-1 0-6-15,-3 0-7 0,-2 2-5 0,0-5-12 16,0-3-20-16,1-2-22 0,-4 0-27 15,4-4-34-15,-1 1-43 0,0-2-38 0,2-3-34 16,-2 0-45-16,3 0-44 0,5-1-47 16,-2-2-43-16,0 0-785 0,4-2 386 15,6 0 255-15</inkml:trace>
  <inkml:trace contextRef="#ctx0" brushRef="#br0" timeOffset="51153.3823">19742 5929 228 0,'-12'-11'288'0,"4"0"-17"16,-1 0-17-16,3-2-19 0,-1 1-20 0,3 0-20 15,0-1-14-15,0-3-16 0,1 4-10 16,3-4-14-16,0 1-10 0,0 0 12 0,3-3-17 16,1 3-5-16,0 0-10 0,5 0-14 15,-5 1-9-15,5 1-15 0,-1 2-4 0,0 0-6 16,2 0-7-16,4 4-4 0,0 1-5 16,1 2-10-16,2 3-3 0,0 2-4 15,3 3-3-15,0 4-4 0,0 4 0 16,-1 1 3-16,-1 0 0 0,0 2 1 15,-6 3 2-15,1 1 7 0,-2-3 8 0,-7 1 9 16,0 3 2-16,-2-1-5 0,-2-2 7 16,-4 2 8-16,0-2 6 0,-5 2 2 0,-2-1 2 15,-1-1 0-15,-3-1 1 0,0-3 2 16,-2-1-7-16,-2 0-2 0,0-3-6 16,3-3-4-16,-4 0-6 0,3-1-6 0,0-2-5 15,-2-6-5-15,1 3-7 0,-2-5-15 16,3-3-16-16,0 1-24 0,2-2-26 0,1-3-36 15,0-2-26-15,0 1-43 0,4-6-52 16,1 5-54-16,5-3-59 0,-1-1-991 0,3 3 446 16,4-3 295-16</inkml:trace>
  <inkml:trace contextRef="#ctx0" brushRef="#br0" timeOffset="51810.5049">20463 5498 61 0,'0'0'290'0,"-6"-4"-14"16,6 4-19-16,0 0-16 0,-11 7-7 16,4 1-19-16,-1 6-10 0,0 1-10 15,-3 4-9-15,0 3-12 0,3 2-12 16,0 0-8-16,1 3 4 0,1-3-10 0,4 2-11 15,0-4-13-15,4-1-8 0,-2-1-12 16,4 0-10-16,0-1-7 0,3-4-9 0,1 1-2 16,0-3-9-16,3-2-7 0,2-3-1 15,1-3-6-15,-1-5-4 0,2 0-5 0,2 0-1 16,0-9-7-16,0 1-5 0,-1-3-1 16,2-2-2-16,-1-7-1 0,-3 2-6 15,4-7-1-15,-2-4-2 0,-2 0-1 0,-2-3-3 16,0 1 1-16,-3-2-3 0,-1 1-18 15,-1 2 5-15,-1 6-2 0,1-1-12 16,-3 4-16-16,2 4-28 0,-2 0-33 0,0 3-39 16,-2 3-43-16,2 3-41 0,0 3-34 15,-2 2-21-15,-2 3-19 0,0 0-691 16,0 0 333-16,4 20 220 0</inkml:trace>
  <inkml:trace contextRef="#ctx0" brushRef="#br0" timeOffset="52731.9926">19298 6570 98 0,'-39'-15'98'15,"2"-3"-5"-15,3 5-4 0,0-4 7 16,-4-2-3-16,-3-3 0 0,-1-3-1 0,-9-10-4 16,5 5-10-16,8 4 0 0,-11-15-9 15,7 7-3-15,7 1-5 0,-9-9-3 16,9 6-13-16,3 0 2 0,2 2-4 15,3-3 2-15,-1 1 0 0,2 0 0 0,5-3-4 16,3 4-2-16,2 0-1 0,2 4-4 16,3-4 0-16,4 0-5 0,3 1-4 15,2 2-2-15,4-2-2 0,2-2-1 0,6-3-5 16,2-4-3-16,7-3 1 0,13-12 3 16,4 4-6-16,6-1-2 0,9-1 0 15,6 3 0-15,5 2-7 0,5 1 3 0,1 4-3 16,4 2 0-16,4 4-2 0,15-7-6 15,-10 12-2-15,20-3-5 0,-12 9-5 0,22-1-4 16,-16 9 1-16,22-3-5 0,-18 8 2 16,-2 1 2-16,0 3 4 0,-2 3-2 15,2 1-2-15,-2 5 11 0,0-1-9 0,-2 4 3 16,2 2 7-16,-4 1-4 0,-6 5 4 16,-2 3-4-16,-5 3-5 0,-6 5 1 15,-4 3 0-15,-13 0 0 0,-9 0 0 0,10 13 8 16,-5 3 4-16,-11-4 2 0,-7-2 0 15,-1 3 0-15,-4 4 4 0,10 9 4 0,-11-6 3 16,-3-2 5-16,-3 1 1 0,0 2-1 16,-4-1 4-16,-3 2-1 0,0 2 1 15,-2 0 6-15,-6-5 4 0,-1 2-1 0,-3 0 4 16,-2-1 1-16,-2 2 3 0,-5 6 6 16,-1-4 2-16,-2 0-1 0,-6 0 3 15,2-2 4-15,-1-1 2 0,-4-2 15 16,-2-2-2-16,-3 2 2 0,-3-3 3 0,-1-1 0 15,-12 9 1-15,-4-3 0 0,-5-1-1 16,-2-3-2-16,-1 0 1 0,-6-3-4 0,1-2-3 16,0-3-1-16,6-5-6 0,-9 3-4 15,-3-2-2-15,-1-5-7 0,-3 3-7 16,-3-4-12-16,-4 1-18 0,-2-4-22 0,-5-3-28 16,4 0-27-16,10-5-32 0,5-2-39 15,3-2-49-15,-2-4-625 0,-1-2 279 0,3-6 185 16</inkml:trace>
  <inkml:trace contextRef="#ctx0" brushRef="#br0" timeOffset="53828.3096">22602 5291 63 0,'0'0'146'0,"0"0"10"16,0 0 0-16,0 0 6 0,0 0 0 0,2 5 5 16,-2-5-5-16,0 0-6 0,0 0 0 15,-5 7 2-15,5-7 4 0,3 12 1 0,-1-5 6 16,-2 7-3-16,4 1-2 0,-4 2-5 16,2 2 0-16,0 3-27 0,2 0-2 0,-1 0-6 15,-3 2-5-15,2 0-3 0,-2 0-14 16,0-2-8-16,0 2-6 0,0-4-8 15,2 1-9-15,-2-1-7 0,-2-1-7 0,2 1-1 16,0-3-9-16,0-1-13 0,0-1-19 16,2-2-21-16,-2-2-26 0,0-1-21 15,2 0-17-15,-2-1-24 0,0-3-39 16,0 0-48-16,0-3-59 0,0-3-46 0,0 0-741 16,0 0 349-16,0 0 230 0</inkml:trace>
  <inkml:trace contextRef="#ctx0" brushRef="#br0" timeOffset="54085.0865">22563 4907 320 0,'0'0'381'0,"-4"-6"-35"0,2 4-18 16,2 2-22-16,-6-3-19 0,6 3-28 16,0 0-24-16,-6-4-25 0,6 4-25 0,0 0-21 15,-7-4-44-15,7 4-43 0,0 0-51 16,0 0-53-16,0 0-62 0,0 0-68 0,7 11-74 16,-3-7-701-16,-2 2 317 15,2-1 209-15</inkml:trace>
  <inkml:trace contextRef="#ctx0" brushRef="#br0" timeOffset="55028.1209">23965 5291 121 0,'0'0'238'0,"-8"2"-2"16,8-2-1-16,0 0-4 0,0 0-2 0,0 0-8 16,0 0-9-16,34-2 11 0,-19-3-17 15,1 3-16-15,4-1-28 0,-1-4-5 0,4 2-15 16,0-3-20-16,1 3-3 0,-1-1-20 16,0 1-19-16,0-2-18 0,-1-1-20 15,-3 6-27-15,0-5-27 0,-2 3-28 16,-3 0-29-16,2-1-28 0,-4 1-31 0,-2 0-23 15,1 0-28-15,-2 1-18 0,-1-3-7 16,-3 3 0-16,-3-3-497 0,0 0 238 0,-4 1 158 16</inkml:trace>
  <inkml:trace contextRef="#ctx0" brushRef="#br0" timeOffset="55244.2015">24298 5086 431 0,'-13'-13'25'0,"3"1"20"0,-1 2 13 16,5 1 24-16,-1 1 21 0,3 3 12 15,0-1 8-15,-1 3 9 0,1-1 9 16,4 4 6-16,-6-6 5 0,2 4 6 0,4 2 1 15,0 0 21-15,0 0 21 0,-8 9 2 16,6 1 11-16,0 1 4 0,0 7 4 0,-4 1-6 16,4 5-8-16,-2 3-11 0,-2 1-16 15,2 7-18-15,-2 1-16 0,-1 0-12 16,1 3-16-16,-3-2-16 0,3 0-21 16,-1-2-28-16,3 0-30 0,-2-2-44 0,0-3-50 15,4-4-50-15,-2 0-56 0,-4-1-65 16,6-6-63-16,0-2-64 0,-2-1-802 0,2-3 398 15,2-2 263-15</inkml:trace>
  <inkml:trace contextRef="#ctx0" brushRef="#br0" timeOffset="55745.2113">24697 5235 220 0,'-4'-7'233'0,"2"0"-1"16,0 2-8-16,-4 2-6 0,2-4-8 16,-2 3-7-16,-2 2-11 0,8 2-11 15,-22 4-12-15,7 2-4 0,-1 4-1 0,-4 0 16 16,4 6-13-16,-4-1-6 0,3 5-10 15,3-3-13-15,-2 3-15 0,4-1-11 16,0 3-5-16,3-2-15 0,0 0-9 0,3-3-5 16,2 0-7-16,0-2-8 0,4 0-4 15,-3-3-9-15,6 1-6 0,-3-3-8 0,4-1-5 16,0 0-9-16,4-5-1 0,3 1-1 16,2-5-5-16,1-2-8 0,6-5 2 15,-3 0 0-15,4-3 1 0,0-5-5 0,3-2 0 16,-2-2 3-16,0-2-3 0,-1 3 0 15,-3 1 1-15,0 0-1 0,-3 6 1 16,-5 0 6-16,3 2-6 0,-2 1 0 0,-3 1 5 16,0 4 7-16,1 3 14 0,-9 0 8 15,15 6 4-15,-5 3 2 0,-3 1-7 0,1 3 4 16,1 2-4-16,-3 2-3 0,3-1-3 16,1 3-3-16,-2 2-7 0,1-3-21 15,0 0-27-15,-1 1-32 0,2-3-37 0,-1-1-57 16,0-2-67-16,5 0-81 0,-3-2-1038 15,6 0 455-15,2-2 299 0</inkml:trace>
  <inkml:trace contextRef="#ctx0" brushRef="#br0" timeOffset="56317.2018">26132 5029 113 0,'-17'-12'280'0,"0"5"-9"0,0 1-14 0,1 5-13 16,-4 1-12-16,1 3-6 0,-4 3 15 16,-2 3-20-16,-1 4-19 0,-4 2-15 15,5 2-7-15,-3 1-12 0,3 2-15 16,2-1-12-16,-1-1-16 0,7 1-8 0,1-4-14 16,0 3-13-16,2-1-4 0,3-2-12 15,1-2-7-15,1 1-3 0,5-3-9 0,-1 0-5 16,1-1-8-16,4-3 0 0,2 2-2 15,3-4-5-15,3 1-3 0,1-2-8 0,4-2-5 16,5 1-3-16,2-3-14 0,0 2-5 16,4 0-11-16,-1 2-8 0,5-3-8 0,-3 4-6 15,3-2-8-15,-2 4 0 0,-4-2 4 16,0 3 1-16,-1-1 5 0,-2 4 2 16,-2 1 12-16,-5 0 13 0,-3 1 10 0,0 0 13 15,-3 3 18-15,-4-2 3 0,-2 3 5 16,-2-1 2-16,-4 1 4 0,-3-2 2 15,0 3-7-15,-5-3-4 0,-1 0-5 0,0 1-3 16,-2-5-8-16,1 2-16 0,0-5-21 16,0 1-37-16,0-3-31 0,0-3-42 15,-3-1-43-15,3-2-51 0,0-2-50 0,-1-1-49 16,2-5-718-16,2-1 351 0,3-2 233 16</inkml:trace>
  <inkml:trace contextRef="#ctx0" brushRef="#br0" timeOffset="56827.9285">26331 5036 72 0,'0'0'211'0,"0"0"0"15,0 0 6-15,0 0 1 0,7 22-3 16,-7-9-5-16,2 2-9 0,-2 3-13 16,0 4-8-16,0 5-12 0,0-1-16 0,-2 5-13 15,0 0-12-15,-1-1-18 0,1 1-1 16,0-1-14-16,-3 1-12 0,3 1-4 16,-2-3-8-16,0-1-11 0,2 1-7 0,-2-3-5 15,0-3-10-15,1-2-3 0,-1-1-5 16,2-3-3-16,0-2 0 0,0-2-2 0,0-2 5 15,0-2 1-15,0 1 7 0,2-5-2 16,-3 2 3-16,3-7 0 0,0 0-6 16,0 0 3-16,0 0-1 0,0 0-5 0,3-27-2 15,1 13 0-15,2-3 7 0,-2 1-1 16,5-6-3-16,1 3-2 0,1-1-4 16,0 0-3-16,1 3-6 0,3 1-2 0,-2-1-3 15,4 5 7-15,-5 0-10 0,3 4 4 16,2 4-6-16,0 3 0 0,-2 1-1 15,2 4 4-15,0 1-2 0,-2 3-10 0,1 3 8 16,0 2 1-16,-2 2 7 0,-3 1-24 16,-1 3 1-16,-1-3 0 0,-5 1-2 0,0 0-16 15,1 0-17-15,-3-3-33 0,0 2-43 16,-2-3-62-16,0 1-64 0,0-3-56 16,-2-2-718-16,0 1 348 0,2-4 229 0</inkml:trace>
  <inkml:trace contextRef="#ctx0" brushRef="#br0" timeOffset="57109.2603">26843 5370 315 0,'2'11'311'0,"0"3"-16"0,0 0-20 16,3 2-17-16,-5 3-24 0,2-1 0 16,-2 1-27-16,0-1-17 0,-2 3-12 15,2-1-26-15,-2-1-17 0,-1-3-27 0,-1 4-24 16,2-5-34-16,0 0-39 0,0-4-34 16,0 2-31-16,0-6-41 0,0 0-53 0,0-3-53 15,2 0-655-15,0-4 291 0,0 0 192 16</inkml:trace>
  <inkml:trace contextRef="#ctx0" brushRef="#br0" timeOffset="57272.5444">26873 5012 186 0,'0'-6'301'0,"0"6"-17"15,-2-6-23-15,2 6-8 0,-2-5-24 0,2 5-23 16,-2-4-28-16,2 4-41 0,0 0-50 15,0 0-49-15,0 0-58 0,0 0-72 16,0 0-70-16,0 0-480 0,-4 15 219 0,4-7 143 16</inkml:trace>
  <inkml:trace contextRef="#ctx0" brushRef="#br0" timeOffset="58195.779">27714 5339 100 0,'-12'-10'203'0,"2"3"-10"15,2 2-14-15,2-3-7 0,2 2-5 16,-3 1-4-16,3-2-10 0,0 4-7 0,2-2-7 16,-3 0-10-16,5 5-17 0,-6-5-9 0,6 5-15 15,-4-6-11-15,4 6-5 0,0 0-1 16,0 0 0-16,15 16-2 0,-7-8 3 16,3 6-2-16,1 5-2 0,2 1-6 15,-2 2-1-15,2 4-3 0,-1 2-4 0,2 0-13 16,-6-1-3-16,1-1 4 0,-4-2-1 15,1 2-4-15,0-2-6 0,-3-3 0 16,0-1-4-16,0-4-1 0,-2 1-7 0,0-3 5 16,2 0 4-16,0-3 7 0,-4-2 12 15,3-2-5-15,-1 1-4 0,0-3 3 0,-2-5 1 16,0 0-9-16,0 0 0 0,0 0-1 16,2-18-8-16,0 5-4 0,1-2 2 15,1-5-4-15,0-2-6 0,2-3 0 16,3 0-10-16,1 0-3 0,1 1-6 0,0 1-2 15,1 0-1-15,3 2 1 0,-2 4-3 16,1 2 1-16,-1 4 0 0,2 3-1 0,0 5 5 16,-1 3-2-16,4 3 4 0,-4 2-1 15,3 7 13-15,-2 1-4 0,2 5 6 0,1-1 2 16,-6 2 3-16,2 1 0 0,-3-3 3 16,2 1 2-16,-4-1 8 0,-1 1 19 15,0-5-2-15,-2 0-6 0,2-2-4 0,-2 0 4 16,0-1 8-16,-2-3 11 0,0 2 11 15,2-3 4-15,-4-1 4 0,3-3-3 16,-5-2-11-16,0 0-8 0,0 0-7 0,15-12-3 16,-11 5-11-16,0-5-4 0,1-1-12 15,1-2-10-15,0 0-6 0,0-3-5 16,1 3-10-16,0 2-8 0,-1 0-5 0,0 1-4 16,-2 2-3-16,2 5-10 15,1 3 4-15,-7 2 6 0,17 5 4 0,-9-1 7 16,-1 4 4-16,1 2 11 0,0 3 2 15,-1 0 7-15,0 2 0 0,1 1 5 0,-2-1 4 16,0 0-3-16,-4-1-1 0,5 1 2 16,0-2 2-16,-3 0-6 0,0-3-18 0,0-1-26 15,0 1-34-15,0-2-45 0,-1-3-47 0,1 3-68 16,-2-6-78-16,0 0-826 0,0 0 387 16,-2-2 255-16</inkml:trace>
  <inkml:trace contextRef="#ctx0" brushRef="#br0" timeOffset="58663.6642">28902 5416 220 0,'-20'-7'270'0,"2"0"-10"16,-2 4-16-16,2 3-10 0,-1 1-10 15,-1 1-8-15,0 5-25 0,-4 4-3 0,1-2-2 16,-1 4-13-16,4 0-17 0,-2 2-9 16,1-1-15-16,2 1-13 0,2 2-12 15,3-1-13-15,0-1-10 0,4-2-12 0,-1 2-3 16,5-2-9-16,-1-2-10 0,5 0-9 16,0-4-7-16,4 1-8 0,3-2-1 15,1-1-4-15,3-2-2 0,1-3-6 0,2-3-7 16,4-1 3-16,0-1-1 0,8-5-12 15,-1-3-10-15,3 0-6 0,1-4-3 16,-1 0 2-16,1 2 2 0,-6 1 0 0,0 2 3 16,-2-1 2-16,-4 4 5 0,-2 1 4 15,0 3 8-15,-3 1 7 0,0 4 11 0,0 0 19 16,-2 5 5-16,-2 1 7 0,0 4 13 16,1-1 0-16,-1 2-6 0,-2 3-2 15,0-1-11-15,1 1-3 0,2-2-5 16,-3 3 0-16,0-2-2 0,2 0-5 0,0-2-6 15,2 0-3-15,0 1-20 0,0-2-21 16,4 0-37-16,1-7-55 0,4 3-73 0,0-3-89 16,5-3-948-16,0-1 415 0,10 1 274 15</inkml:trace>
  <inkml:trace contextRef="#ctx0" brushRef="#br0" timeOffset="59345.1646">29929 5263 145 0,'-2'-6'259'0,"-2"-1"-22"16,-5 3-20-16,0 0-20 0,-1 4-25 15,-3 0-2-15,-3 4-2 0,-6 0-3 16,1 5-8-16,0 3-7 0,2 1-13 0,-3 1-13 16,4 1-11-16,2 0-8 0,0 1-12 15,3 1-6-15,0-3-5 0,0 3-11 16,5-5-8-16,2 1-4 0,2-1-9 0,0 0 0 15,4-1-4-15,0-1-4 0,4-2-2 16,2 1-7-16,4-2-3 0,1 1-2 16,4-1-5-16,2-1 0 0,-1 0 1 0,4 1-8 15,3-2-2-15,1 2 2 0,1 1-3 16,-2-1-6-16,-1 0-5 0,-1 3-2 16,-3 0 2-16,2 0 4 0,-8 1 0 0,1 0 9 15,-4 3 10-15,-3-2 18 0,-2 5 15 16,-2-3 14-16,-4 3 23 0,-2-2 6 0,-2 1 4 15,-5 3-1-15,-2-2 1 0,-1 1-6 16,-4-4-13-16,-1 2-6 0,3-3-8 16,-4 0-9-16,2-4-18 0,-2 3-22 0,6-4-31 15,-1-2-31-15,-3-1-28 0,8-1-32 16,-4-2-34-16,2-2-34 0,2-2-32 0,0-2-43 16,3 0-35-16,5-5-49 15,0 0-720-15,4-2 355 0,7-7 235 0</inkml:trace>
  <inkml:trace contextRef="#ctx0" brushRef="#br0" timeOffset="59840.5728">30259 5248 211 0,'3'-6'208'0,"-1"2"-16"0,-2 4-14 15,0 0-7-15,0 0-1 0,0 0 6 0,2 14 6 16,-4-3 2-16,0 7-7 0,-1 3-7 16,-3 3-4-16,-1 1-25 0,-3 7-4 15,0 1-6-15,-2 1-7 0,2 0-12 16,0-2-7-16,-3 1-8 0,0-3-9 0,2 1-8 16,3-7-9-16,0 2-9 0,0-2-3 15,-2-4-7-15,2 0-6 0,2-3-2 16,2-1-9-16,-2-1-7 0,1-2 4 0,1-3-1 15,2-1-3-15,-2 0 6 0,1-1 14 16,-1-1 2-16,4-5-2 0,0-2-8 0,0 0-3 16,0 0-1-16,0 0-7 0,0-17-2 15,4 8-3-15,1-4-4 0,1 0-4 0,3-2-4 16,1-5-6-16,0 3-4 0,6 0-6 16,-2 0-8-16,1 2-1 0,2-1 2 15,0 4-1-15,0-1-4 0,2 4 0 16,-2 2 1-16,-2 1-3 0,2 2 2 15,-3 4-3-15,4 2 1 0,-4 2 5 0,1 3-3 16,0 1 4-16,-2 3-1 0,-3 3 2 0,3 3 5 16,-4-2 2-16,-1 1 1 0,-2 1 5 15,-2-2-3-15,0 2-5 0,1-3-11 16,-5 4-27-16,2-3-28 0,-2-2-40 16,0-3-46-16,-2 2-44 0,4-1-42 0,-4-5-782 15,2 1 349-15,-3-3 230 0</inkml:trace>
  <inkml:trace contextRef="#ctx0" brushRef="#br0" timeOffset="60125.7182">30626 5639 41 0,'0'7'256'0,"2"3"-6"0,-2 1 0 16,-2 0-10-16,2 3-10 0,-2 1-8 16,0 2-21-16,-2-2-13 0,-2 3-11 15,2-1-11-15,0-2-14 0,0 0-13 0,0 2-16 16,2-1-13-16,-2-3-4 0,2 0-18 16,0-2-25-16,-3-1-19 0,5-3-22 15,-2 2-25-15,0-2-36 0,2-3-42 16,0-4-55-16,4 4-49 0,-4-4-62 15,0 0-562-15,15-8 275 0,-7 1 182 0</inkml:trace>
  <inkml:trace contextRef="#ctx0" brushRef="#br0" timeOffset="60312.3589">30856 5193 242 0,'-2'-6'288'0,"2"6"-17"15,-2-5-25-15,2 5-25 0,0-8-23 16,0 8-20-16,0 0-16 0,0 0-18 16,0 0-26-16,0 0-40 0,-8 15-50 0,4-8-61 15,4 1-72-15,-2 1-77 0,0 1-449 16,2 2 215-16,0-1 141 0</inkml:trace>
  <inkml:trace contextRef="#ctx0" brushRef="#br0" timeOffset="61049.8148">31887 5427 75 0,'0'0'300'0,"-6"-2"-11"16,6 2-11-16,0 0-18 0,0 0-10 0,0 0-9 15,0 0-20-15,0 0 4 0,0 0-3 16,0 0-4-16,20-8-10 0,-6 7-14 0,5-3-16 16,3 1-20-16,3 1-12 0,2-3-11 15,1 2-10-15,-1-1-16 0,1-2-13 0,2 4-25 16,-3-2-21-16,1 0-28 0,-1 3-18 15,-1-2-37-15,-3 2-26 0,-4-3-28 16,0 2-26-16,0 0-28 0,-4 0-23 16,-2 1-30-16,0-1-24 0,-1 2-18 0,-4-4-15 15,-1 0-626-15,-2 0 298 0,-3 1 197 16</inkml:trace>
  <inkml:trace contextRef="#ctx0" brushRef="#br0" timeOffset="61308.1363">32222 5167 111 0,'-12'-13'119'0,"3"2"11"15,1 2 4-15,1-1 9 0,3 5 5 16,0-2 3-16,0 4-1 0,0-2-6 16,4 5-6-16,-4-7-8 0,-1 5-9 0,5 2-3 15,0 0 10-15,0 0 14 0,0 0 11 16,-9 16 6-16,9-3 7 0,0 4 4 0,-2 2 13 16,2 5 1-16,-2 5-3 0,0 0-4 15,0 3-8-15,-4 3-14 0,-1 2-9 16,1 0-14-16,0-3-11 0,-3 2-13 15,3-1-7-15,-3-3-11 0,1-1-11 0,0-4-18 16,2-2-28-16,-2-1-34 0,2-2-41 16,2-5-43-16,0-3-54 0,0 1-54 0,2-1-51 15,0-2-53-15,-3-3-919 0,5 0 414 16,-2-1 272-16</inkml:trace>
  <inkml:trace contextRef="#ctx0" brushRef="#br0" timeOffset="61728.8125">32233 5641 95 0,'0'0'261'0,"24"3"-9"0,-16-3-23 15,4 2-13-15,6-4-12 0,-2 0-18 16,5 1-14-16,1-4-11 0,1 1-14 0,2-3-11 15,1-1-8-15,-1-1-12 0,1-3-6 16,1 0-10-16,-1-1-9 0,-4-4-3 16,0 5-2-16,-3-5-2 0,-2 5-11 0,0-2 8 15,-7 1 14-15,4-1 2 0,-6 5 16 16,0-1-2-16,-4 3-5 0,-4-1-4 0,-2 5 1 16,2 3 10-16,-14 1 3 0,0 5 7 15,0 4-2-15,-7 1-2 0,-1 5-4 16,0 4-2-16,-4-1-7 0,3 3-11 0,-1 2-10 15,6-2-6-15,-2 0-9 0,8-1-4 16,-1-1-9-16,2 2-4 0,5-5-6 16,2-1-3-16,1 2-4 0,8-1-11 0,1 1-8 15,7-3-14-15,2 0-24 0,3-2-24 16,6 0-10-16,-1-1-10 0,9 0-25 16,2-3-33-16,4 1-47 0,1-5-54 0,1 1-74 15,6-4-79-15,3 0-965 0,8 1 455 16,4-6 300-16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2:03:01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 635 108 0,'-2'-3'232'0,"2"3"-4"0,-5-5-8 0,1 2-7 16,4 3-11-16,-4-5-8 0,-1 1-12 16,5 4-12-16,-6-4-9 0,6 4-10 15,-8-3-8-15,2 1 12 0,6 2-15 0,-16 0-12 16,16 0-6-16,-18 3-2 0,5 3-6 15,-2 0-3-15,-2 3-8 0,3-1-5 16,-6 3-3-16,1 3-9 0,0-3-2 0,2 2-14 16,-2 1 0-16,2-2-9 0,0 1-4 15,2-2-5-15,0 0-6 0,3 1-4 16,1-3-9-16,-2-1-6 0,5 2 3 0,0-3-11 16,-1 1 2-16,2-3-2 0,1 2-3 15,0-2-1-15,2 0-3 0,0-1-2 16,1-1-5-16,3-3 4 0,-4 9-2 0,4-9 0 15,0 0 2-15,9 4 0 0,-9-4 5 16,14 2-16-16,-3-4 5 0,2 2 6 0,-1 0-19 16,4 0 3-16,-2 0-6 0,1 0 2 15,0 0-2-15,2 2 4 0,1 0-5 16,2 1 1-16,-3 1 2 0,2 1 7 0,0 1-3 16,-3 0 2-16,0 4 1 0,-2-2 4 15,1 1 7-15,-4-2-2 0,0 5 8 0,-1-3 1 16,-4 4 6-16,-2-1 6 0,0 0 10 15,0-1 13-15,-8 2 10 0,2 0 24 0,-4 3 1 16,-2-3 7-16,0 1 2 0,-3-2-2 16,-2 3-4-16,0-4-4 0,1 0-7 15,-4-2-6-15,0 1-7 0,1-1-5 0,-2 0-9 16,2-4-5-16,-1 3-17 0,-2-3-19 16,4-1-30-16,-3 0-36 0,4 0-41 15,0-2-48-15,3 0-59 0,-1-2-54 0,0 0-63 16,3-2-52-16,0-2-936 0,4 0 446 15,2-2 294-15</inkml:trace>
  <inkml:trace contextRef="#ctx0" brushRef="#br0" timeOffset="474.4247">1797 779 213 0,'-2'-3'285'0,"-2"-4"-9"16,2 4-11-16,2 3-18 0,-4-6-13 15,4 6-21-15,-6-4-15 0,6 4-12 16,0 0 23-16,-14 12-8 0,8-1-8 0,-2 0-28 15,1 2-15-15,1 1-13 0,-2 3-13 16,4-2-11-16,-3 2-7 0,5 1-13 0,-1 1-10 16,3-2-9-16,-2-2-13 0,4 2-9 15,1-2-9-15,1 3-13 0,3-5-4 0,-1-1-11 16,0 1-1-16,5-2-3 0,-1-5 2 16,3-1-4-16,2-1 7 0,-1-2-8 15,2-2 10-15,0-4-10 0,3-1 5 0,3-3-4 16,-4-5 3-16,2 0 9 0,-1-5 0 15,2-3 7-15,-2-1 2 0,-3-4 4 0,-2 0 0 16,-4 1-1-16,1 3 0 0,-2-2-3 16,-1 3-2-16,-2 5-5 0,1 0-19 15,-3 4-25-15,2-3-31 0,-2 8-30 0,-2 1-23 16,0 2-20-16,0 4-25 0,-2 0-32 16,0 0-44-16,3 12-38 0,-3-7-48 0,3 3-682 15,-1 1 338-15,0-1 223 0</inkml:trace>
  <inkml:trace contextRef="#ctx0" brushRef="#br0" timeOffset="1737.5783">2615 882 67 0,'-8'-2'229'0,"8"2"-9"0,-11-3-10 0,11 3-10 15,-9 0-14-15,9 0-16 0,-8 0-15 16,8 0-15-16,-8-2-17 0,8 2-12 15,-7-3-14-15,7 3-13 0,0 0-11 0,0 0-11 16,0 0-9-16,-9-2-6 0,9 2-7 0,0 0-3 16,0 0-3-16,0 0-5 0,0 0-3 15,0 0 0-15,0 0 0 0,-10 0 5 16,10 0 3-16,0 0 0 0,0 0 1 16,0 0 1-16,0 0-1 0,0 0-1 0,0 0-1 15,0 0-1-15,0 0-1 0,0 0 1 16,0 0-2-16,-8 5 4 0,8-5-6 15,0 0 3-15,0 0-4 0,0 0-1 16,0 0-1-16,0 0-4 0,0 0 0 0,-5 2-2 16,5-2-1-16,0 0-3 0,0 0-2 0,0 0-3 15,0 0 1-15,0 0-1 0,0 0-2 16,0 0-2-16,0 0-2 0,0 0 1 0,0 0 1 16,0 0 1-16,0 0-3 0,0 0 1 15,0 0-4-15,0 0 3 0,0 0 3 16,0 0 5-16,0 0 9 0,0 0 6 15,0 0 3-15,0 0 5 0,0 0 4 0,0 0-3 16,0 0 1-16,-2 5-1 0,2-5-6 16,0 0-5-16,0 0-6 0,0 0 0 15,0 0-2-15,0 0 0 0,7 10 11 0,-3-5 22 16,-2 1-5-16,2 1-2 0,0 1-4 16,2 0 2-16,-1 1-5 0,0-2-4 15,-1 3 0-15,0 2-24 0,0-1 2 0,0 0 2 16,-2-1-1-16,2 0-2 0,-2 1-1 15,0-1-3-15,3-1 5 0,-3-1-4 16,-2 2 3-16,2-3 1 0,-2 1 1 0,2-3-3 16,1 1 1-16,-3-1 0 0,0 1 3 0,2-2 4 15,-2-4 5-15,0 7 10 0,0-7-5 16,0 0-2-16,0 0 4 0,0 0 2 16,0 0-4-16,0 0-3 0,0 0-7 0,-13-17 2 15,10 10-1-15,3-2-5 0,3-1 0 16,-1 0-4-16,0 1 2 0,0-3-4 0,5-1-1 15,-3 1 2-15,4-1-7 0,-1 0 8 16,3 2-10-16,-2 1 5 0,4-1-1 16,-2 1-7-16,2 2 1 0,1 2 3 0,0 1-1 15,-3 1-5-15,3 2 6 0,-2 2 3 16,0 2 3-16,1 0 3 0,0 2 1 16,4 1 1-16,-4 3-1 0,-1-1 0 0,1 0 2 15,-1 0 2-15,-2 1 1 0,-1-1-2 16,0 1 0-16,-2-2-1 0,4 1-1 15,-6-2-3-15,2 0 3 0,-2-2 4 0,0 2-1 16,3-1 8-16,-3-1 13 0,2-1 12 16,-6-2 2-16,9 2-1 0,-9-2-5 0,0 0-5 15,11-7-4-15,-5 3-3 0,-2-1-8 16,0-2 1-16,2 1-3 0,-2-1-2 16,4-1-5-16,-2 1-4 0,0-1-1 0,-2 2-4 15,4 1-5-15,-1-2-5 0,-1 2-4 16,3 1 0-16,-1 3-3 0,1 1 5 0,-1 0-1 15,0 0-1-15,2 3 4 0,-2 2-1 16,0-1 7-16,0 5-1 0,1-2 2 16,-2 2 0-16,1 1 0 0,-2 1 4 15,-1-1-1-15,1 2 2 0,-4 1-1 0,2-4 0 16,-2 3-11-16,0-2-19 0,0 0-26 16,0 2-39-16,0-3-39 0,-2-1-41 0,3 1-60 15,-1-1-62-15,-2-4-68 0,3 1-884 16,-3-3 423-16,0-2 280 0</inkml:trace>
  <inkml:trace contextRef="#ctx0" brushRef="#br0" timeOffset="1957.3367">3229 744 203 0,'-2'-13'349'15,"2"4"-12"-15,0 0 1 0,0 1-24 16,0-2-30-16,0 2-29 0,0 2-31 16,-2 1-43-16,4-1-55 0,-2 6-55 0,0-5-53 15,0 5-50-15,0 0-54 0,0 0-55 16,0 0-75-16,4 15-541 0,-4-8 257 0,0 1 170 16</inkml:trace>
  <inkml:trace contextRef="#ctx0" brushRef="#br0" timeOffset="3452.7911">3327 948 217 0,'0'0'211'0,"0"0"-8"15,0 0-10-15,0 0-8 0,0 0-13 16,0 0-9-16,0 0 0 0,0 0 2 0,0 0-6 16,-7 10-4-16,7-10-7 0,2 9-7 15,1-3-4-15,-3 2-10 0,2-1-10 0,0 1-8 16,0-1 13-16,0 3-13 0,0 2-8 16,0-3-10-16,0 2-5 0,0 0-6 15,0 2-32-15,0-2-4 0,-2-1-2 16,2 1-4-16,0 0-2 0,-2-2-7 0,2 1-4 15,-2 0 2-15,2-3-4 0,-2 1-3 16,3 0-4-16,-6-3 6 0,6 3-4 0,-3-3-17 16,3 0-8-16,-3 0-22 0,2-1-22 15,-2-4-25-15,0 6-46 0,0-6-50 16,0 0-52-16,0 0-48 0,-5 2-677 0,5-2 323 16,0 0 212-16</inkml:trace>
  <inkml:trace contextRef="#ctx0" brushRef="#br0" timeOffset="8844.1075">4208 887 135 0,'0'0'235'0,"-5"-3"-9"15,5 3-7-15,0 0-10 0,-4-7-4 16,4 7-12-16,-2-2-15 0,2 2-11 0,0 0-15 16,-5-7-12-16,5 7-10 0,0 0-16 15,0 0-10-15,0 0-11 0,7-5-8 0,-7 5-8 16,13 2-4-16,-13-2-7 0,16 5-4 16,-2 2-5-16,0 0-2 0,-1 3-5 15,1-1-5-15,2 4-2 0,0 2-3 16,2 1-4-16,-4 1-3 0,3 0 1 0,-2-2 11 15,-2 4-4-15,-3 0-4 0,0-2-1 16,0-2-5-16,-2 1-3 0,-2-3 1 0,0 1-3 16,-2-4 0-16,1 1 2 0,-1-2 14 15,0-3-7-15,-1 1 18 0,-1-1 5 16,0-2 5-16,-2-4 3 0,0 0-2 0,0 0 3 16,0 0-3-16,0 0 0 0,0-17-1 15,0 7-7-15,0-1-1 0,0-1-3 16,0 1-10-16,2-5-2 0,2 0-8 0,-2 1 1 15,5-3-2-15,-1 1-7 0,0 1-4 16,4-2-3-16,0 4-1 0,0-1-2 16,2 4-1-16,-1-1-5 0,2 5 0 0,0 1-4 15,-1 4 2-15,1 2-2 0,2 3 1 16,-1 3-1-16,0 2 1 0,-2 2 4 0,1 1-1 16,-3 0-5-16,1 3 2 0,-2-1 0 15,-1 1 3-15,0-1-3 0,0 0-1 0,-1 0 0 16,-2-1 3-16,-1-2 7 0,2-3 10 15,-2 1 12-15,0-2 15 0,1 1 7 0,-3-3 6 16,2 0-3-16,-4-4 0 0,0 0-7 16,0 0-3-16,0 0-6 0,11-10-5 15,-9 3-4-15,0-1-3 0,2 1-3 0,-1-3-4 16,1 1-5-16,0-3-2 0,0 0-4 16,2-1-1-16,2 2-2 0,0-1-3 15,2 3-2-15,-2 1 0 0,3-2-5 0,1 5-4 16,-1 1-1-16,2 1-1 0,-1 0 1 15,2 3 0-15,-2 3-1 0,3 0 0 16,-3 1 1-16,1 1-1 0,-4 3 0 0,1-2-6 16,-2 3-7-16,-1-1-10 0,0 0-8 15,-3 1-20-15,-2 1-22 0,0-1-31 16,0 1-31-16,0 0-33 0,-2-3-33 0,-2 1-50 16,2 1-56-16,-2-2-45 0,2-1-922 15,-2 0 434-15,4-2 287 0</inkml:trace>
  <inkml:trace contextRef="#ctx0" brushRef="#br0" timeOffset="9354.2417">5366 880 259 0,'2'-10'263'15,"-2"3"-3"-15,0 1-5 0,0-2 1 16,0 3-20-16,0-1 3 0,0 6-11 16,-6-7 2-16,4 3-29 0,-5 1-10 0,-2 1-18 15,9 2-16-15,-19 6-8 0,7 2-8 16,-3 0-14-16,-2 3-10 0,0 2-10 0,2 3-9 16,-2-1-8-16,1 2-13 0,0 0-8 15,4-2-5-15,-1 3-6 0,2-5-5 16,3 2-5-16,0-3-10 0,1-1-2 0,1 0-8 15,2-3 0-15,2 1-1 0,2-3-5 16,0-1 3-16,4 2-6 0,2-6 1 16,3 1-3-16,1-2-4 0,1-2-1 0,2-1-3 15,1-2-6-15,1-2-6 0,2-2-5 16,2-1 1-16,3-1 1 0,-6 0-2 0,4-1-1 16,-4-1 7-16,-1 1 0 0,-2 1 0 15,0 2 6-15,-3 0-1 0,0 2-2 0,0-1-3 16,-2 4 2-16,0 1-4 0,-2 3 5 15,-6 0 6-15,13 7 1 0,-6-3 2 16,-3 5-1-16,0-2 2 0,0 2-13 16,1 1 0-16,-1-1 2 0,0 2-2 15,0-1 0-15,-2 2-1 0,2-3 2 0,0-1-8 16,1-1-2-16,2 3-14 0,-3-3-23 0,2-2-31 16,0-3-41-16,2 3-61 0,1-3-87 15,0-1-69-15,1-1-804 0,3-1 388 0,4-1 256 16</inkml:trace>
  <inkml:trace contextRef="#ctx0" brushRef="#br0" timeOffset="10634.3555">6455 875 157 0,'0'0'284'0,"0"-7"-8"16,0 7-9-16,0 0-13 0,-2-5-31 16,2 5-16-16,0 0-16 0,-20 3-15 15,10 1-6-15,-3 3-20 0,-2 1-14 0,-2 2-10 16,1 1-11-16,-2 1-14 0,1 0-3 16,2 0-16-16,3 1-7 0,-1-2-9 15,1 0-2-15,0-2 3 0,4 1-1 0,0 0-8 16,2-3-3-16,-1 1-4 0,0-2-6 15,3-1 3-15,2 1-2 0,0-2-2 16,2-4-2-16,0 0 3 0,8 5-4 0,-8-5-4 16,18-3 1-16,-6 1-8 0,3-2 3 15,0 0-8-15,2 0-2 0,2-1-2 0,0 1 2 16,3 0-3-16,-4 0-8 0,3 1 2 16,-1 3 0-16,0 0 0 0,-2 0-6 0,0 3-2 15,0-1 4-15,-3 4-1 0,-1 0-1 16,-1-1 16-16,0 3 3 0,-5 1 0 15,0 1 7-15,-3-3 8 0,-3 5 6 0,0 1 3 16,-4-2 8-16,-3 6 0 0,1-5 2 16,-6 2-6-16,0 1-7 0,-4 0-3 15,0-1-4-15,-1-1-3 0,-2-2-3 16,0 0-6-16,3 0-6 0,-4-4-9 0,4 1-17 16,-1-5-13-16,0 1-18 0,2-2-27 15,3 0-26-15,-4-4-30 0,4-2-27 0,2-1-28 16,-3-3-34-16,5-1-41 0,-1-1-38 15,3-2-31-15,2 1-787 0,2-2 375 0,2-1 247 16</inkml:trace>
  <inkml:trace contextRef="#ctx0" brushRef="#br0" timeOffset="11090.7737">6772 1032 23 0,'-2'4'272'0,"2"-4"-4"0,0 0 0 16,2 6-4-16,-2-6-9 0,0 0-7 0,15-2 3 16,-15 2-22-16,17-6-13 0,-9 0-13 15,5-1-23-15,-3-1-11 0,4-2-17 16,-4 1-28-16,0 0-20 0,1-1 2 0,-1 1-7 15,-1-1-1-15,0 2-8 0,-3 0 3 16,0 1 4-16,-2 1-4 0,0 0-10 0,-2 3-12 16,-2 3-5-16,0 0-2 0,0 0-3 15,0 0 4-15,-14 12-6 0,8-4-7 16,-5 1 0-16,2 4-6 0,1-2-2 0,-3 3-2 16,3-1-7-16,0 2-1 0,-1-1-2 15,0-1-7-15,3 1 0 0,2-4-1 0,0 2-2 16,0 0 0-16,2-3-1 0,-1 0-1 15,3-1 2-15,3-3 0 0,1 2-1 16,4-3 1-16,0-3-2 0,4 2-3 0,0-2-2 16,2-2-8-16,4 1-15 15,-1-4-25-15,1 0-21 0,4-1-37 0,-3 1-30 16,4-3-38-16,-2-1-43 0,3 3-43 0,-1-1-48 16,-2-1-40-16,-2 1-849 0,1-1 402 15,-2 0 265-15</inkml:trace>
  <inkml:trace contextRef="#ctx0" brushRef="#br0" timeOffset="11920.1941">7429 993 140 0,'-12'-5'249'0,"2"2"-13"0,2 1-5 0,2-2-10 15,-3 0-12-15,3 0-9 0,-1 0-13 16,1 1-11-16,1-3-12 0,1 3-8 16,0-4-4-16,2 4-13 0,-2-2-5 0,4 5-10 15,-4-7-14-15,2 4-14 0,2 3-3 16,0 0 5-16,0 0-12 0,0 0-2 15,0 0 0-15,20 10-10 0,-11-2-8 0,0 0-7 16,1 3 2-16,-1-1-7 0,-3 1-3 16,2 2-10-16,-2-4 3 0,2 6-21 15,-4-2-7-15,-2-2 1 0,2 3 1 0,-4-1-4 16,2-1-3-16,-2-3-1 0,0 0 1 16,0 2-2-16,0-4 0 0,0 0 6 0,0 1 1 15,2-2 8-15,-2-3 11 0,0-3 6 16,0 6 3-16,0-6 4 0,0 0 0 15,0 0 2-15,0 0-6 0,0 0 2 0,0 0-3 16,-2-17-5-16,4 10-2 0,2-4-6 16,0 1-2-16,3-4 0 0,3 3-6 15,1-2-4-15,6-2-2 0,-3 1 0 0,6 0-3 16,1 3-3-16,0 0-1 0,0 1-1 16,1 2-1-16,-2 3 0 0,0 3-2 15,1 0-2-15,0 4 2 0,-2 0-1 0,1 3 0 16,-2 1-2-16,-3 3-8 0,2-2-4 0,-4 4-13 15,-1 0-12-15,2 1-26 0,-6 0-21 16,0 1-34-16,0 0-36 0,-3-2-46 0,-1 2-66 16,-2 0-67-16,0-2-840 0,-4 0 398 15,2 0 263-15</inkml:trace>
  <inkml:trace contextRef="#ctx0" brushRef="#br0" timeOffset="14040.5085">1162 7128 96 0,'0'0'163'16,"-4"8"0"-16,2-4-8 0,-2 0-2 15,2-1-3-15,2-3-4 0,-3 8-3 16,3-8-5-16,-4 6-6 0,4-6-7 0,-2 3-5 16,2-3-6-16,0 6-5 0,0-6-5 15,0 0-3-15,4 5-1 0,3-2-1 16,-1-2-3-16,4 2-1 0,1-2-20 0,4-1-3 16,4 0 4-16,4 0-4 0,7 0-4 15,4-1 0-15,8-3-3 0,7 0-6 16,8-2-4-16,7-1 1 0,23-2-7 0,4 1-4 15,2-4-1-15,0 2 1 0,-2 1-11 16,2-2-4-16,0-1-3 0,0 1 0 16,-2-1-7-16,0 2 1 0,5-1 4 0,-1 0-7 15,0 4 1-15,-2-5-3 0,7 2-2 16,-7-1 0-16,5 3 1 0,-3-1-1 0,-2 1-2 16,-2 1-1-16,0 0 2 0,-4 0 2 15,2-1-7-15,-2 3 2 0,0-3 0 16,2 2 18-16,-2 1-13 0,-1-1 13 0,-11 2-2 15,-12 0-4-15,-2 3 4 0,-1-4-3 16,-9 3-1-16,-3 2 0 0,-5 0-2 16,-7 0-1-16,-2-3-3 0,-7 3-2 0,-1-2 1 15,-4 2 3-15,0 0 1 0,-3-2 3 16,-5 2-4-16,2 0-6 0,-2 0 13 0,-3 0 0 16,2 0 0-16,-3 0 0 0,-1-1-3 15,-1 1-4-15,-8 0 2 0,17-3 0 0,-10 3-6 16,-7 0-9-16,10 0-4 0,-4 3-21 15,-6-3-22-15,0 0-29 0,14-3-38 16,-10 3-43-16,-4 0-50 0,6 4-44 0,-6-4-60 16,4 4-769-16,-2-1 365 0,-2-3 242 15</inkml:trace>
  <inkml:trace contextRef="#ctx0" brushRef="#br0" timeOffset="27338.9405">11503 2614 48 0,'12'3'101'0,"4"-1"-10"16,-2 0-3-16,3 2 1 0,3-2 0 0,-2 2-4 15,2-1 1-15,0 1-7 0,4-2-1 0,3 2-1 16,1 0-8-16,1-3 2 0,3 1 1 15,0 0-7-15,2-2 0 0,-1 0-4 0,6 0 0 16,3 0-5-16,0-2-2 0,1 0-1 16,3 1-5-16,-1 1 0 0,3-4-8 15,1 2-1-15,9-2-2 0,-3-2-4 16,6 3-2-16,-3-1-4 0,5-2-3 0,-2 1-3 16,3 1 0-16,-1-1-5 0,1-2-1 15,-3 3 0-15,1-2-1 0,-5 3-2 16,0-3-3-16,-9 3-1 0,-3 0-1 15,-3 0-5-15,-6 1 2 0,-1 0-6 16,-3 2-2-16,-3-2 0 0,-1 0-1 0,-4 2 1 16,2 0 0-16,0 0 6 0,1-3-7 0,3 3 8 15,0 0-7-15,1 0 2 0,3-3 3 16,0 2 4-16,9-2-3 0,1 0 2 0,5-2 1 16,3 3-2-16,3-5 5 0,3 3-2 15,1 0 3-15,2 1-4 0,1-1 1 16,-1 0 0-16,0 1-1 0,5 0 1 0,-1 0-3 15,0 1-2-15,-2 0 3 0,1 0 0 16,-3 0-2-16,1-1 1 0,-1 3 1 16,0-2-2-16,-1-1-2 0,-1 3 3 15,2-2 0-15,3-1-1 0,-1 1 6 0,28-1-5 16,-2 0-2-16,2 3 3 0,3-6 1 16,3 1 0-16,2 1-3 0,5-2 2 0,0 1 8 15,2-1 9-15,2 0 11 0,2-1 1 16,25-3-3-16,3 0-4 0,2 3-3 15,4-1-2-15,-2 4-4 0,-2-3 0 0,-1 3-3 16,-1 1-2-16,3 3-1 0,0-3 1 16,-21 2-2-16,25 2-2 0,-6 2 3 0,-20-3-1 15,21 7-5-15,-1-3-1 0,-20-3 0 16,-5 3-1-16,1 0 0 0,-3 0-2 16,-8 3-11-16,-7 1-6 0,-8-1-12 0,-8 2-11 15,-20 0-11-15,-13-3-16 0,-7-1-8 16,-9 1 4-16,-3-3 3 0,-3 2 12 15,-6-4 0-15,2 3 8 0,-5 0 3 0,-2-4 10 16,-3 3 2-16,3-3 12 0,-4 3 16 16,0-1 14-16,-3-2 8 0,0 3 10 0,-2-1 4 15,1 1 6-15,-7-3 6 0,11 0 1 16,-11 0 2-16,0 0-3 0,10-5 0 16,-10 5 0-16,4-1 0 0,-4 1 0 0,0 0-2 15,5-4-2-15,-5 4-1 0,0 0-2 16,0 0 2-16,0-6-4 0,0 6 0 0,0-6-3 15,0 6-2-15,0 0 1 0,0 0-5 16,0 0-1-16,4-5-5 0,-4 5 0 16,0 0-4-16,0 0-3 0,2-4-1 15,-2 4-4-15,0 0-5 0,0 0-1 0,0 0-3 16,0 0-3-16,0 0-1 0,0 0-2 16,0 0-3-16,0 0-2 0,0 0-4 0,0 0-1 15,0 0-6-15,0 0-4 0,0 0 0 16,4-4-6-16,-4 4 1 0,0 0-4 15,0 0-1-15,0 0 3 0,0 0-2 0,0 0 1 16,0 0-1-16,0 0 0 0,0 0-5 16,0 0-1-16,0 0-4 0,0 0-2 0,0 0-8 15,0 0 0-15,0 0-6 0,0 0-10 16,0 0-8-16,11 8-20 0,-11-8-26 16,6 2-397-16,1-1 178 0,-3 1 117 0</inkml:trace>
  <inkml:trace contextRef="#ctx0" brushRef="#br0" timeOffset="30707.9296">24812 2917 123 0,'2'7'212'16,"1"-1"-10"-16,-3 3-5 0,2 0-10 0,0 3-7 15,0 0-12-15,0 1-9 0,1 2-12 16,-1 3-9-16,0-3-10 0,-2 2-10 16,0 0-9-16,2 0-11 0,-2 0-6 0,0-2-12 15,-2 0-5-15,2 1-6 0,0-3-6 16,0-2-6-16,0 3-7 0,-2-2-3 15,2-4-4-15,0 3-5 0,-2-2-4 0,2 0-2 16,0 1-6-16,0-4-9 0,0 2-6 16,0-3-9-16,0 0-13 0,0 2-14 15,0-7-16-15,-3 7-28 0,3-7-27 0,0 0-44 16,0 0-38-16,0 0-41 0,0 0-503 16,0 0 245-16,3-16 162 0</inkml:trace>
  <inkml:trace contextRef="#ctx0" brushRef="#br0" timeOffset="31280.2229">24823 2627 176 0,'0'0'307'0,"0"0"-13"16,0 0-14-16,-11 0-18 0,11 0-14 0,0 0-4 16,0 0-22-16,0 0-18 0,0 0-23 15,-10 2-19-15,10-2-21 0,0 0-10 0,0 0-20 16,0 0-30-16,0 0-24 0,0 0-30 15,0 0-38-15,-6 3-44 0,6-3-47 0,0 6-59 16,2-2-58-16,0 0-659 0,-2-4 299 16,4 7 197-16</inkml:trace>
  <inkml:trace contextRef="#ctx0" brushRef="#br0" timeOffset="31934.4533">25275 2907 163 0,'0'0'171'16,"-12"0"-6"-16,12 0-9 0,0 0-3 0,0 0-4 15,0 0-1-15,0 0-1 0,-2 10 2 16,2-10 0-16,2 9 2 0,-2-1-7 0,0-1-1 16,0 2-3-16,2 1-5 0,-2 2-3 15,2 1-8-15,1-2-4 0,-3 2-5 16,3 3 8-16,-3-3-12 0,2 4-2 16,-2-1-15-16,2 0-8 0,-2-2-18 0,2 1 1 15,-2-1-4-15,2 3-12 0,-2-4 0 16,0-2-3-16,0 3-7 0,0-1-13 15,2-1-11-15,-4-3-8 0,2 3-15 16,0-3-17-16,0-1-19 0,2 2-20 0,-2-5-21 16,0 3-23-16,-2-4-31 0,2-4-40 15,0 7-40-15,0-5-36 0,0-2-651 0,0 0 307 16,0 0 202-16</inkml:trace>
  <inkml:trace contextRef="#ctx0" brushRef="#br0" timeOffset="32207.3961">25338 2716 75 0,'-2'-3'289'0,"2"3"-17"0,-5-7-22 16,5 7-23-16,-4-3-20 16,4 3-25-16,-2-6-19 0,2 6-32 0,0 0-38 15,-4-3-47-15,4 3-48 0,0 0-50 16,0 0-53-16,0 0-45 0,0 0-403 0,10 11 188 16,-7-7 124-16</inkml:trace>
  <inkml:trace contextRef="#ctx0" brushRef="#br0" timeOffset="33959.9584">25849 2913 207 0,'0'0'217'15,"-3"7"-7"-15,3-1-1 0,0-6-8 16,7 9-9-16,-5-5-4 0,4 0-7 0,-2-1-2 15,6 1-8-15,-1-2-22 0,2 1-7 16,4-3-12-16,-1 0-9 0,4 0-14 0,0-5-7 16,2 3-3-16,1-3-18 0,2-1-7 15,-2 0-9-15,5-1-5 0,-5-3-5 16,0 1-7-16,0-1-3 0,-1-1 0 0,-4 3-7 16,-1-1 1-16,0-3 1 0,-2 4 4 15,-3 0 27-15,2-1 16 0,-5 2 1 16,2-1-5-16,-5 3-6 0,-2-3-10 0,-2 0-3 15,0 0-9-15,-6 3-2 0,-3 0-6 16,-2 0-5-16,-1 3 0 0,-5 0-4 16,-2 4-2-16,-2 0-4 0,-3 3-4 0,1 3-1 15,-5-1-1-15,3 4 2 0,2-1-2 16,-3 3-2-16,5 1 6 0,-3-1-3 16,6 0 2-16,1 0-5 0,-2 1 4 0,4 1-5 15,2-2 4-15,2 1-2 0,3-2-1 16,2 2-3-16,0 1 2 0,4-1 0 0,2-1-1 15,4 3-1-15,4-1-1 0,2-2-5 16,6 2-8-16,3 0-9 0,1-2-7 16,4-1-8-16,2 0-8 0,-1-3-15 0,3 0-15 15,1-1-20-15,1-3-24 0,0 0-37 16,-4-3-42-16,4-2-49 0,0 0-64 16,-1-2-927-16,-3-5 415 0,2 4 273 0</inkml:trace>
  <inkml:trace contextRef="#ctx0" brushRef="#br0" timeOffset="44788.1223">25111 698 78 0,'0'0'194'15,"0"0"-14"-15,0 0-14 0,4-7-13 16,-4 7-15-16,2-6-10 0,1 2-7 16,-3 4-2-16,2-5-1 0,0 1-5 15,-2 4 1-15,2-7-2 0,0 3 0 0,-2 4-2 16,0-9 2-16,2 6-2 0,-2 3-1 15,0-7-1-15,2 3-5 0,-2 4-5 0,0-6-5 16,0 6-6-16,-4-5-5 0,4 5 16 16,-4-4-8-16,4 4-4 0,-7-6-6 0,3 4-4 15,-2-2-8-15,6 4 2 0,-14-2-4 16,2 1-15-16,4 1 6 0,-2 0-3 16,-3 0-1-16,0 1-5 0,-4 1-2 15,0 4-1-15,0-2-7 0,1 3 0 0,-4 0 0 16,1 1-10-16,0 1 2 0,0 2 0 15,0 0 1-15,2 0-6 0,0 2-6 16,5-5 2-16,-4 4-10 0,4 0 4 0,2-3-2 16,-4 0-1-16,8 2-1 0,-2-2 5 15,4-1-2-15,-1-1-10 0,1 2 5 0,4-3-3 16,0 2 3-16,4-3-5 0,3-1 2 16,1 2 0-16,2-5-3 0,6 1-10 15,-2 1 2-15,3-3-7 0,2 0 2 0,0-3 1 16,1 0-10-16,0-1-1 0,0 1-5 15,-1-4 16-15,0 0 0 0,0-1-1 16,2-1 2-16,-6-1 6 0,2-2-15 0,-2-1 11 16,-2 2 8-16,-3-2 13 0,-2 2 12 15,0-4 9-15,-2 4 12 0,-2 0-1 0,-2 2 4 16,0-3-3-16,-2 2-6 0,-2 3-2 16,-2-1-6-16,-6 1-3 0,2 1-5 0,-2 2-2 15,-3 0-2-15,-2 3-14 16,0-1-15-16,-1 2-22 0,0 0-25 0,2 2-30 15,-1-2-27-15,2 0-25 0,1 1-41 16,-1-1-44-16,5 2-42 0,-4 0-28 0,4-2-32 16,2 0-670-16,0 0 337 0,6 0 223 15</inkml:trace>
  <inkml:trace contextRef="#ctx0" brushRef="#br0" timeOffset="45653.8777">25236 270 14 0,'0'0'159'16,"-15"-4"-12"-16,9 3-1 0,-3-1-8 0,1-1-7 16,0 2-3-16,0-1-1 0,-2-2-9 0,0 0-4 15,2 0-1-15,-1 1-4 0,1-5-1 16,1 0-9-16,-3-2-5 0,3 3-5 16,-1-3-4-16,2 3-10 0,0-2-3 15,3 2-4-15,-4-3-7 0,5 0-6 0,0 2-5 16,0 1-5-16,2 1-4 0,-2-2-5 15,4 1-8-15,0 2-1 0,-2-2-3 16,4 4-3-16,0-1-2 0,-4 4-4 0,10-3-2 16,-10 3-1-16,12 7-1 0,-6-2-1 0,1 3-2 15,3 4-1-15,-3-3 1 0,1 2-1 16,1 2-1-16,-1 1 0 0,0-1 1 16,-2 2-3-16,2-1 4 0,0-2-2 0,-2 2-2 15,0 0 0-15,1-1 3 0,-1-1-3 16,-2-2 3-16,3-3-2 0,-3 2 1 15,0-3 1-15,1 1 8 0,-1-1 14 16,2-2 11-16,-2 3 16 0,2-7 2 16,-2 2 13-16,-4-2 10 0,0 0-4 0,20-2 14 15,-12-1 16-15,-2 1 5 0,1-2-1 0,2-1-3 16,-3 1-14-16,0-2-3 0,1 0-9 16,-1-2 8-16,0 3-8 0,0 0-10 15,1-2-9-15,-2-1-14 0,-1 3-20 0,2-1-26 16,0 0-28-16,-2-1-50 0,2 2-32 15,-1-1-46-15,0 0-46 0,1 1-55 16,-2 2-37-16,-2-1-804 0,2 2 372 0,0-1 246 16</inkml:trace>
  <inkml:trace contextRef="#ctx0" brushRef="#br0" timeOffset="47242.064">25522 427 211 0,'2'-4'204'0,"-2"4"-4"0,2-8-8 16,-2 8-11-16,0-5-11 0,0 5-12 0,2-5-14 15,-2 5-16-15,0 0-15 0,0 0-7 16,0 0-2-16,0 0-1 0,-8 22-7 16,4-11-6-16,-1 2-7 0,1 0-5 0,0 3-9 15,0 1-4-15,0-2-7 0,0 0-5 16,-1 1-3-16,2-1-4 0,1-1-7 16,0-4 0-16,2 2-7 0,-2-3-2 0,2 1 0 15,2 0-1-15,0-3-3 0,3-2-3 16,0 2-1-16,1-4 2 0,0 0-7 0,2-2-3 15,3-1 3-15,-3 0-4 0,-8 0-1 16,18-4-1-16,-12 4 4 0,0-2 5 16,-6 2 11-16,12-3 8 0,-12 3 1 15,10-2 10-15,-10 2-9 0,4-3 14 0,-4 3-4 16,0 0-8-16,0 0-1 0,0 0-20 16,0 0-25-16,0 0-29 0,0 0-35 0,-24 0-37 15,24 0-43-15,-14 0-45 0,7 0-46 16,1 0-696-16,6 0 317 0,-13 0 210 15</inkml:trace>
  <inkml:trace contextRef="#ctx0" brushRef="#br0" timeOffset="48040.3802">25867 485 115 0,'0'0'192'16,"2"-7"0"-16,-2 7 4 0,0-5 2 15,0 5-5-15,0-9-6 0,-4 5-14 16,4 4-11-16,-8-7-14 0,0 5-10 0,-2 0-12 15,0 2-9-15,0 0-8 0,-5 7-11 16,-3-3-6-16,4 5-7 0,-6 2-6 0,4 0-6 16,-1 4-4-16,2-2-10 0,0 3-3 15,3 0-7-15,-2-4-3 0,6 2-3 0,2-1-9 16,-2 0-3-16,4-1-8 0,-1 0-3 16,5-1-6-16,0-1-3 0,5-1-6 15,1-1-4-15,2-3-6 0,4 1-4 0,6-2-7 16,1-3-2-16,2-1-5 0,6-3 0 15,1-3 1-15,2-1 3 0,1-6 1 0,1 1 4 16,0-5 0-16,-5 0 5 0,1-2 9 16,-4-1 11-16,-3-1 11 0,-5 3 15 15,-2 2 12-15,-2-1 8 0,-4 2 30 16,-2-1 4-16,-1 3-27 0,0 0-3 16,-5-1 6-16,2 3-8 0,-2 1-5 0,-4 1-7 15,1-1-5-15,-6 1-8 0,3 1-1 16,-4 5-12-16,-1-3-6 0,-2 3-24 15,1 0-23-15,-1 3-28 0,-2-3-32 0,2 6-32 16,1-3-44-16,1 4-37 0,0-2-31 16,1 2-32-16,1 0-617 0,3-3 301 0,4 1 199 15</inkml:trace>
  <inkml:trace contextRef="#ctx0" brushRef="#br0" timeOffset="48655.2768">26293 418 88 0,'0'0'219'0,"0"0"-18"15,0 0-9-15,0 0-17 0,19 5-14 0,-19-5-15 16,0 0-14-16,14 1-14 0,-14-1-12 16,12 0-10-16,-12 0-8 0,12 0-13 0,-6 3-8 15,0-2-11-15,-6-1-17 0,12 0-23 16,-6 2-24-16,-6-2-28 0,8 2-33 0,-8-2-21 15,4 4-9-15,-4-4-12 0,3 4-11 16,-3-4-15-16,0 0-307 0,-7 9 151 16,3-5 100-16</inkml:trace>
  <inkml:trace contextRef="#ctx0" brushRef="#br0" timeOffset="48837.5126">26297 543 92 0,'-2'5'257'0,"0"-1"6"0,2-4 0 15,0 8-4-15,0-3-1 0,4-1 11 16,-2 1-15-16,0 1-15 0,-2-6-18 16,9 4-22-16,-3-1-25 0,2 0-33 0,-1-1-13 15,4 0-38-15,-3 0-39 0,4-1-53 16,-3 2-64-16,4-1-75 0,-2-1-75 0,-1 4-714 16,0-4 316-16,2 1 209 0</inkml:trace>
  <inkml:trace contextRef="#ctx0" brushRef="#br0" timeOffset="60341.7325">11931 3101 8 0,'12'2'94'0,"-5"-2"-5"15,-7 0-8-15,14 2-1 0,-5 0 1 16,0-2-5-16,-1 2-2 0,2-1-5 0,-1 2 3 16,2-2-6-16,-3-1 2 0,3 2 2 15,-3 0-10-15,2-2-2 0,2 2-2 16,-2-2-2-16,0 2 2 0,3-2-3 0,0 0-8 15,0 0 0-15,-1-2-2 0,3 2-4 16,2 0-6-16,0-2 0 0,2 2-9 16,0-2 1-16,5 0-2 0,-4 1 0 0,4-2-1 15,-1 2-2-15,5-3-1 0,0 2-2 16,1 2-1-16,1-2 1 0,0 0-1 16,-1-1-1-16,3 1 0 0,-2 0-1 15,3 2-3-15,-3-3 5 0,2 3-1 0,0-1 1 16,-1 1-4-16,1 0 7 0,-2-1 6 15,3 1-2-15,-1-3-2 0,0 3 3 16,0-3 1-16,1 1 0 0,3-1 1 0,3-1-2 16,1 1-1-16,2-3 0 0,3 2 0 15,-3 0-1-15,1-1-5 0,-1 1 2 0,0-2 0 16,-1 0 0-16,1 3 0 0,-5-2-4 16,-3 2-2-16,1-1-1 0,-3 3 0 0,-1-4 1 15,1 1-1-15,0 2-2 0,-2 1-5 16,1-1 2-16,-1 2 1 0,2-2 0 15,-1 0-5-15,3 2-14 0,6-2 7 16,5 0 4-16,3 0 5 0,9 0 3 16,5 1 1-16,5 1 2 0,22-2-2 0,6 0 0 15,0 0 2-15,-4 2-4 0,0-2 1 16,-18 0-3-16,-5 2 0 0,1 2 0 16,-4-2 1-16,1 0-6 0,-5 2 3 0,-2-2 3 15,1 2-2-15,-12 0-2 0,3 0 3 0,-4-2-4 16,-5 1 2-16,2 1-1 0,-7 0 1 15,-2-2 0-15,-1 2-1 0,-2-2 1 16,2 0 0-16,-3 0-1 0,3 0 6 0,0-2-1 16,1 0 4-16,5-1 6 0,6 1 5 15,7-2 3-15,6-1-2 0,5 0-1 16,23-2 1-16,-2-1-1 0,0 3-3 0,0-2 0 16,2 2-2-16,-12 3-2 0,14-2-3 15,-13 2 2-15,-9 1-2 0,0 1-2 16,-4 1-1-16,1 1-1 0,-3 0 0 0,-6 0-2 15,-9 0-2-15,-1 1-1 0,-9-1-5 16,-4 0 0-16,0 0-1 0,-3 1 1 16,-1 0 1-16,0-1-2 0,-6 1 1 0,0-1 3 15,1 1-4-15,-1-1 3 0,-2 0 0 16,0-1 0-16,-1 3-1 0,-1-1 0 16,2-2 1-16,-4-1-2 0,2 2 5 0,-1 0-4 15,-3 0 1-15,2-2-1 0,-2 2 0 16,0-2 1-16,0 2 0 0,0-2 0 15,1 0 2-15,2 0-2 0,0 0 0 0,2 0 1 16,2 0 0-16,0-2 1 0,5 2-2 16,4-2 1-16,1 2 0 0,3-2-1 0,4 2 0 15,5 0 0-15,1 0-1 0,5 2 0 16,-3-2 2-16,3 2-4 0,-3 1 1 16,-3-1-4-16,-7 0-9 0,-2 0-1 0,-4 0 1 15,-3 0 3-15,-3-2-3 0,-4 2 4 16,2 0-1-16,-3-1 2 0,-3 1 0 15,2 1 2-15,-2-2-1 0,0 2 4 0,-4-1-2 16,1-1 1-16,-3 1 4 0,1-2-1 16,0 2-1-16,-1-2-1 0,-2 2-9 15,-1-2-13-15,2 1-13 0,-1-1-15 0,-2 2-20 16,-6-2-20-16,15 3-21 0,-9-1-23 16,3-2-27-16,-9 0-479 0,15 0 219 15,-11 1 145-15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2:04:37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18044 2859 155 0,'0'0'235'0,"0"0"-6"16,0 0-6-16,0 0-5 0,0 0-9 0,0 0-12 16,2 12-8-16,-2-12-9 0,5 11-9 15,-3-4-9-15,0 4-5 0,0 2-14 16,0 2-2-16,-2 3 8 0,0 4-16 0,0 1-8 15,0-1-13-15,-2 5-11 0,0 0-7 16,0 0-10-16,0-1-9 0,0 1-10 16,-1-3-4-16,-1 2-7 0,2-6-6 0,0 1-2 15,0-1-7-15,2-3-6 0,-2-3-10 16,2 0-15-16,-2-3-11 0,2-2-13 16,0-1-28-16,-2 0-29 0,0-2-36 0,0-4-25 15,-3 0-34-15,5-2-27 0,0 0-33 16,0 0-33-16,-7-10-633 0,5 2 304 0,2 0 201 15</inkml:trace>
  <inkml:trace contextRef="#ctx0" brushRef="#br0" timeOffset="303.515">18063 2665 250 0,'-2'-5'328'15,"2"5"-17"-15,-2-9 0 0,2 9-25 16,-2-3-25-16,2 3-41 0,0 0-29 0,-2-6-21 15,2 6-13-15,0 0-32 0,-2-6-31 0,2 6-39 16,0 0-46-16,-2-2-46 0,2 2-58 16,0 0-52-16,0 0-58 0,0 0-572 15,0 0 264-15,0 0 175 0</inkml:trace>
  <inkml:trace contextRef="#ctx0" brushRef="#br0" timeOffset="16040.8315">19289 2825 186 0,'-4'2'239'0,"4"-2"-8"0,-4 3-3 0,4-3-8 15,0 0-4-15,-4 4-8 0,4-4-1 16,0 0 4-16,0 0 6 0,0 0 13 15,8 8-4-15,-8-8-4 0,13 2-8 0,-4 0-12 16,1-1-10-16,1 1-12 0,1 1-15 16,6-1-15-16,-2-2-13 0,1 1-13 0,2 1-12 15,0-2-12-15,-1 2-11 0,0 1-7 16,0-3-9-16,-4 1-9 0,1-1-12 16,-3 0-15-16,4 2-17 0,-4-2-18 0,1 0-16 15,-2 0-21-15,-3 0-24 0,2 0-30 16,-10 0-24-16,17 0-21 0,-10 2-23 0,-3-2-20 15,-4 0-25-15,0 0-27 0,9 2-28 16,-9-2-18-16,0 0-12 0,0 0-668 16,-20 4 324-16,14-4 215 0</inkml:trace>
  <inkml:trace contextRef="#ctx0" brushRef="#br0" timeOffset="16315.4657">19467 2847 8 0,'-4'-1'256'0,"4"1"3"15,0 0-1-15,-8-4-7 0,8 4-9 0,-6-3-15 16,6 3-17-16,0 0-13 0,0 0-15 16,0 0 3-16,-11 10 26 0,11-4-1 0,0 2-2 15,0 2-7-15,0 1-5 0,0 2-7 16,-3 3-8-16,3 2-5 0,0 1-11 16,-2 3-12-16,0-2-10 0,-2 6-12 0,0-2-10 15,0 3-9-15,0-2-11 0,-3 1-7 16,3-2-10-16,-2 3-6 0,-1-1-11 15,1-4-10-15,-1-1-17 0,1-2-19 0,2 0-23 16,-2-3-25-16,2-4-34 0,0 3-34 16,1-5-38-16,1 0-45 0,-3-2-52 15,3-1-67-15,0-1-51 0,0-1-959 0,0-2 444 16,2-3 294-16</inkml:trace>
  <inkml:trace contextRef="#ctx0" brushRef="#br0" timeOffset="16867.4741">19887 2930 197 0,'2'-6'293'0,"0"2"-10"15,-2 4-12-15,0 0-9 0,2-6-5 16,-2 6 11-16,0 0-30 0,0 0-17 16,0 0-18-16,0 0-18 0,-12-1-16 0,12 1-6 15,-22 9-7-15,8 3-5 0,-4-1-7 16,0 4-10-16,1 2-8 0,-3 0-11 0,4 2-8 16,-2-1-10-16,2 3-10 0,1-2-9 15,2-1-8-15,0 0-7 0,1 0-9 0,4-1-10 16,0-4-10-16,0 0-10 0,2 0-5 15,2-3-11-15,0-1-3 0,2-2-6 16,0 2 7-16,2-4 2 0,2-1-3 0,-2-4 2 16,10 2-2-16,-10-2 0 0,17-6 4 15,-6 1-3-15,1-6-2 0,5 1 3 0,0-4-3 16,0-1 0-16,3-2 0 0,-2-1-5 16,1 1 5-16,-2-1-1 0,0 6 0 15,-5-3 4-15,2 5 1 0,-4 1-3 0,0-1-3 16,-1 7 3-16,0 0 18 0,1 6 19 15,-1 0 14-15,-3 5 11 0,2 1 6 16,1 3 1-16,-4 3 3 0,1-3-3 0,0 6-4 16,-2-2-6-16,2 1-6 0,-2-2-4 15,3 0-5-15,-2 3-5 0,1-6-8 16,-2 2-13-16,2-3-21 0,-1-1-20 0,1-1-23 16,0-1-22-16,0-1-36 0,6-5-58 15,0-2-65-15,2-1-77 0,6 0-78 0,-3-6-1067 16,4-1 491-16,0-1 324 0</inkml:trace>
  <inkml:trace contextRef="#ctx0" brushRef="#br0" timeOffset="17863.1514">21293 2812 45 0,'0'0'225'0,"0"0"-3"0,-5-4-3 0,5 4-2 15,0 0-6-15,0 0-12 0,0 0-9 16,0 0 6-16,0 0 15 0,-2 19 19 0,4-7-8 16,-2 1 1-16,2 4-1 0,-2 2-4 15,0 3-4-15,3 5-8 0,-3-1-7 16,0 3-9-16,0 0-15 0,0 2-11 0,0-2-14 15,-3 0-14-15,1 3-13 0,2-6-12 16,-2 1-9-16,2-5-9 0,0 1-11 0,0-4-17 16,0 0-18-16,-2-2-25 0,2-2-25 15,0-2-30-15,2-1-31 0,-2 0-31 16,2-4-41-16,-2-3-44 0,-2-1-40 0,2-4-33 16,0 0-24-16,0 0-18 0,0 0-5 15,0 0-27-15,-6-21-675 0,6 9 341 16,-2 0 224-16</inkml:trace>
  <inkml:trace contextRef="#ctx0" brushRef="#br0" timeOffset="18194.1419">21244 2863 199 0,'2'-4'199'0,"3"-1"0"0,-1 0-1 0,0 2-2 16,3 1-4-16,1-3-1 0,0 5-7 15,3 0-6-15,0-2-10 0,1 4-8 16,1-2-8-16,4 5-9 0,2-2-3 16,3 5-10-16,-2 2-3 0,2 1 11 0,-1 2-10 15,-3 3 5-15,2-1 0 0,-4 0-4 0,2 2 5 16,-6 1-1-16,1 1 0 0,-2-2 1 16,-5 0-6-16,1 0-8 0,-5-2-3 15,0 2-9-15,-2 0-8 0,-4 3-10 0,-1-5-9 16,-1 3-7-16,-3 0-9 0,-1 1-12 0,1-3-14 15,-1-1-20-15,-6 0-23 0,6-3-23 16,0-1-27-16,-3 0-35 0,2-2-37 16,-1-2-35-16,-1 0-47 0,-2-1-54 0,4-2-49 15,1-2-50-15,4-2-776 0,0 0 387 16,6 0 255-16</inkml:trace>
  <inkml:trace contextRef="#ctx0" brushRef="#br0" timeOffset="18796.5873">22036 2998 225 0,'0'-9'249'16,"0"0"-1"-16,-2 1-6 0,2-1-6 16,-2 2-3-16,2 1-3 0,-2 1-11 0,2-1 12 15,-2 2-3-15,2 4-15 0,-4-7-10 0,1 3-18 16,3 4-20-16,-6-2-15 0,6 2-10 16,-12 8-2-16,-2-1-1 0,2 4-2 15,-5 4-9-15,0-1-12 0,0 3-6 16,3 2-11-16,-4 1-8 0,4 0-7 0,-2-2-11 15,4 0-6-15,2 2-6 0,-1-2-5 16,2-3-5-16,1-1-8 0,3-2-7 16,-1-1-1-16,2-2-4 0,2 1-1 15,0-3-1-15,2 1 0 0,4-2-1 0,0-4-3 16,7 0-2-16,0-2-2 0,6-4-3 0,-3 1-2 16,6-6-4-16,-2-1-4 0,6-4-6 15,-1-1 0-15,3-4-5 0,-2 0-1 16,0-1 4-16,-3 2-6 0,-1 2-1 0,-4 1 3 15,-1 2 6-15,0 2 6 0,-5 0 1 16,1 3-3-16,0 2-2 0,-3 0-2 0,1 2 3 16,-3 4 19-16,-6 0 19 0,12 10 14 15,-8-3 12-15,2 2 4 0,-4 7 6 16,2-3-1-16,-2 4-2 0,0 1-6 16,0-3-4-16,0 2-3 0,0-2-7 0,2 1-6 15,-2-1-4-15,3-2 0 0,-3 1-4 16,2-4-15-16,0 2-7 0,1-2-13 15,-1-1-15-15,2-1-26 0,1-1-34 0,1-2-58 16,2-3-67-16,4 1-69 0,-2-3-87 16,5-4-76-16,-2 0-1115 0,4-1 524 15,2-5 346-15</inkml:trace>
  <inkml:trace contextRef="#ctx0" brushRef="#br0" timeOffset="19711.2954">23879 2910 223 0,'0'0'297'16,"0"0"-3"-16,0 0-5 0,0 0 14 0,0 0-21 15,0 0-9-15,0 0-11 0,0 0-14 16,0 0-18-16,0 0-15 0,0 0 2 16,-7 12 16-16,7-3 6 0,0 5-6 0,2 4-8 15,-2 0-16-15,0 3-16 0,3 0-15 16,-3 2-14-16,0 0-14 0,2 4-17 0,-2-5-12 15,0 2-12-15,0-4-7 0,0 1-18 16,0 1-12-16,0-4-16 0,2 1-22 16,-2-2-24-16,0-1-26 0,0-3-34 0,0-2-37 15,2 0-36-15,-2 0-38 0,2-2-37 16,-2-1-52-16,0-3-64 0,2-1-50 16,-2-2-1036-16,0-2 476 0,0 0 315 0</inkml:trace>
  <inkml:trace contextRef="#ctx0" brushRef="#br0" timeOffset="19973.2065">23868 3187 262 0,'0'0'293'0,"-4"-6"-7"0,4 6-8 0,-4-4-13 16,4 4 3-16,0 0-7 0,0 0-15 0,0 0 2 15,0 0-3-15,0 0-13 0,29 6-13 16,-18-2-12-16,4 0-15 0,1 3-11 15,4 0-20-15,-3 0-16 0,4 2-12 0,2-1-13 16,-1 0-15-16,-4 1-11 0,1-4-18 16,-1 3-18-16,-2 0-21 0,2-2-26 15,-4-1-28-15,1 1-19 0,-5-2-41 0,1 0-32 16,0-1-26-16,-3-1-45 0,0-2-49 16,2 0-48-16,-6 0-37 0,-4 0-791 15,6-5 376-15,-4 2 247 0</inkml:trace>
  <inkml:trace contextRef="#ctx0" brushRef="#br0" timeOffset="20198.5353">24175 2989 303 0,'-2'-4'294'15,"0"0"-15"-15,2 4-14 0,-6-4-17 16,6 4-16-16,0 0 17 0,0 0-9 0,-13 14-12 15,8-7-28-15,-3 4-17 0,2 1-15 16,-4 1-20-16,0 3-14 0,-2 1-26 0,2 0-39 16,-1 0-41-16,-2-2-44 0,2 3-50 15,-1-3-64-15,4 0-65 0,-4-4-67 16,2 1-659-16,2-2 313 0,0-2 207 0</inkml:trace>
  <inkml:trace contextRef="#ctx0" brushRef="#br0" timeOffset="20524.8341">24499 3118 331 0,'0'0'357'16,"0"0"11"-16,0 0-8 0,0 0-16 0,0 0-25 15,-2 21-25-15,2-13-25 0,2 1-26 16,-2 1-21-16,0-1-21 0,0 1-22 16,0 0-16-16,0 0-21 0,0 1-15 0,-2 0-25 15,2-1-29-15,0-1-25 0,-2-2-36 16,2 3-43-16,0-5-48 0,-2 2-55 15,2-2-69-15,-2-1-69 0,0 0-65 0,2-4-717 16,-4 4 359-16,4-4 236 0</inkml:trace>
  <inkml:trace contextRef="#ctx0" brushRef="#br0" timeOffset="20694.8714">24569 2917 121 0,'0'-8'344'0,"0"1"-18"0,0 0-23 16,0 1-11-16,-2 1-25 0,2 5-32 16,2-10-30-16,-2 7-44 0,0 3-52 0,0-6-70 15,0 6-83-15,2-3-91 0,-2 3-621 16,0 0 257-16,0 0 169 0</inkml:trace>
  <inkml:trace contextRef="#ctx0" brushRef="#br0" timeOffset="21837.6821">26142 2952 149 0,'0'0'249'0,"0"0"0"16,-10 16-5-16,4-9-8 0,2 5-12 15,-3 1-21-15,-2 3-5 0,3 1-21 0,0 0-9 16,-1 0-14-16,1 0-12 0,0 0-12 15,2 0-10-15,-2 0-15 0,0-1-4 16,0-3-9-16,2 2-10 0,0-3-5 0,0-3-9 16,2 1 6-16,0-1 5 0,-2-1 5 15,2-1 21-15,-1-1 5 0,1 0 10 16,2-2-2-16,0-4-2 0,0 0-11 0,0 0-9 16,0 0-7-16,0 0-8 0,0-19-8 15,2 9-3-15,1-6-4 0,1-2-8 0,2-3-5 16,0-3-6-16,0 0-5 0,3-2-4 15,2-5-6-15,-1 7-3 0,-1-1-4 0,1 2-2 16,1 2-5-16,-2 1-3 16,-1 3-8-16,-2 3-5 0,2 6-4 0,-2-1-5 15,4 9 1-15,0 0 1 0,-2 0-5 16,1 9 7-16,-1-1 0 0,-1 5-1 0,-1 0-1 16,1 2 4-16,-1 0 3 0,-2 1-5 15,2 1 3-15,-2-2 0 0,0-2 1 16,-1 1-1-16,2-3-1 0,-3-1 6 0,2-3 5 15,-2 1 10-15,2 0 8 0,-2-4 8 16,2 3 3-16,-2-5-4 0,-2-2-1 0,0 0-4 16,18-9-2-16,-12 1-3 0,2-1-4 15,1-6-1-15,1 1-5 0,1-3 1 0,0-3-3 16,1 1-2-16,1 2-2 0,-2-2-4 16,-1 6 1-16,-1-1-6 0,1 3-1 15,0 1-3-15,2 5-3 0,-4 0 4 16,2 2-3-16,-2 3 3 0,2 3-1 0,-2 4-1 15,0 0 4-15,1 3 1 0,-3 1 1 16,-2 2 0-16,-2 2 1 0,2 3 1 16,-1-1-6-16,-3 1-12 0,0-1-16 0,0 0-28 15,-3 0-33-15,3-3-44 0,-2 1-48 16,0-1-61-16,0-2-73 0,2-3-51 0,0 2-931 16,0-6 442-16,0 0 291 0</inkml:trace>
  <inkml:trace contextRef="#ctx0" brushRef="#br0" timeOffset="22368.5607">26791 3021 22 0,'-5'-5'275'15,"5"-2"-7"-15,0 2-9 0,0 5-4 0,-2-10-6 16,2 7-6-16,0 3 8 0,-2-8-20 16,2 8-36-16,-6-3-13 0,6 3-12 15,-15 1 0-15,15-1-4 0,-23 8-1 0,9-1-8 16,0 3-11-16,-1 2-9 0,0-2-9 16,0 4-11-16,1-1-10 0,-2 1-11 15,2-2-8-15,4 3-10 0,-1-4-11 0,0 0-10 16,3 1-10-16,1 0-8 0,1-3-5 15,2-1-3-15,0 1-1 0,2-4-4 0,2 1-1 16,2 0 2-16,2-3-6 0,2 0-1 16,0-2-1-16,5-1-4 0,0-4-4 0,4 1-2 15,1-3-5-15,4-3-2 0,1-5-4 16,0 0 0-16,-2 2 1 0,3-4-2 16,-2 3 2-16,-3 1 3 0,-2 2 10 0,-2 0 8 15,-1 2 1-15,0-1 0 0,-2 3-3 16,-2 2 0-16,-2 2 5 0,1 2 19 15,-7 0 18-15,9 8 5 0,-5-1 0 0,-2 1-3 16,2 3-6-16,-4-1-3 0,4 2-8 16,-4-1-3-16,2 0-13 0,0 2-12 15,1-2-17-15,-1 2-17 0,2-2-21 0,-2 0-22 16,2-1-28-16,0-2-30 0,0-1-33 16,3 1-35-16,2-5-47 0,-1 1-52 0,0-2-28 15,3-2-21-15,0 0-849 0,-1-3 402 16,1-1 266-16</inkml:trace>
  <inkml:trace contextRef="#ctx0" brushRef="#br0" timeOffset="22780.9482">27346 2885 68 0,'2'-5'263'16,"-2"5"-1"-16,2-4-3 0,-2 4-1 15,0 0-3-15,0 0 1 0,0 0 13 16,-7-5-18-16,7 5-8 0,0 0-10 0,-21 2-3 16,9 1-3-16,-4 1-7 0,0 1-9 15,-1 2-14-15,-5 1-10 0,2 2-20 16,0 0-14-16,1 0-17 0,4-1-14 0,-2 4-11 16,5-2-15-16,-2-1-12 0,4 2-14 15,2-1-6-15,2 0-7 0,-1 1-8 0,5-3-3 16,2 3-5-16,0-2-5 0,5-1-6 15,1 1-3-15,0 1-7 0,4-3-7 16,2 0-6-16,0 1-8 0,5-1-3 0,-2 1-4 16,2-4-4-16,1 3-2 0,4-1-3 15,-5 2 0-15,0-1 2 0,-2-3-1 16,-1 2-2-16,0 3 3 0,-2-3 4 0,0 3 1 16,-3 2 4-16,-2-3 6 0,-3 1 0 0,-2 3 8 15,-2-2-1-15,-2 3 2 0,-7 1-2 16,0-2-7-16,-3 2-17 0,-2 1-31 15,-4-1-52-15,-3-1-89 0,0 1-100 0,-6-1-133 16,3-2-945-16,-1 0 464 0,-1-1 308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7T02:05:13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15308 3173 238 0,'2'-7'244'0,"-2"3"-10"15,0 4-10-15,2-7-7 0,-2 7-10 16,2-8-6-16,-2 3-8 0,0-2-3 0,0 7-5 15,3-10-1-15,-3 5 13 0,-3-2-9 16,1 1-7-16,0-2-10 0,-2 3-10 0,0-2-7 16,-2-1-9-16,-2 0-16 0,-4 1-5 15,0 2-10-15,-3 1-17 0,-2 2-8 16,-2 1-5-16,0 2-11 0,-6 5-7 0,-1 4-8 16,1 0-4-16,-7 5-8 0,4 0-7 15,-1 1-1-15,1 3-5 0,3 1-5 0,2-1-2 16,-1 0-4-16,5-2 1 15,5 1-4-15,-4-2-4 0,4-1 2 0,3-1-7 16,0-2 2-16,3-1-3 0,1 0-2 0,1-1-1 16,2-1 1-16,2-1 1 0,2-2-2 15,2 0 3-15,2-3 1 0,5-1-2 16,-9-2 0-16,25-5-1 0,-8 0 0 0,0 0 2 16,4-6-4-16,1-2 4 0,1 1-3 15,0-5 1-15,0-2 0 0,1-1-4 16,-3-1 2-16,0 1 2 0,-4 0-3 0,-1 3 1 15,0 1 0-15,-2-1 5 0,-1 2 1 16,-2 4 2-16,-3 2 2 0,3-2-5 16,-5 4-3-16,2-1-1 0,-4 6-4 0,4-3 0 15,-8 5 8-15,10 5 9 0,-8 3 10 16,2 1 4-16,-2 4 2 0,0 0 3 0,-2 4 1 16,2 3 4-16,-2 2-3 15,-2-1-2-15,2 6 2 0,-2 2-2 0,2-3-1 16,0 3-2-16,-2-1-2 0,0 1-4 0,0 1-2 15,-2 0-3-15,2-1 1 0,0 1-4 16,-2-1-2-16,1-1 1 0,-2 0-1 16,1-4-4-16,2-1-1 0,-2-3 3 0,2-2-1 15,-2 0-2-15,2-3 0 0,-2-2 2 16,2-2 2-16,-3-2 1 0,3 1 2 0,-4-3-3 16,1 0-1-16,-1-6 0 0,-2 4-2 15,1-5 4-15,7 0 2 0,-14-5 0 16,7 0 8-16,0-3-2 0,1-2 0 0,0-3 1 15,0 0-3-15,2-4 0 0,2-3-2 16,0 0-2-16,2-3-1 0,0-3-1 0,4-1-7 16,2-2 0-16,2-3-7 0,0-1-2 15,8 4-8-15,-2 0-7 0,3 0-10 16,3 4-5-16,0 1-9 0,2 0-8 0,-1 4-7 16,-4 1-11-16,2 4-8 0,-3 5-8 15,0-2-7-15,-2 3-5 0,1 3-5 16,-2 0-8-16,0 2-14 0,-3 3-15 15,4-1-18-15,-4 2-19 0,-2 2-22 0,-2 2-32 16,1-1-33-16,-1 3-37 0,-1 0-31 0,-5 0-898 16,0-1 415-16,0 1 274 0</inkml:trace>
  <inkml:trace contextRef="#ctx0" brushRef="#br0" timeOffset="489.285">15496 3294 196 0,'-16'-5'301'16,"12"4"-11"-16,-2-3-19 0,1 0-17 15,0-3-16-15,1 1-18 0,2-2-12 0,2 0 1 16,0-1-6-16,0-1-17 0,4 1-16 0,1-1-33 16,2-1-9-16,1 0-16 0,0 1-13 15,2 0-5-15,4 1-17 0,0 2-13 0,1 1-7 16,2 1-17-16,2 3-7 0,-2 2-11 16,2 5-6-16,0-1-3 0,-2 4-3 15,2 1-3-15,-1 2 4 0,-4 2-2 0,-4 0 0 16,-1 3-3-16,-3 1 6 0,1 0 8 15,-5 1-8-15,-2 1 8 0,-2-2 7 16,-3 0 1-16,1 0 7 0,-2 0 5 16,-1-1 4-16,-1-1 11 0,-2-4 8 0,1 3 14 15,-4-5 13-15,3 3 9 0,-5-7 8 16,2 3 0-16,-2-4 0 0,3-3-3 16,-4-1-8-16,4 0-7 0,-2-1-12 0,-2-6-9 15,0-1-14-15,3-1-29 0,-2 0-32 16,2-4-37-16,3 1-55 0,0 0-53 15,0-2-68-15,4-1-80 0,4-1-75 0,2-2-968 16,4 3 456-16,0 3 302 0</inkml:trace>
  <inkml:trace contextRef="#ctx0" brushRef="#br0" timeOffset="1208.0028">16899 3114 281 0,'-4'-13'335'16,"1"1"12"-16,1 3-18 0,-2 0-24 16,2-1-10-16,-2 1-11 0,-3 1-19 0,3 1-25 15,-5 1-25-15,-1 1-21 0,-2 5-17 16,-6 2-13-16,-1 3-15 0,-4 4-9 16,0 4-13-16,-5 6-6 0,-2 1-12 15,3 2-8-15,1 4-11 0,-3 0-8 0,4 1-5 16,4-3-10-16,3 3-4 0,4-2-8 0,1-2-6 15,4 2-6-15,3-5 0 0,4 1-5 16,2-2-4-16,2-2-4 0,6 0-1 0,1-3-2 16,4-2-2-16,3 1-6 0,6-3-6 15,-3-7-5-15,2 0-12 0,2-3-11 16,3-1-19-16,-1-3-19 0,3-2-36 0,4-4-28 16,1 0-45-16,-3-6-41 0,2-1-46 15,-5-3-50-15,7-4-28 0,-10-1-836 0,1-1 396 16,2-3 261-16</inkml:trace>
  <inkml:trace contextRef="#ctx0" brushRef="#br0" timeOffset="1720.7821">17180 2939 115 0,'0'0'267'0,"-2"-8"-15"0,2 8-10 16,0 0-17-16,-6-1-10 0,6 1-8 15,0 0 4-15,4 15-3 0,0-5-1 0,-2 5 16 16,3 4-6-16,-5 1-9 0,0 2-15 16,0 4-13-16,-2 4-16 0,-1-3-26 0,1 1-9 15,-4 1-11-15,2-2-13 0,-1 2-11 16,-1-3-8-16,2-1-10 0,-2 2-3 15,2-4-13-15,-3-2-8 0,2-3-10 0,1-1-6 16,0-1-5-16,0-3-1 0,0-1-1 16,2-3-1-16,0 2 6 0,0-4 9 15,0-2 10-15,0 0 3 0,2-5 4 0,0 0 0 16,0 0-3-16,0 0 2 0,-12-16 0 16,12 7-4-16,3-3-1 0,-1-1-7 0,2-3-4 15,3 1-7-15,1-2-4 0,0-2-3 16,6 0-8-16,0 2-2 0,1 0-3 0,4 0-7 15,-2 5-5-15,1 0-3 0,4 5-6 16,-5 1-1-16,2 5-7 0,0 1 3 16,-1 1 1-16,0 3-1 0,-1 4 4 0,2 2-1 15,-2 3 4-15,-3 2 0 0,2 0 3 16,-6 1-5-16,-2-1-2 0,1 1-1 16,-2 1-10-16,-3 0-16 0,0-1-24 0,-4 1-27 15,2 0-39-15,-2-4-34 0,0-1-44 16,-2 0-42-16,2-1-56 0,-4-1-43 15,2-4-898-15,-2-2 421 0,2 3 279 16</inkml:trace>
  <inkml:trace contextRef="#ctx0" brushRef="#br0" timeOffset="1991.8364">17618 3275 151 0,'0'0'268'16,"7"-2"-12"-16,-7 2-13 0,0 0-15 15,15 2-15-15,-9 5-6 0,-2-1-10 16,1 1-16-16,-1 3-13 0,0 1-7 0,0 1-20 16,-2-1-13-16,1 2-7 0,-1 1-14 0,-2-1-12 15,0 0-10-15,0-1-18 0,0 1-19 16,-2 0-29-16,2-5-33 0,0 1-33 15,-3-1-43-15,1 0-40 0,0-3-45 16,0 1-44-16,0-2-601 0,0 0 279 0,-2-2 184 16</inkml:trace>
  <inkml:trace contextRef="#ctx0" brushRef="#br0" timeOffset="2170.4291">17676 2989 83 0,'0'-14'367'15,"2"2"1"-15,-2 4 4 0,2-1-19 16,1 2-23-16,-1-1-28 0,0 3-32 16,-2-1-29-16,2 0-29 0,-2 6-30 0,2-7-44 15,-2 7-46-15,0-7-50 0,0 7-66 16,0 0-89-16,0 0-98 0,0 0-811 0,4 17 348 16,-4-10 229-16</inkml:trace>
  <inkml:trace contextRef="#ctx0" brushRef="#br0" timeOffset="3189.7967">19529 3088 87 0,'0'-8'282'0,"-2"2"-9"0,-1 1-19 15,-1-1-19-15,-2 4-19 0,-2-2-15 16,-3 4-2-16,-4 2-5 0,-2 2-4 0,-4 4-2 16,-2 1 20-16,-7 5-11 0,-1 1-9 15,-1 1-8-15,2 1-14 0,-1 1-13 16,1 1-15-16,2-1-13 0,3-2-12 0,-1 3-14 16,7-3-9-16,2-4-10 0,2 3-6 15,5-2-13-15,2-2-2 0,1-1-6 16,4-3-4-16,1 0 0 0,7 0-3 0,2-2 1 15,3-2 2-15,3-3-1 0,1 0-3 16,4 0-4-16,0-4-3 0,4 1-3 16,-1 0-5-16,4-4-4 0,-2 5-2 0,3-3-6 15,1 1-3-15,-3 3-2 0,-3 1-2 16,2 1-2-16,-4 2 1 0,0 0-2 0,0 2 5 16,-1 0-2-16,-4 3 2 0,1 1 12 15,-2 0 10-15,-3 1 12 0,-3 4 9 16,-1-3 7-16,-4 2 8 0,-2-1 4 0,0 1 1 15,-4 0-2-15,-3 3 0 0,-1-3-1 16,-4 2-7-16,0-2-9 0,-2 1-5 16,-3-1-5-16,0-1-4 0,-2-3-15 0,0-2-20 15,2 1-20-15,0-3-24 0,0 0-37 16,-2-3-40-16,4-1-42 0,0 2-46 0,1-6-53 16,0 2-55-16,4-1-56 0,2-3-59 15,2-3-929-15,4-1 460 0,2 2 303 16</inkml:trace>
  <inkml:trace contextRef="#ctx0" brushRef="#br0" timeOffset="3642.0814">19872 3376 64 0,'-9'-6'317'15,"1"0"-12"-15,0 0-11 0,0-2 5 16,-2 1-16-16,2-2-31 0,2-2-7 0,-3 2-16 16,5 1-12-16,-2-1-15 0,4 0-16 15,-3-1-20-15,3 0-16 0,2 1-18 16,2 0-14-16,3-1-14 0,1 2-11 0,5-1-11 16,3 2-11-16,2-2-12 0,0 4-17 15,3 1-13-15,2 1-13 0,0 3-7 16,3 0-9-16,-3 3-4 0,0-1-2 0,0 5 2 15,1 2-2-15,-6-2 6 0,0 2 3 16,-2 3 0-16,-3 2 13 0,-3-4 11 16,-4 6 10-16,1-1 6 0,-8-1 4 0,1 1 5 15,-4 2 8-15,0-4 6 0,-5 5 7 16,-1-2 6-16,-2-2 2 0,2-3 4 16,-7 2-1-16,0-4 1 0,2 4-3 0,0-8-2 15,-2 1-10-15,0-2-5 0,0-3-6 16,2 2-6-16,-5-6-12 0,4 2-13 0,-2-4-20 15,2-2-22-15,1-1-31 0,2-1-50 16,0 1-44-16,3-5-55 0,0 0-63 16,8-2-78-16,0-3-63 0,4-1-892 0,4 2 438 15,8-4 290-15</inkml:trace>
  <inkml:trace contextRef="#ctx0" brushRef="#br0" timeOffset="4686.4821">20692 3072 230 0,'0'0'237'16,"0"-5"-17"-16,0 5-13 0,0 0-12 15,0 0-3-15,0 0-4 0,0 0 2 0,0 0-8 16,0 0 5-16,0 0 8 0,-5 21 21 15,1-13-11-15,2 3-9 0,-2 2-11 16,-3 1-15-16,3 1-13 0,0 2-12 0,0 0-13 16,1 2-10-16,-1 0-14 0,2 0-9 15,0 0-7-15,2 0-10 0,0 0-8 0,2 0-14 16,0 0-4-16,0 1-5 0,5-4-5 16,-3 0-6-16,2 1 0 0,5-4-2 15,0 0-5-15,1-1 0 0,4-2-4 0,0-3-5 16,3-3 2-16,2 0-5 0,0-6 3 15,3 2-3-15,1-6 2 0,-2 1 11 16,0-4 3-16,3-4 5 0,-2 2 2 16,-3-4-4-16,-3-2-4 0,4-5-3 0,-8 4-4 15,0-3-13-15,-4-1-12 0,0 2-18 16,1 1-32-16,-3 3-39 0,1 3-42 0,-2 0-68 16,-3 1-72-16,2 4-67 0,-4 3-1033 15,0 2 465-15,2 1 307 0</inkml:trace>
  <inkml:trace contextRef="#ctx0" brushRef="#br0" timeOffset="14195.712">23381 2963 144 0,'2'-5'296'16,"0"2"-5"-16,-2 3-21 0,2-9-4 0,-2 9-3 15,-2-5-23-15,2 5 3 0,-10-2-11 16,10 2-7-16,-24 4-9 0,6-1-8 16,-6 6-10-16,-1-1-11 0,-5 4-8 0,-2 0-12 15,0 3-12-15,1-1-14 0,1 3-13 16,2-2-12-16,-1 0-13 0,3 2-11 16,3-3-12-16,2-1-6 0,2 0-5 0,2 1-11 15,0-4-8-15,5 1-14 0,-2-2-8 16,4-2-6-16,2 1-6 0,-1-2-3 15,5 0-6-15,0 0 5 0,4-3 3 0,0-3-3 16,8 7-3-16,-2-4 1 0,5-3 0 16,1 2 0-16,2-2-5 0,-2 1 3 0,7-1-2 15,-2 3-2-15,2-2 1 0,-2 1-2 16,2 0-3-16,-2 2 2 0,0 2-1 16,-2 0 2-16,0-1 6 0,-2 3 9 0,-1 0 7 15,0 1 16-15,-2-1 13 0,-2 5 13 16,-4-4 11-16,-2 3 17 0,-2 0-2 15,0-2 7-15,-4 4-2 0,-4-1-5 0,-2-1-3 16,-2 2-6-16,-2 0-11 0,-4-2-7 16,-1 1-9-16,-1-2-6 0,0 1-18 15,-1-3-17-15,0 1-20 0,0-2-30 0,1-3-29 16,2-1-38-16,-4-1-41 0,5 1-43 16,1-4-44-16,0-1-55 0,2-2-62 0,2 2-50 15,0-5-1095-15,4 1 507 0,4-3 334 16</inkml:trace>
  <inkml:trace contextRef="#ctx0" brushRef="#br0" timeOffset="14742.5498">23658 3101 41 0,'0'-5'336'0,"-2"1"-13"0,2 4-12 0,-2-11-12 15,2 9 6-15,0 2-16 16,-2-8-18-16,2 8-8 0,-2-4-14 0,2 4-15 16,0 0-19-16,0 0-21 0,0 0-21 0,-24 12-10 15,10-2-12-15,-3 6-12 0,-2 1-14 16,-2 5-12-16,-3 2-10 0,3-1-11 15,0 2-8-15,2-1-10 0,0-1-5 0,4-2-11 16,3 0-3-16,-2-3-7 0,2 0-5 16,4-4-4-16,1-2-10 0,1 2 3 15,2-6-7-15,-1 1 0 0,8-3-1 16,1 0-1-16,2-4-1 0,3-1-4 16,1-1 0-16,2-1-3 0,4-5-3 0,2-2-2 15,2-1 1-15,1-3-5 0,0-1 0 16,0-2 1-16,3-3-1 0,-3 3 2 0,-2-2-3 15,0 2-3-15,-3 2-2 0,0 0-2 0,-2 3 1 16,-1 0-3-16,-2 3-2 0,-1 1-1 16,-1 2 4-16,-1 4 13 0,-8 0 13 15,18 8 8-15,-12 0 5 0,0 3 7 0,2 1 4 16,-4 3 1-16,1 2 5 0,-1 0-4 16,0 2-2-16,-1-4-5 0,1 4-3 0,2-2-6 15,-2 0-1-15,1-1-9 0,1-1-16 16,-2-3-21-16,2 3-26 0,-2-4-39 15,3 0-51-15,0-3-59 0,1-3-85 0,6-1-100 16,-3-4-1192-16,8 0 533 0,-2-1 351 16</inkml:trace>
  <inkml:trace contextRef="#ctx0" brushRef="#br0" timeOffset="15547.3664">25041 3175 226 0,'-4'-5'295'0,"-2"-1"-14"16,-1-2-11-16,3 3-27 0,-2-2-9 16,2 2-14-16,2 0-14 0,-3 1-8 15,3-2-16-15,0 2-14 0,-1-2-27 0,3 6-9 16,-2-5-18-16,2 5-12 0,0 0-9 0,0 0-13 15,0 0-1-15,20 7-5 0,-12 2 20 16,-1 5-8-16,1 2-5 0,0 0-5 16,-1 4-9-16,2 1-2 0,-3-1-5 0,0 1-5 15,0 1-2-15,-4-3-9 0,2 0-19 16,1-1-2-16,-2-2 0 0,-1-1 0 16,0-1-2-16,-2-3 6 0,2 0 7 0,0-1 16 15,0-2 15-15,0 1 16 0,-2-4 2 16,0-1-1-16,0-4-4 0,0 0-5 15,0 0-2-15,0 0-4 0,0 0-7 16,-4-17-6-16,6 4-8 0,2-2-4 0,-2-3-6 16,4 2-5-16,1-4-4 0,1-1-6 15,1 1-3-15,-1 1-5 0,5-1-8 0,-5 5-5 16,2 2-8-16,2 2-14 0,0 0-9 16,1 6-10-16,0 2-3 0,-1 1-5 15,1 4 0-15,1 3-2 0,0 0 6 0,-2 1 1 16,1 4 4-16,-2-1 1 0,-1 1 3 15,1 1 5-15,-5-1 8 0,4 0-6 0,-5-3 4 16,4 1 3-16,-5-1 5 0,2-1 14 0,0-2 13 16,-2 1 21-16,3-2 26 0,-3-2 10 15,3 1 2-15,-7-2-2 0,12-3 3 16,-3-4 4-16,-1 0 0 0,0 0 0 0,1-3-7 16,2-1-2-16,-1 0-12 0,0 2-1 15,2 2-9-15,-2 0-5 0,-2-1-7 16,1 4-6-16,-1 0-1 0,3 4-4 15,-2 0 0-15,1 4 2 0,-2 2-4 0,4 1 0 16,-4 1-1-16,0 4 2 0,-2-2-9 16,-1 2-8-16,-1 2-18 0,0-3-26 0,-2 3-38 15,0-3-51-15,0 0-60 16,-2 0-70-16,0 3-90 0,-2-4-77 0,2 1-996 16,0-3 484-16,7 1 320 0</inkml:trace>
  <inkml:trace contextRef="#ctx0" brushRef="#br0" timeOffset="16002.2948">26079 3131 106 0,'-2'-6'348'0,"2"-1"-17"0,-2 3-16 15,-2-1-23-15,0 1-9 0,-4 2-23 16,8 2-20-16,-20 2-12 0,3 2-13 0,-2 3-11 15,-4 4-9-15,1 1-15 16,-3 5-12-16,2 0-15 0,-1 2-17 0,1 1-10 16,1 0-14-16,6-2-11 0,1-1-11 15,0-2-9-15,4 2-10 0,1-3-3 16,4-1-7-16,0-1-5 0,4-3-2 16,0 0-6-16,6-3-1 0,0 2-4 0,2-4-6 15,4-2-4-15,1-2-3 0,4-2-3 16,2-2-3-16,4-4 1 0,2-2-5 0,5-4 1 15,-1-3-6-15,1-5-3 0,-2 3-1 16,-1-1 3-16,-2 4 1 0,-4 1 12 0,-2 2 5 16,-2 2-1-16,-3 3-4 0,1-1-3 15,-2 4-4-15,-2 1 5 0,-3 4 16 16,-6 0 15-16,8 8 9 0,-4-3 0 0,-2 3 0 16,-2 2-4-16,2 1-2 0,-2 0-1 0,0 3-7 15,2 0-5-15,0 4-4 0,0-2-7 16,2-1-12-16,-2-3-27 0,0 1-28 15,0-2-39-15,2-1-48 0,2-1-58 16,-2-3-86-16,7 3-104 0,2-1-79 0,4-3-1006 16,7-1 493-16,15 4 326 0</inkml:trace>
  <inkml:trace contextRef="#ctx0" brushRef="#br0" timeOffset="16802.8523">27542 2977 266 0,'0'-5'301'0,"0"5"-36"15,-2-9-20-15,2 9-26 0,0 0-5 16,0 0 19-16,0 0 23 0,-2 20 18 16,2-7 1-16,0 4 5 0,0 3 0 0,-2 2-3 15,0 3-12-15,-2 4-10 0,0-1-21 16,-1 3-13-16,0-2-24 0,-1-1-17 15,2 2-18-15,-2-3-14 0,2 1-12 0,0 0-14 16,-3-6-25-16,3 2-23 0,-1-4-26 16,1-1-27-16,2-4-42 0,-2 1-39 15,2-5-45-15,0 0-45 0,0-2-48 0,2-1-51 16,0-1-48-16,2-7-44 0,-2 0-15 16,0 0-926-16,0 0 436 0,21-11 288 15</inkml:trace>
  <inkml:trace contextRef="#ctx0" brushRef="#br0" timeOffset="17085.3077">27568 3177 251 0,'2'-22'88'0,"-2"4"12"0,2 3 7 16,-2 2 11-16,0 0 14 0,2 5 14 0,0 0 12 15,-2-1 1-15,0 1 2 0,3 0-3 16,-1 1-1-16,0 1-5 0,2 1-4 0,2 1-20 16,2-1-5-16,4 3-6 0,-2 2-6 15,4 2-3-15,1 3-2 0,5 0-10 16,0 3 2-16,0 3-2 0,1 4 18 0,-2 1-6 15,2 5 7-15,-4-3-2 0,-4 4 5 16,-1 0 0-16,-3 2 6 0,-3-3 5 0,-1 3 0 16,-5-4-6-16,-2 2-3 0,-3 1-10 15,-1 0-11-15,-3-2-6 0,-1 0-10 0,-5 0-7 16,0-4-19-16,0 2-24 16,-4-4-29-16,0-2-42 0,3 0-46 0,-4-1-50 15,6-7-50-15,-4 2-55 0,3-4-57 0,3-3-43 16,0 0-875-16,0-3 412 0,4-1 273 15</inkml:trace>
  <inkml:trace contextRef="#ctx0" brushRef="#br0" timeOffset="17513.8128">27977 3323 52 0,'8'0'314'16,"0"3"-16"-16,3-1-13 0,2-2-14 16,-1 0 5-16,1-2-21 0,2-1-15 0,2 1-33 15,-1 0-18-15,0-4-18 0,2-1-14 16,0 2-16-16,-1-2-7 0,-1-1-11 16,0-3-7-16,2 3-8 0,-3-4-10 0,-4 3-1 15,-1 1 8-15,3-1 4 0,-7 1 10 16,0 0-11-16,-1 5-13 0,-5-2-6 15,0 5-1-15,0 0 4 0,-15-3 7 0,15 3-2 16,-23 10 2-16,6-5-4 0,2 5-4 16,-3 0-8-16,-2 1-9 0,3 1-6 15,2 3-5-15,0-2-8 0,3-2-5 0,2 3-4 16,-2-1-3-16,6 0 0 0,0 0-6 16,4 1-1-16,2-3-3 0,2 4-1 0,2-1-1 15,4-1-5-15,1-2 0 0,6 5-10 16,2-5-6-16,0-1-10 0,2 1-10 15,-1-5-18-15,4 2-20 0,-3-2-30 0,0-4-38 16,2 3-41-16,-1-3-57 0,-2-2-70 16,4 0-76-16,-5-2-1101 0,-1 2 497 0,2-3 328 15</inkml:trace>
  <inkml:trace contextRef="#ctx0" brushRef="#br0" timeOffset="18350.4397">29779 3088 110 0,'0'0'297'0,"-4"-8"-8"0,1 4-28 15,-3 2-16-15,6 2-17 0,-21 6-7 0,1 1-11 16,0 2 14-16,-4 2-23 0,1 0-15 16,-5 5-19-16,1 1-15 0,1 0-11 15,1-2-18-15,4 2-8 0,2-4-12 16,0 3-9-16,4-3-9 0,0-2-7 15,4-1-6-15,1 0-1 0,0-3-5 0,3 1-4 16,0-1 10-16,5-1 4 0,2-1 0 0,2 2 2 16,5-4-6-16,4 2-6 0,-1-3-11 15,7 1-3-15,0-1-7 0,2 0-5 16,2-1-3-16,2 3-5 0,1-1-6 0,-1-2-1 16,1 1-2-16,-4 2-4 0,0 0-3 15,-4 2-2-15,2-1 4 0,-1 2 1 16,-5 3 10-16,0 2 7 0,-4-1 10 0,0 5 4 15,-6-2 4-15,-2-2 3 0,0 3 4 16,-6 2-3-16,-6 1-1 0,2 0-1 0,-4 2-3 16,-3-4-1-16,-3 1-4 0,-2 0-5 15,0-5-4-15,-1 0-3 0,-1-3-2 16,2 2-6-16,-2-4-8 0,5-1-18 16,0-2-18-16,0-4-13 0,-1 0-19 0,4 0-25 15,-2-7-23-15,2 4-43 0,1-3-31 16,2-3-41-16,2-5-46 0,5 3-57 15,2-5-39-15,0 1-945 0,4-4 442 0,6 2 291 16</inkml:trace>
  <inkml:trace contextRef="#ctx0" brushRef="#br0" timeOffset="18861.5655">30046 3207 177 0,'0'0'289'16,"4"-5"-14"-16,-4 5-17 0,4-2-21 0,-4 2-7 15,0 0-3-15,0 0-8 0,4 16-5 16,-4-7 0-16,0 3 2 0,0 1-8 16,-2 4-8-16,-2 2-11 0,-2 4-9 15,-1-1-11-15,-2 2-15 0,1 0-13 16,-2 1-14-16,1 1-18 0,-2-1-10 0,3-2-9 15,-3 1-8-15,1-2-7 0,2 0-9 16,-4-2-6-16,6-5-7 0,0 0-5 0,0-2-1 16,2-4-3-16,0 4 1 0,-1-6 11 15,3 1 13-15,-3-1 5 0,3-3-6 0,-2-2-5 16,4-2-5-16,0 0-8 0,0 0-5 16,-4-15-5-16,6 5-6 0,0 1-5 0,2-4-6 15,3-3-3-15,0 1-12 0,3-3-6 16,2 1-10-16,2 1-1 0,2 0-4 0,1 2 0 15,0-1-2-15,0 3 0 0,2 1 0 16,0 3 3-16,0 1-2 0,-2 5 4 16,2-4 2-16,-3 6-4 0,2 3 3 0,-3 1 0 15,2 2 6-15,-2 1 2 0,-3 5 1 16,2-1 5-16,-2 2 2 0,-4 1 2 16,0 1-1-16,1 0 2 0,-4 1 1 15,-3 0-3-15,2 0-7 0,-4 1-14 16,-2 0-25-16,0-1-36 0,0-1-45 0,-1 0-50 15,-1-2-59-15,0 0-74 0,-3-3-69 0,3 0-976 16,0-3 458-16,2 3 302 0</inkml:trace>
  <inkml:trace contextRef="#ctx0" brushRef="#br0" timeOffset="19150.8016">30604 3524 198 0,'0'-7'296'0,"2"3"-19"0,-2 4-22 0,2-8-24 16,-2 8-26-16,0 0-14 0,0 0-6 0,0 0-1 16,0 0-2-16,-4 19-7 0,2-9 13 15,-2 4-19-15,0 1-14 0,-2 2-27 16,-1-2-9-16,1 3-13 0,-1 0-7 0,-1 1-6 15,2-1-15-15,-1 1-17 0,1-5-20 16,0 1-34-16,0 1-31 0,1-6-30 16,0 1-34-16,1-5-49 0,0-3-55 0,2 1-34 15,-2-4-40-15,4 0-631 0,0 0 305 16,-4-10 202-16</inkml:trace>
  <inkml:trace contextRef="#ctx0" brushRef="#br0" timeOffset="19313.256">30664 3195 228 0,'0'-8'329'16,"0"2"-19"-16,2 0-16 0,-2 6-18 0,0-5-17 15,0 5-34-15,0-6-28 0,0 6-14 16,0 0-37-16,0-5-43 0,0 5-50 16,0 0-59-16,0 0-67 0,0 0-84 15,-6 14-648-15,3-8 273 0,1 2 181 0</inkml:trace>
  <inkml:trace contextRef="#ctx0" brushRef="#br0" timeOffset="19767.0849">31229 3334 238 0,'-4'-4'273'16,"4"4"-13"-16,0 0-5 0,0 0-10 0,17-4-19 15,-2 1-16-15,3 1-23 0,4 2-15 16,1-2-19-16,5-1-15 0,2 3-12 0,2-3-13 16,-1 3-15-16,3-3-18 0,0 2-19 15,-3-2-24-15,1 3-24 0,-2-1-24 16,-5 1-26-16,-1-2-26 0,-1 0-24 15,-2 2-28-15,-2-2-16 0,-2 0-21 0,-2 0-5 16,-3-1-6-16,-2-1-4 0,-4 0 0 16,-2 0 6-16,-2-1-341 0,0 1 171 0,-2-1 113 15</inkml:trace>
  <inkml:trace contextRef="#ctx0" brushRef="#br0" timeOffset="19980.1777">31776 3238 740 0,'-2'-7'8'0,"-2"1"29"0,-1 0 23 16,3-1 25-16,-3 0 15 0,1 0 21 15,0 0 20-15,0 1 12 0,0-2 9 16,0 4 4-16,-1-1-1 0,1 1-10 15,4 4-8-15,-6-8-7 0,2 7-6 0,4 1 5 16,0 0 28-16,-16 11 17 0,10-2 10 16,-2 4 2-16,-2 4 1 0,-4 3-1 15,0 1-4-15,-1 0-8 0,-2 6-18 0,0 0-16 16,-1-1-14-16,0 3-11 0,-1-1-12 16,2 0-9-16,0-1-12 0,0-1-12 0,2 2-30 15,1-4-29-15,-2-1-42 0,4-3-48 16,1 0-56-16,3-2-49 0,-2-3-53 15,2-2-63-15,4 2-54 0,-2-4-999 16,2-2 456-16,4-1 302 0</inkml:trace>
  <inkml:trace contextRef="#ctx0" brushRef="#br0" timeOffset="20567.5108">32121 3425 23 0,'2'-8'289'16,"-2"3"-7"-16,2-1-11 0,-2 0-6 16,0 6-13-16,-2-11-27 0,-2 6-14 0,-1 0-8 15,-3 2-5-15,-3 1-8 0,-1 2-3 16,-6 2-4-16,0 6-7 0,-4-3-10 0,-3 4-6 16,-1 1-8-16,4 3-13 15,-6 3-6-15,5-3-11 0,1 0-13 0,4 4-10 16,-2-4-9-16,5 3-8 0,5-3-10 15,-1-1-6-15,2 0-9 0,3 0 0 16,4-2-6-16,0-1-2 0,6-1-5 0,2-1-1 16,3-3-2-16,2 0-4 0,6-2-4 15,-3 0-3-15,6-4-4 0,0-2-5 0,4-2-3 16,1 1-6-16,1-5-7 0,2 1 1 16,-3-3-1-16,0 2 1 0,-2-1-3 15,-1 2 2-15,-3 0 2 0,-2 1-4 0,-2 1 6 16,-5 0 4-16,0 4-2 0,2 0-1 0,-6 2 16 15,-6 1 20-15,10 5 16 0,-10 2 9 16,0 2 4-16,-2-1-1 0,0 3-5 16,-2 2-7-16,2 2-5 0,0 0-5 0,0 3-4 15,0-1-7-15,2 2-12 0,2 0-23 16,0 0-30-16,2-2-49 0,0 1-67 16,4-2-73-16,3 2-75 0,6-3-98 15,4 0-1158-15,7 4 525 0,6-2 346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115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667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09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093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05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98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362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12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703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99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09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A529-2C7D-4C44-864D-3E5394390011}" type="datetimeFigureOut">
              <a:rPr lang="th-TH" smtClean="0"/>
              <a:t>10/07/63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263A-60A6-4E1D-BD3F-18078738827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000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237371" y="2162907"/>
            <a:ext cx="96369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5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สำนวนที่ใช้ในห้องเรียน</a:t>
            </a:r>
            <a:endParaRPr lang="th-TH" sz="115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00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3" y="210671"/>
            <a:ext cx="4960937" cy="6647329"/>
          </a:xfrm>
          <a:prstGeom prst="rect">
            <a:avLst/>
          </a:prstGeom>
        </p:spPr>
      </p:pic>
      <p:sp>
        <p:nvSpPr>
          <p:cNvPr id="3" name="คำบรรยายภาพแบบสี่เหลี่ยมมุมมน 2"/>
          <p:cNvSpPr/>
          <p:nvPr/>
        </p:nvSpPr>
        <p:spPr>
          <a:xfrm flipH="1">
            <a:off x="5181600" y="141968"/>
            <a:ext cx="6921500" cy="1080975"/>
          </a:xfrm>
          <a:prstGeom prst="wedgeRoundRectCallout">
            <a:avLst>
              <a:gd name="adj1" fmla="val 42162"/>
              <a:gd name="adj2" fmla="val 12409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914900" y="210671"/>
            <a:ext cx="718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ごち</a:t>
            </a:r>
            <a:r>
              <a:rPr lang="ja-JP" altLang="en-US" sz="60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そうさまで</a:t>
            </a:r>
            <a:r>
              <a:rPr lang="ja-JP" altLang="en-US" sz="6000" b="1">
                <a:latin typeface="DFKyoKaSho-W4" panose="02010609010101010101" pitchFamily="1" charset="-128"/>
                <a:ea typeface="DFKyoKaSho-W4" panose="02010609010101010101" pitchFamily="1" charset="-128"/>
              </a:rPr>
              <a:t>し</a:t>
            </a:r>
            <a:r>
              <a:rPr lang="ja-JP" altLang="en-US" sz="6000" b="1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た。</a:t>
            </a:r>
            <a:endParaRPr lang="th-TH" sz="60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3978" y="1570627"/>
            <a:ext cx="403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ใช้พูดเมื่อทานหมดแล้ว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หมึก 5"/>
              <p14:cNvContentPartPr/>
              <p14:nvPr/>
            </p14:nvContentPartPr>
            <p14:xfrm>
              <a:off x="5333400" y="1044000"/>
              <a:ext cx="6294600" cy="323640"/>
            </p14:xfrm>
          </p:contentPart>
        </mc:Choice>
        <mc:Fallback xmlns="">
          <p:pic>
            <p:nvPicPr>
              <p:cNvPr id="6" name="หมึก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2600" y="1035720"/>
                <a:ext cx="6310080" cy="3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0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402869"/>
            <a:ext cx="7048500" cy="6455131"/>
          </a:xfrm>
          <a:prstGeom prst="rect">
            <a:avLst/>
          </a:prstGeom>
        </p:spPr>
      </p:pic>
      <p:sp>
        <p:nvSpPr>
          <p:cNvPr id="3" name="คำบรรยายภาพแบบสี่เหลี่ยมมุมมน 2"/>
          <p:cNvSpPr/>
          <p:nvPr/>
        </p:nvSpPr>
        <p:spPr>
          <a:xfrm flipH="1">
            <a:off x="2139152" y="139700"/>
            <a:ext cx="5849147" cy="1002152"/>
          </a:xfrm>
          <a:prstGeom prst="wedgeRoundRectCallout">
            <a:avLst>
              <a:gd name="adj1" fmla="val -52635"/>
              <a:gd name="adj2" fmla="val 12768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044700" y="218522"/>
            <a:ext cx="5696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い</a:t>
            </a:r>
            <a:r>
              <a:rPr lang="ja-JP" altLang="en-US" sz="54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っ</a:t>
            </a:r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てら</a:t>
            </a:r>
            <a:r>
              <a:rPr lang="ja-JP" altLang="en-US" sz="54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っし</a:t>
            </a:r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ゃい。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 flipH="1">
            <a:off x="0" y="1326199"/>
            <a:ext cx="4248150" cy="1080975"/>
          </a:xfrm>
          <a:prstGeom prst="wedgeRoundRectCallout">
            <a:avLst>
              <a:gd name="adj1" fmla="val -47497"/>
              <a:gd name="adj2" fmla="val 14994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-158750" y="1405021"/>
            <a:ext cx="44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いってきます。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0" y="2591521"/>
            <a:ext cx="375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ไปก่อนนะครับ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091638" y="133874"/>
            <a:ext cx="375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ไปดีมาดีจ้า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26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1" y="278685"/>
            <a:ext cx="5427662" cy="6474540"/>
          </a:xfrm>
          <a:prstGeom prst="rect">
            <a:avLst/>
          </a:prstGeom>
        </p:spPr>
      </p:pic>
      <p:sp>
        <p:nvSpPr>
          <p:cNvPr id="3" name="คำบรรยายภาพแบบสี่เหลี่ยมมุมมน 2"/>
          <p:cNvSpPr/>
          <p:nvPr/>
        </p:nvSpPr>
        <p:spPr>
          <a:xfrm flipH="1">
            <a:off x="461961" y="278685"/>
            <a:ext cx="3241675" cy="1080975"/>
          </a:xfrm>
          <a:prstGeom prst="wedgeRoundRectCallout">
            <a:avLst>
              <a:gd name="adj1" fmla="val -50313"/>
              <a:gd name="adj2" fmla="val 11704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30222" y="357507"/>
            <a:ext cx="310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ただいま。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 flipH="1">
            <a:off x="7073900" y="0"/>
            <a:ext cx="5063333" cy="1080975"/>
          </a:xfrm>
          <a:prstGeom prst="wedgeRoundRectCallout">
            <a:avLst>
              <a:gd name="adj1" fmla="val 37859"/>
              <a:gd name="adj2" fmla="val 958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993733" y="78822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おかえり</a:t>
            </a:r>
            <a:r>
              <a:rPr lang="ja-JP" altLang="en-US" sz="54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なさ</a:t>
            </a:r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い。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68301" y="1438482"/>
            <a:ext cx="257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กลับมาแล้วค่ะ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374062" y="1280837"/>
            <a:ext cx="366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ใช้พูดตอบรับเข้าบ้าน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2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88" y="825500"/>
            <a:ext cx="9747638" cy="6032500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145788" y="63837"/>
            <a:ext cx="2794000" cy="1054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548104" y="64005"/>
            <a:ext cx="2108393" cy="1054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7264813" y="88900"/>
            <a:ext cx="3628613" cy="1054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290249" y="88900"/>
            <a:ext cx="2505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き</a:t>
            </a:r>
            <a:r>
              <a:rPr lang="ja-JP" altLang="en-US" sz="60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りつ</a:t>
            </a:r>
            <a:endParaRPr lang="th-TH" sz="60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677484" y="108118"/>
            <a:ext cx="1849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れ</a:t>
            </a:r>
            <a:r>
              <a:rPr lang="ja-JP" altLang="en-US" sz="60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い</a:t>
            </a:r>
            <a:endParaRPr lang="th-TH" sz="60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026286" y="127337"/>
            <a:ext cx="4011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ち</a:t>
            </a:r>
            <a:r>
              <a:rPr lang="ja-JP" altLang="en-US" sz="60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ゃくせ</a:t>
            </a:r>
            <a:r>
              <a:rPr lang="ja-JP" altLang="en-US" sz="60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き</a:t>
            </a:r>
            <a:endParaRPr lang="th-TH" sz="60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28793" y="1156542"/>
            <a:ext cx="132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ลุกขึ้น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322776" y="1156542"/>
            <a:ext cx="270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ทำความเคารพ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751396" y="1181437"/>
            <a:ext cx="129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นั่งลง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หมึก 11"/>
              <p14:cNvContentPartPr/>
              <p14:nvPr/>
            </p14:nvContentPartPr>
            <p14:xfrm>
              <a:off x="1739520" y="842760"/>
              <a:ext cx="8964360" cy="442800"/>
            </p14:xfrm>
          </p:contentPart>
        </mc:Choice>
        <mc:Fallback>
          <p:pic>
            <p:nvPicPr>
              <p:cNvPr id="12" name="หมึก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3760" y="835560"/>
                <a:ext cx="8976240" cy="4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700" y="282575"/>
            <a:ext cx="3695700" cy="495223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00" y="1966467"/>
            <a:ext cx="4648200" cy="4207920"/>
          </a:xfrm>
          <a:prstGeom prst="rect">
            <a:avLst/>
          </a:prstGeom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 flipH="1">
            <a:off x="3279775" y="157645"/>
            <a:ext cx="5051424" cy="1080975"/>
          </a:xfrm>
          <a:prstGeom prst="wedgeRoundRectCallout">
            <a:avLst>
              <a:gd name="adj1" fmla="val 56696"/>
              <a:gd name="adj2" fmla="val 11704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155950" y="303967"/>
            <a:ext cx="50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しつれいします。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 flipH="1">
            <a:off x="4084636" y="1892793"/>
            <a:ext cx="4505327" cy="1070677"/>
          </a:xfrm>
          <a:prstGeom prst="wedgeRoundRectCallout">
            <a:avLst>
              <a:gd name="adj1" fmla="val -41231"/>
              <a:gd name="adj2" fmla="val 1146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106863" y="204014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はい、どうそ。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455024" y="282575"/>
            <a:ext cx="2508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ขออนุญาตค่ะ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261278" y="3037143"/>
            <a:ext cx="1774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เชิญครับ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หมึก 9"/>
              <p14:cNvContentPartPr/>
              <p14:nvPr/>
            </p14:nvContentPartPr>
            <p14:xfrm>
              <a:off x="3306960" y="71280"/>
              <a:ext cx="4707000" cy="2717640"/>
            </p14:xfrm>
          </p:contentPart>
        </mc:Choice>
        <mc:Fallback>
          <p:pic>
            <p:nvPicPr>
              <p:cNvPr id="10" name="หมึก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1200" y="67680"/>
                <a:ext cx="4718520" cy="27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1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895722"/>
            <a:ext cx="7924800" cy="5593977"/>
          </a:xfrm>
          <a:prstGeom prst="rect">
            <a:avLst/>
          </a:prstGeom>
        </p:spPr>
      </p:pic>
      <p:sp>
        <p:nvSpPr>
          <p:cNvPr id="3" name="คำบรรยายภาพแบบสี่เหลี่ยมมุมมน 2"/>
          <p:cNvSpPr/>
          <p:nvPr/>
        </p:nvSpPr>
        <p:spPr>
          <a:xfrm flipH="1">
            <a:off x="7188200" y="24582"/>
            <a:ext cx="5003800" cy="1822077"/>
          </a:xfrm>
          <a:prstGeom prst="wedgeRoundRectCallout">
            <a:avLst>
              <a:gd name="adj1" fmla="val 37899"/>
              <a:gd name="adj2" fmla="val 902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442200" y="0"/>
            <a:ext cx="5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はじめます。</a:t>
            </a:r>
            <a:r>
              <a:rPr lang="en-US" altLang="ja-JP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/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048500" y="883431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はじめましょう。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49401" y="1607271"/>
            <a:ext cx="4483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เริ่มกันเถอะ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(ใช้พูดก่อนเริ่มเรียนหรือเริ่มทำกิจกรรมอย่างใดอย่างหนึ่ง)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20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3700" y="508000"/>
            <a:ext cx="24257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การแนะนำตัว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2" y="1304786"/>
            <a:ext cx="6834188" cy="5294697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5181600" y="254001"/>
            <a:ext cx="68437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はじめまして</a:t>
            </a:r>
            <a:r>
              <a:rPr lang="ja-JP" altLang="en-US" sz="3200" b="1" dirty="0" smtClean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。わたしは</a:t>
            </a:r>
            <a:r>
              <a:rPr lang="ja-JP" altLang="en-US" sz="3200" b="1" u="sng" dirty="0" smtClean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DFKyoKaSho-W4" panose="02010609010101010101" pitchFamily="1" charset="-128"/>
                <a:ea typeface="DFKyoKaSho-W4" panose="02010609010101010101" pitchFamily="1" charset="-128"/>
              </a:rPr>
              <a:t>ヤ</a:t>
            </a:r>
            <a:r>
              <a:rPr lang="ja-JP" altLang="en-US" sz="3200" b="1" u="sng" dirty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DFKyoKaSho-W4" panose="02010609010101010101" pitchFamily="1" charset="-128"/>
                <a:ea typeface="DFKyoKaSho-W4" panose="02010609010101010101" pitchFamily="1" charset="-128"/>
              </a:rPr>
              <a:t>ヤー</a:t>
            </a:r>
            <a:r>
              <a:rPr lang="ja-JP" altLang="en-US" sz="3200" b="1" dirty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です。</a:t>
            </a:r>
            <a:endParaRPr lang="en-US" altLang="ja-JP" sz="3200" b="1" dirty="0">
              <a:solidFill>
                <a:srgbClr val="002060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u="sng" dirty="0" smtClean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DFKyoKaSho-W4" panose="02010609010101010101" pitchFamily="1" charset="-128"/>
                <a:ea typeface="DFKyoKaSho-W4" panose="02010609010101010101" pitchFamily="1" charset="-128"/>
              </a:rPr>
              <a:t>タイ</a:t>
            </a:r>
            <a:r>
              <a:rPr lang="ja-JP" altLang="en-US" sz="3200" b="1" dirty="0" smtClean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から　きました。</a:t>
            </a:r>
            <a:endParaRPr lang="en-US" altLang="ja-JP" sz="3200" b="1" dirty="0" smtClean="0">
              <a:solidFill>
                <a:srgbClr val="002060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 smtClean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ど</a:t>
            </a:r>
            <a:r>
              <a:rPr lang="ja-JP" altLang="en-US" sz="3200" b="1" dirty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うぞ　よろしく　おねがいします。</a:t>
            </a:r>
            <a:endParaRPr lang="th-TH" sz="3200" b="1" dirty="0">
              <a:solidFill>
                <a:srgbClr val="002060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958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93700" y="508000"/>
            <a:ext cx="24257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การแนะนำตัว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20700" y="1701801"/>
            <a:ext cx="101473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b="1" dirty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はじめまして</a:t>
            </a:r>
            <a:r>
              <a:rPr lang="ja-JP" altLang="en-US" sz="4800" b="1" dirty="0" smtClean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。わたしは</a:t>
            </a:r>
            <a:r>
              <a:rPr lang="ja-JP" altLang="en-US" sz="4800" b="1" u="sng" dirty="0" smtClean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DFKyoKaSho-W4" panose="02010609010101010101" pitchFamily="1" charset="-128"/>
                <a:ea typeface="DFKyoKaSho-W4" panose="02010609010101010101" pitchFamily="1" charset="-128"/>
              </a:rPr>
              <a:t>ヤ</a:t>
            </a:r>
            <a:r>
              <a:rPr lang="ja-JP" altLang="en-US" sz="4800" b="1" u="sng" dirty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DFKyoKaSho-W4" panose="02010609010101010101" pitchFamily="1" charset="-128"/>
                <a:ea typeface="DFKyoKaSho-W4" panose="02010609010101010101" pitchFamily="1" charset="-128"/>
              </a:rPr>
              <a:t>ヤー</a:t>
            </a:r>
            <a:r>
              <a:rPr lang="ja-JP" altLang="en-US" sz="4800" b="1" dirty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です。</a:t>
            </a:r>
            <a:endParaRPr lang="en-US" altLang="ja-JP" sz="4800" b="1" dirty="0">
              <a:solidFill>
                <a:srgbClr val="002060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b="1" u="sng" dirty="0" smtClean="0">
                <a:solidFill>
                  <a:srgbClr val="002060"/>
                </a:solidFill>
                <a:uFill>
                  <a:solidFill>
                    <a:srgbClr val="C00000"/>
                  </a:solidFill>
                </a:uFill>
                <a:latin typeface="DFKyoKaSho-W4" panose="02010609010101010101" pitchFamily="1" charset="-128"/>
                <a:ea typeface="DFKyoKaSho-W4" panose="02010609010101010101" pitchFamily="1" charset="-128"/>
              </a:rPr>
              <a:t>タイ</a:t>
            </a:r>
            <a:r>
              <a:rPr lang="ja-JP" altLang="en-US" sz="4800" b="1" dirty="0" smtClean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から　きました。</a:t>
            </a:r>
            <a:endParaRPr lang="en-US" altLang="ja-JP" sz="4800" b="1" dirty="0" smtClean="0">
              <a:solidFill>
                <a:srgbClr val="002060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800" b="1" dirty="0" smtClean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ど</a:t>
            </a:r>
            <a:r>
              <a:rPr lang="ja-JP" altLang="en-US" sz="4800" b="1" dirty="0">
                <a:solidFill>
                  <a:srgbClr val="002060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うぞ　よろしく　おねがいします。</a:t>
            </a:r>
            <a:endParaRPr lang="th-TH" sz="4800" b="1" dirty="0">
              <a:solidFill>
                <a:srgbClr val="002060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  <a:p>
            <a:endParaRPr lang="th-TH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หมึก 1"/>
              <p14:cNvContentPartPr/>
              <p14:nvPr/>
            </p14:nvContentPartPr>
            <p14:xfrm>
              <a:off x="785880" y="1568520"/>
              <a:ext cx="8950680" cy="2658960"/>
            </p14:xfrm>
          </p:contentPart>
        </mc:Choice>
        <mc:Fallback xmlns="">
          <p:pic>
            <p:nvPicPr>
              <p:cNvPr id="2" name="หมึก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760" y="1562040"/>
                <a:ext cx="8959680" cy="26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หมึก 5"/>
              <p14:cNvContentPartPr/>
              <p14:nvPr/>
            </p14:nvContentPartPr>
            <p14:xfrm>
              <a:off x="720" y="2082600"/>
              <a:ext cx="9660240" cy="3577680"/>
            </p14:xfrm>
          </p:contentPart>
        </mc:Choice>
        <mc:Fallback xmlns="">
          <p:pic>
            <p:nvPicPr>
              <p:cNvPr id="6" name="หมึก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840" y="2075400"/>
                <a:ext cx="9673920" cy="35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1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544927" y="4868788"/>
            <a:ext cx="11221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おはようございます</a:t>
            </a:r>
            <a:endParaRPr lang="th-TH" sz="96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60344"/>
            <a:ext cx="4175125" cy="4708444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4905678" y="5926727"/>
            <a:ext cx="249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สวัสดีตอนเช้า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หมึก 2"/>
              <p14:cNvContentPartPr/>
              <p14:nvPr/>
            </p14:nvContentPartPr>
            <p14:xfrm>
              <a:off x="1146600" y="4440600"/>
              <a:ext cx="9925560" cy="1688400"/>
            </p14:xfrm>
          </p:contentPart>
        </mc:Choice>
        <mc:Fallback xmlns="">
          <p:pic>
            <p:nvPicPr>
              <p:cNvPr id="3" name="หมึก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520" y="4432680"/>
                <a:ext cx="9949320" cy="17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75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830927" y="5033888"/>
            <a:ext cx="669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こんにちは</a:t>
            </a:r>
            <a:endParaRPr lang="th-TH" sz="96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53489"/>
            <a:ext cx="4330700" cy="4732836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4450988" y="6027003"/>
            <a:ext cx="345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สวัสดีตอนกลางวัน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หมึก 2"/>
              <p14:cNvContentPartPr/>
              <p14:nvPr/>
            </p14:nvContentPartPr>
            <p14:xfrm>
              <a:off x="3204720" y="4519800"/>
              <a:ext cx="5442840" cy="1881720"/>
            </p14:xfrm>
          </p:contentPart>
        </mc:Choice>
        <mc:Fallback xmlns="">
          <p:pic>
            <p:nvPicPr>
              <p:cNvPr id="3" name="หมึก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7160" y="4512600"/>
                <a:ext cx="5455080" cy="18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7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830927" y="5033888"/>
            <a:ext cx="669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こんばんは</a:t>
            </a:r>
            <a:endParaRPr lang="th-TH" sz="96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682" y="112357"/>
            <a:ext cx="4246562" cy="4805718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4852552" y="6027003"/>
            <a:ext cx="2650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สวัสดีตอนเย็น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หมึก 1"/>
              <p14:cNvContentPartPr/>
              <p14:nvPr/>
            </p14:nvContentPartPr>
            <p14:xfrm>
              <a:off x="3459600" y="4356000"/>
              <a:ext cx="5214960" cy="1911600"/>
            </p14:xfrm>
          </p:contentPart>
        </mc:Choice>
        <mc:Fallback xmlns="">
          <p:pic>
            <p:nvPicPr>
              <p:cNvPr id="2" name="หมึก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2400" y="4350240"/>
                <a:ext cx="5228280" cy="19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5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830927" y="5033888"/>
            <a:ext cx="669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またあした</a:t>
            </a:r>
            <a:endParaRPr lang="th-TH" sz="96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01" y="104630"/>
            <a:ext cx="5493923" cy="4597546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4928049" y="6104263"/>
            <a:ext cx="249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เจอกันพรุ่งนี้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หมึก 2"/>
              <p14:cNvContentPartPr/>
              <p14:nvPr/>
            </p14:nvContentPartPr>
            <p14:xfrm>
              <a:off x="3259440" y="1446120"/>
              <a:ext cx="8386920" cy="5333400"/>
            </p14:xfrm>
          </p:contentPart>
        </mc:Choice>
        <mc:Fallback xmlns="">
          <p:pic>
            <p:nvPicPr>
              <p:cNvPr id="3" name="หมึก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2240" y="1441440"/>
                <a:ext cx="8398080" cy="53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0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830927" y="5033888"/>
            <a:ext cx="669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さよ</a:t>
            </a:r>
            <a:r>
              <a:rPr lang="ja-JP" altLang="en-US" sz="96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うなら</a:t>
            </a:r>
            <a:endParaRPr lang="th-TH" sz="96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394" y="166575"/>
            <a:ext cx="4529137" cy="4867313"/>
          </a:xfrm>
          <a:prstGeom prst="rect">
            <a:avLst/>
          </a:prstGeom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 flipH="1">
            <a:off x="952500" y="351928"/>
            <a:ext cx="3540330" cy="1080975"/>
          </a:xfrm>
          <a:prstGeom prst="wedgeRoundRectCallout">
            <a:avLst>
              <a:gd name="adj1" fmla="val -47450"/>
              <a:gd name="adj2" fmla="val 9354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230415" y="509573"/>
            <a:ext cx="298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バイバイ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435236" y="6052403"/>
            <a:ext cx="148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ลาก่อน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57578" y="1544174"/>
            <a:ext cx="202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บ๊าย</a:t>
            </a:r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...บาย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หมึก 1"/>
              <p14:cNvContentPartPr/>
              <p14:nvPr/>
            </p14:nvContentPartPr>
            <p14:xfrm>
              <a:off x="3474720" y="4399920"/>
              <a:ext cx="8158320" cy="1087200"/>
            </p14:xfrm>
          </p:contentPart>
        </mc:Choice>
        <mc:Fallback xmlns="">
          <p:pic>
            <p:nvPicPr>
              <p:cNvPr id="2" name="หมึก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3920" y="4391640"/>
                <a:ext cx="8172720" cy="11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955080"/>
            <a:ext cx="6027737" cy="5612031"/>
          </a:xfrm>
          <a:prstGeom prst="rect">
            <a:avLst/>
          </a:prstGeom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 flipH="1">
            <a:off x="6394052" y="1058565"/>
            <a:ext cx="5660232" cy="927100"/>
          </a:xfrm>
          <a:prstGeom prst="wedgeRoundRectCallout">
            <a:avLst>
              <a:gd name="adj1" fmla="val 40220"/>
              <a:gd name="adj2" fmla="val 1456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คำบรรยายภาพแบบสี่เหลี่ยมมุมมน 5"/>
          <p:cNvSpPr/>
          <p:nvPr/>
        </p:nvSpPr>
        <p:spPr>
          <a:xfrm flipH="1">
            <a:off x="0" y="31750"/>
            <a:ext cx="7124700" cy="927100"/>
          </a:xfrm>
          <a:prstGeom prst="wedgeRoundRectCallout">
            <a:avLst>
              <a:gd name="adj1" fmla="val 13567"/>
              <a:gd name="adj2" fmla="val 20314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-51543" y="137120"/>
            <a:ext cx="722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あり</a:t>
            </a:r>
            <a:r>
              <a:rPr lang="ja-JP" altLang="en-US" sz="54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がとうございま</a:t>
            </a:r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す。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256336" y="1062335"/>
            <a:ext cx="5935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どういたしまして。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227786" y="79801"/>
            <a:ext cx="249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ขอบคุณค่ะ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918878" y="2269127"/>
            <a:ext cx="249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ไม่เป็นไรครับ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หมึก 1"/>
              <p14:cNvContentPartPr/>
              <p14:nvPr/>
            </p14:nvContentPartPr>
            <p14:xfrm>
              <a:off x="262080" y="774720"/>
              <a:ext cx="11583720" cy="1630800"/>
            </p14:xfrm>
          </p:contentPart>
        </mc:Choice>
        <mc:Fallback xmlns="">
          <p:pic>
            <p:nvPicPr>
              <p:cNvPr id="2" name="หมึก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640" y="770040"/>
                <a:ext cx="11598480" cy="16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5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14" y="876300"/>
            <a:ext cx="5894586" cy="5803900"/>
          </a:xfrm>
          <a:prstGeom prst="rect">
            <a:avLst/>
          </a:prstGeom>
        </p:spPr>
      </p:pic>
      <p:sp>
        <p:nvSpPr>
          <p:cNvPr id="9" name="คำบรรยายภาพแบบสี่เหลี่ยมมุมมน 8"/>
          <p:cNvSpPr/>
          <p:nvPr/>
        </p:nvSpPr>
        <p:spPr>
          <a:xfrm flipH="1">
            <a:off x="55364" y="482295"/>
            <a:ext cx="3540330" cy="1080975"/>
          </a:xfrm>
          <a:prstGeom prst="wedgeRoundRectCallout">
            <a:avLst>
              <a:gd name="adj1" fmla="val -54266"/>
              <a:gd name="adj2" fmla="val 14289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-135578" y="639940"/>
            <a:ext cx="3811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す</a:t>
            </a:r>
            <a:r>
              <a:rPr lang="ja-JP" altLang="en-US" sz="54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みませ</a:t>
            </a:r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ん。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 flipH="1">
            <a:off x="8147050" y="0"/>
            <a:ext cx="2717800" cy="1080975"/>
          </a:xfrm>
          <a:prstGeom prst="wedgeRoundRectCallout">
            <a:avLst>
              <a:gd name="adj1" fmla="val 44024"/>
              <a:gd name="adj2" fmla="val 10647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407400" y="12967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いいえ。</a:t>
            </a:r>
            <a:endParaRPr lang="th-TH" sz="54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93978" y="1799630"/>
            <a:ext cx="249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ขอโทษครับ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906178" y="1246174"/>
            <a:ext cx="249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ไม่เป็นไรครับ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หมึก 2"/>
              <p14:cNvContentPartPr/>
              <p14:nvPr/>
            </p14:nvContentPartPr>
            <p14:xfrm>
              <a:off x="410760" y="35280"/>
              <a:ext cx="9103320" cy="2550960"/>
            </p14:xfrm>
          </p:contentPart>
        </mc:Choice>
        <mc:Fallback xmlns="">
          <p:pic>
            <p:nvPicPr>
              <p:cNvPr id="3" name="หมึก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40" y="28440"/>
                <a:ext cx="9113040" cy="25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2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20790"/>
            <a:ext cx="5072063" cy="6399332"/>
          </a:xfrm>
          <a:prstGeom prst="rect">
            <a:avLst/>
          </a:prstGeom>
        </p:spPr>
      </p:pic>
      <p:sp>
        <p:nvSpPr>
          <p:cNvPr id="14" name="คำบรรยายภาพแบบสี่เหลี่ยมมุมมน 13"/>
          <p:cNvSpPr/>
          <p:nvPr/>
        </p:nvSpPr>
        <p:spPr>
          <a:xfrm flipH="1">
            <a:off x="6007099" y="145711"/>
            <a:ext cx="5072063" cy="1080975"/>
          </a:xfrm>
          <a:prstGeom prst="wedgeRoundRectCallout">
            <a:avLst>
              <a:gd name="adj1" fmla="val 52977"/>
              <a:gd name="adj2" fmla="val 11822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007100" y="178366"/>
            <a:ext cx="50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いただ</a:t>
            </a:r>
            <a:r>
              <a:rPr lang="ja-JP" altLang="en-US" sz="6000" b="1" dirty="0">
                <a:latin typeface="DFKyoKaSho-W4" panose="02010609010101010101" pitchFamily="1" charset="-128"/>
                <a:ea typeface="DFKyoKaSho-W4" panose="02010609010101010101" pitchFamily="1" charset="-128"/>
              </a:rPr>
              <a:t>きま</a:t>
            </a:r>
            <a:r>
              <a:rPr lang="ja-JP" altLang="en-US" sz="6000" b="1" dirty="0" smtClean="0">
                <a:latin typeface="DFKyoKaSho-W4" panose="02010609010101010101" pitchFamily="1" charset="-128"/>
                <a:ea typeface="DFKyoKaSho-W4" panose="02010609010101010101" pitchFamily="1" charset="-128"/>
              </a:rPr>
              <a:t>す。</a:t>
            </a:r>
            <a:endParaRPr lang="th-TH" sz="6000" b="1" dirty="0"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3978" y="1570627"/>
            <a:ext cx="375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ใช้พูดก่อนทานอาหาร</a:t>
            </a:r>
            <a:endParaRPr lang="th-TH" sz="4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หมึก 1"/>
              <p14:cNvContentPartPr/>
              <p14:nvPr/>
            </p14:nvContentPartPr>
            <p14:xfrm>
              <a:off x="6484320" y="948240"/>
              <a:ext cx="3362760" cy="282960"/>
            </p14:xfrm>
          </p:contentPart>
        </mc:Choice>
        <mc:Fallback xmlns="">
          <p:pic>
            <p:nvPicPr>
              <p:cNvPr id="2" name="หมึก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9280" y="941040"/>
                <a:ext cx="337896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8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286</Words>
  <Application>Microsoft Office PowerPoint</Application>
  <PresentationFormat>แบบจอกว้าง</PresentationFormat>
  <Paragraphs>54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5" baseType="lpstr">
      <vt:lpstr>DFKyoKaSho-W4</vt:lpstr>
      <vt:lpstr>Angsana New</vt:lpstr>
      <vt:lpstr>Arial</vt:lpstr>
      <vt:lpstr>Calibri</vt:lpstr>
      <vt:lpstr>Calibri Light</vt:lpstr>
      <vt:lpstr>Cordia New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21</cp:revision>
  <dcterms:created xsi:type="dcterms:W3CDTF">2020-04-02T04:03:45Z</dcterms:created>
  <dcterms:modified xsi:type="dcterms:W3CDTF">2020-07-10T02:49:00Z</dcterms:modified>
</cp:coreProperties>
</file>