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4"/>
  </p:notesMasterIdLst>
  <p:sldIdLst>
    <p:sldId id="292" r:id="rId2"/>
    <p:sldId id="294" r:id="rId3"/>
    <p:sldId id="295" r:id="rId4"/>
    <p:sldId id="297" r:id="rId5"/>
    <p:sldId id="298" r:id="rId6"/>
    <p:sldId id="299" r:id="rId7"/>
    <p:sldId id="381" r:id="rId8"/>
    <p:sldId id="382" r:id="rId9"/>
    <p:sldId id="300" r:id="rId10"/>
    <p:sldId id="301" r:id="rId11"/>
    <p:sldId id="302" r:id="rId12"/>
    <p:sldId id="305" r:id="rId13"/>
    <p:sldId id="306" r:id="rId14"/>
    <p:sldId id="309" r:id="rId15"/>
    <p:sldId id="383" r:id="rId16"/>
    <p:sldId id="316" r:id="rId17"/>
    <p:sldId id="310" r:id="rId18"/>
    <p:sldId id="317" r:id="rId19"/>
    <p:sldId id="318" r:id="rId20"/>
    <p:sldId id="319" r:id="rId21"/>
    <p:sldId id="320" r:id="rId22"/>
    <p:sldId id="293" r:id="rId23"/>
    <p:sldId id="321" r:id="rId24"/>
    <p:sldId id="322" r:id="rId25"/>
    <p:sldId id="325" r:id="rId26"/>
    <p:sldId id="324" r:id="rId27"/>
    <p:sldId id="323" r:id="rId28"/>
    <p:sldId id="384" r:id="rId29"/>
    <p:sldId id="328" r:id="rId30"/>
    <p:sldId id="326" r:id="rId31"/>
    <p:sldId id="331" r:id="rId32"/>
    <p:sldId id="332" r:id="rId33"/>
    <p:sldId id="376" r:id="rId34"/>
    <p:sldId id="377" r:id="rId35"/>
    <p:sldId id="333" r:id="rId36"/>
    <p:sldId id="338" r:id="rId37"/>
    <p:sldId id="336" r:id="rId38"/>
    <p:sldId id="339" r:id="rId39"/>
    <p:sldId id="340" r:id="rId40"/>
    <p:sldId id="378" r:id="rId41"/>
    <p:sldId id="379" r:id="rId42"/>
    <p:sldId id="341" r:id="rId43"/>
    <p:sldId id="346" r:id="rId44"/>
    <p:sldId id="343" r:id="rId45"/>
    <p:sldId id="330" r:id="rId46"/>
    <p:sldId id="348" r:id="rId47"/>
    <p:sldId id="349" r:id="rId48"/>
    <p:sldId id="351" r:id="rId49"/>
    <p:sldId id="350" r:id="rId50"/>
    <p:sldId id="352" r:id="rId51"/>
    <p:sldId id="353" r:id="rId52"/>
    <p:sldId id="354" r:id="rId53"/>
    <p:sldId id="355" r:id="rId54"/>
    <p:sldId id="357" r:id="rId55"/>
    <p:sldId id="358" r:id="rId56"/>
    <p:sldId id="359" r:id="rId57"/>
    <p:sldId id="356" r:id="rId58"/>
    <p:sldId id="361" r:id="rId59"/>
    <p:sldId id="362" r:id="rId60"/>
    <p:sldId id="360" r:id="rId61"/>
    <p:sldId id="363" r:id="rId62"/>
    <p:sldId id="365" r:id="rId63"/>
    <p:sldId id="366" r:id="rId64"/>
    <p:sldId id="364" r:id="rId65"/>
    <p:sldId id="369" r:id="rId66"/>
    <p:sldId id="367" r:id="rId67"/>
    <p:sldId id="370" r:id="rId68"/>
    <p:sldId id="371" r:id="rId69"/>
    <p:sldId id="372" r:id="rId70"/>
    <p:sldId id="374" r:id="rId71"/>
    <p:sldId id="380" r:id="rId72"/>
    <p:sldId id="373" r:id="rId73"/>
  </p:sldIdLst>
  <p:sldSz cx="12192000" cy="6858000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99CC"/>
    <a:srgbClr val="FF0000"/>
    <a:srgbClr val="ECB4FE"/>
    <a:srgbClr val="DB74EC"/>
    <a:srgbClr val="FFCC66"/>
    <a:srgbClr val="FFDC69"/>
    <a:srgbClr val="3AF3F8"/>
    <a:srgbClr val="EED2E6"/>
    <a:srgbClr val="F6BE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5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16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16A5DEA-3634-4292-837F-7A07CAEADE83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th-TH"/>
        </a:p>
      </dgm:t>
    </dgm:pt>
    <dgm:pt modelId="{9936C44F-9B4B-4AC3-BED9-DE2EB6E2F255}">
      <dgm:prSet phldrT="[Text]" custT="1"/>
      <dgm:spPr>
        <a:solidFill>
          <a:srgbClr val="FFDC69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th-TH" sz="28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DD1CBABC-B97C-4225-8AF0-3AA446FCE709}" type="parTrans" cxnId="{AC9ED51E-D3B3-4706-A5B1-6B8D8BC841AC}">
      <dgm:prSet/>
      <dgm:spPr/>
      <dgm:t>
        <a:bodyPr/>
        <a:lstStyle/>
        <a:p>
          <a:endParaRPr lang="th-TH"/>
        </a:p>
      </dgm:t>
    </dgm:pt>
    <dgm:pt modelId="{0E676561-F9E7-4D70-B40F-43880401C9E2}" type="sibTrans" cxnId="{AC9ED51E-D3B3-4706-A5B1-6B8D8BC841AC}">
      <dgm:prSet/>
      <dgm:spPr>
        <a:solidFill>
          <a:srgbClr val="FF0000">
            <a:alpha val="90000"/>
          </a:srgbClr>
        </a:solidFill>
        <a:ln>
          <a:solidFill>
            <a:srgbClr val="FF0000">
              <a:alpha val="90000"/>
            </a:srgbClr>
          </a:solidFill>
        </a:ln>
      </dgm:spPr>
      <dgm:t>
        <a:bodyPr/>
        <a:lstStyle/>
        <a:p>
          <a:endParaRPr lang="th-TH"/>
        </a:p>
      </dgm:t>
    </dgm:pt>
    <dgm:pt modelId="{7412C605-C40B-4F75-8A52-86D291430836}">
      <dgm:prSet phldrT="[Text]" custT="1"/>
      <dgm:spPr>
        <a:solidFill>
          <a:srgbClr val="3AF3F8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th-TH" sz="28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4FE1E1DD-28C2-4C13-BE18-842E75D4C302}" type="parTrans" cxnId="{B81512C1-6B89-4307-8CD7-82DB6CFD79F0}">
      <dgm:prSet/>
      <dgm:spPr/>
      <dgm:t>
        <a:bodyPr/>
        <a:lstStyle/>
        <a:p>
          <a:endParaRPr lang="th-TH"/>
        </a:p>
      </dgm:t>
    </dgm:pt>
    <dgm:pt modelId="{E7E123DB-C556-47D2-AB01-9B94DB3A062C}" type="sibTrans" cxnId="{B81512C1-6B89-4307-8CD7-82DB6CFD79F0}">
      <dgm:prSet/>
      <dgm:spPr>
        <a:solidFill>
          <a:srgbClr val="FF6600">
            <a:alpha val="89804"/>
          </a:srgbClr>
        </a:solidFill>
        <a:ln>
          <a:solidFill>
            <a:srgbClr val="FF6600">
              <a:alpha val="90000"/>
            </a:srgbClr>
          </a:solidFill>
        </a:ln>
      </dgm:spPr>
      <dgm:t>
        <a:bodyPr/>
        <a:lstStyle/>
        <a:p>
          <a:endParaRPr lang="th-TH"/>
        </a:p>
      </dgm:t>
    </dgm:pt>
    <dgm:pt modelId="{8972300C-FDDA-4D82-8790-D538C2798AA6}">
      <dgm:prSet phldrT="[Text]" custT="1"/>
      <dgm:spPr>
        <a:solidFill>
          <a:schemeClr val="accent6">
            <a:lumMod val="60000"/>
            <a:lumOff val="4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th-TH" sz="28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8F47CB04-09B4-44EC-BB19-453FC0A043AB}" type="parTrans" cxnId="{4167C4DA-7DF0-4F4F-BD85-FC1249847B34}">
      <dgm:prSet/>
      <dgm:spPr/>
      <dgm:t>
        <a:bodyPr/>
        <a:lstStyle/>
        <a:p>
          <a:endParaRPr lang="th-TH"/>
        </a:p>
      </dgm:t>
    </dgm:pt>
    <dgm:pt modelId="{FD631FA3-7F5C-487E-9242-4143147A2C82}" type="sibTrans" cxnId="{4167C4DA-7DF0-4F4F-BD85-FC1249847B34}">
      <dgm:prSet/>
      <dgm:spPr/>
      <dgm:t>
        <a:bodyPr/>
        <a:lstStyle/>
        <a:p>
          <a:endParaRPr lang="th-TH"/>
        </a:p>
      </dgm:t>
    </dgm:pt>
    <dgm:pt modelId="{C909866A-CDEC-4E4E-A79F-43C4A01E66B8}" type="pres">
      <dgm:prSet presAssocID="{C16A5DEA-3634-4292-837F-7A07CAEADE83}" presName="outerComposite" presStyleCnt="0">
        <dgm:presLayoutVars>
          <dgm:chMax val="5"/>
          <dgm:dir/>
          <dgm:resizeHandles val="exact"/>
        </dgm:presLayoutVars>
      </dgm:prSet>
      <dgm:spPr/>
    </dgm:pt>
    <dgm:pt modelId="{3DB807CF-F7FF-4A5E-8041-E649545329A0}" type="pres">
      <dgm:prSet presAssocID="{C16A5DEA-3634-4292-837F-7A07CAEADE83}" presName="dummyMaxCanvas" presStyleCnt="0">
        <dgm:presLayoutVars/>
      </dgm:prSet>
      <dgm:spPr/>
    </dgm:pt>
    <dgm:pt modelId="{FFF03ED3-3E6A-4FA6-BD0D-73BF586EF158}" type="pres">
      <dgm:prSet presAssocID="{C16A5DEA-3634-4292-837F-7A07CAEADE83}" presName="ThreeNodes_1" presStyleLbl="node1" presStyleIdx="0" presStyleCnt="3">
        <dgm:presLayoutVars>
          <dgm:bulletEnabled val="1"/>
        </dgm:presLayoutVars>
      </dgm:prSet>
      <dgm:spPr/>
    </dgm:pt>
    <dgm:pt modelId="{82E200BE-D415-42BA-8B17-43F1E4F12E83}" type="pres">
      <dgm:prSet presAssocID="{C16A5DEA-3634-4292-837F-7A07CAEADE83}" presName="ThreeNodes_2" presStyleLbl="node1" presStyleIdx="1" presStyleCnt="3">
        <dgm:presLayoutVars>
          <dgm:bulletEnabled val="1"/>
        </dgm:presLayoutVars>
      </dgm:prSet>
      <dgm:spPr/>
    </dgm:pt>
    <dgm:pt modelId="{3953A63D-A882-4739-BEB4-038A35707246}" type="pres">
      <dgm:prSet presAssocID="{C16A5DEA-3634-4292-837F-7A07CAEADE83}" presName="ThreeNodes_3" presStyleLbl="node1" presStyleIdx="2" presStyleCnt="3" custLinFactNeighborX="0" custLinFactNeighborY="-2809">
        <dgm:presLayoutVars>
          <dgm:bulletEnabled val="1"/>
        </dgm:presLayoutVars>
      </dgm:prSet>
      <dgm:spPr/>
    </dgm:pt>
    <dgm:pt modelId="{0398AA7C-E01D-4C70-A7AB-94486AE39F73}" type="pres">
      <dgm:prSet presAssocID="{C16A5DEA-3634-4292-837F-7A07CAEADE83}" presName="ThreeConn_1-2" presStyleLbl="fgAccFollowNode1" presStyleIdx="0" presStyleCnt="2">
        <dgm:presLayoutVars>
          <dgm:bulletEnabled val="1"/>
        </dgm:presLayoutVars>
      </dgm:prSet>
      <dgm:spPr/>
    </dgm:pt>
    <dgm:pt modelId="{1305FFE9-F2DA-44D9-B39F-4485DB40A541}" type="pres">
      <dgm:prSet presAssocID="{C16A5DEA-3634-4292-837F-7A07CAEADE83}" presName="ThreeConn_2-3" presStyleLbl="fgAccFollowNode1" presStyleIdx="1" presStyleCnt="2">
        <dgm:presLayoutVars>
          <dgm:bulletEnabled val="1"/>
        </dgm:presLayoutVars>
      </dgm:prSet>
      <dgm:spPr/>
    </dgm:pt>
    <dgm:pt modelId="{2006B3FE-CFA4-407B-8F28-813D1CED831B}" type="pres">
      <dgm:prSet presAssocID="{C16A5DEA-3634-4292-837F-7A07CAEADE83}" presName="ThreeNodes_1_text" presStyleLbl="node1" presStyleIdx="2" presStyleCnt="3">
        <dgm:presLayoutVars>
          <dgm:bulletEnabled val="1"/>
        </dgm:presLayoutVars>
      </dgm:prSet>
      <dgm:spPr/>
    </dgm:pt>
    <dgm:pt modelId="{8FF0FCDB-5300-4431-99A4-0409F0C29544}" type="pres">
      <dgm:prSet presAssocID="{C16A5DEA-3634-4292-837F-7A07CAEADE83}" presName="ThreeNodes_2_text" presStyleLbl="node1" presStyleIdx="2" presStyleCnt="3">
        <dgm:presLayoutVars>
          <dgm:bulletEnabled val="1"/>
        </dgm:presLayoutVars>
      </dgm:prSet>
      <dgm:spPr/>
    </dgm:pt>
    <dgm:pt modelId="{009A52F8-DBA0-46EB-90AD-66AF8C345644}" type="pres">
      <dgm:prSet presAssocID="{C16A5DEA-3634-4292-837F-7A07CAEADE83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AC9ED51E-D3B3-4706-A5B1-6B8D8BC841AC}" srcId="{C16A5DEA-3634-4292-837F-7A07CAEADE83}" destId="{9936C44F-9B4B-4AC3-BED9-DE2EB6E2F255}" srcOrd="0" destOrd="0" parTransId="{DD1CBABC-B97C-4225-8AF0-3AA446FCE709}" sibTransId="{0E676561-F9E7-4D70-B40F-43880401C9E2}"/>
    <dgm:cxn modelId="{99DDC739-EAC2-4A12-9504-0318B35C8E06}" type="presOf" srcId="{C16A5DEA-3634-4292-837F-7A07CAEADE83}" destId="{C909866A-CDEC-4E4E-A79F-43C4A01E66B8}" srcOrd="0" destOrd="0" presId="urn:microsoft.com/office/officeart/2005/8/layout/vProcess5"/>
    <dgm:cxn modelId="{0BB4CA70-B139-46D7-AD16-4EBA980BF5BD}" type="presOf" srcId="{8972300C-FDDA-4D82-8790-D538C2798AA6}" destId="{3953A63D-A882-4739-BEB4-038A35707246}" srcOrd="0" destOrd="0" presId="urn:microsoft.com/office/officeart/2005/8/layout/vProcess5"/>
    <dgm:cxn modelId="{B4DF1884-DF02-484F-85BD-3E66235EAB52}" type="presOf" srcId="{7412C605-C40B-4F75-8A52-86D291430836}" destId="{82E200BE-D415-42BA-8B17-43F1E4F12E83}" srcOrd="0" destOrd="0" presId="urn:microsoft.com/office/officeart/2005/8/layout/vProcess5"/>
    <dgm:cxn modelId="{11908C8F-21FD-40B4-9F09-82BC180A2516}" type="presOf" srcId="{0E676561-F9E7-4D70-B40F-43880401C9E2}" destId="{0398AA7C-E01D-4C70-A7AB-94486AE39F73}" srcOrd="0" destOrd="0" presId="urn:microsoft.com/office/officeart/2005/8/layout/vProcess5"/>
    <dgm:cxn modelId="{EA0E6AA3-D2B7-480B-9454-C400D3328D3E}" type="presOf" srcId="{9936C44F-9B4B-4AC3-BED9-DE2EB6E2F255}" destId="{FFF03ED3-3E6A-4FA6-BD0D-73BF586EF158}" srcOrd="0" destOrd="0" presId="urn:microsoft.com/office/officeart/2005/8/layout/vProcess5"/>
    <dgm:cxn modelId="{51FB8AAE-850D-4532-8899-7EEABD376CA6}" type="presOf" srcId="{7412C605-C40B-4F75-8A52-86D291430836}" destId="{8FF0FCDB-5300-4431-99A4-0409F0C29544}" srcOrd="1" destOrd="0" presId="urn:microsoft.com/office/officeart/2005/8/layout/vProcess5"/>
    <dgm:cxn modelId="{2C0BC4BE-BD08-475A-8555-DE9518A9DA48}" type="presOf" srcId="{E7E123DB-C556-47D2-AB01-9B94DB3A062C}" destId="{1305FFE9-F2DA-44D9-B39F-4485DB40A541}" srcOrd="0" destOrd="0" presId="urn:microsoft.com/office/officeart/2005/8/layout/vProcess5"/>
    <dgm:cxn modelId="{B81512C1-6B89-4307-8CD7-82DB6CFD79F0}" srcId="{C16A5DEA-3634-4292-837F-7A07CAEADE83}" destId="{7412C605-C40B-4F75-8A52-86D291430836}" srcOrd="1" destOrd="0" parTransId="{4FE1E1DD-28C2-4C13-BE18-842E75D4C302}" sibTransId="{E7E123DB-C556-47D2-AB01-9B94DB3A062C}"/>
    <dgm:cxn modelId="{4167C4DA-7DF0-4F4F-BD85-FC1249847B34}" srcId="{C16A5DEA-3634-4292-837F-7A07CAEADE83}" destId="{8972300C-FDDA-4D82-8790-D538C2798AA6}" srcOrd="2" destOrd="0" parTransId="{8F47CB04-09B4-44EC-BB19-453FC0A043AB}" sibTransId="{FD631FA3-7F5C-487E-9242-4143147A2C82}"/>
    <dgm:cxn modelId="{25D091DC-226A-4F64-8B52-157C479C1909}" type="presOf" srcId="{8972300C-FDDA-4D82-8790-D538C2798AA6}" destId="{009A52F8-DBA0-46EB-90AD-66AF8C345644}" srcOrd="1" destOrd="0" presId="urn:microsoft.com/office/officeart/2005/8/layout/vProcess5"/>
    <dgm:cxn modelId="{A85076E9-8506-4799-B667-65F0441A8F7E}" type="presOf" srcId="{9936C44F-9B4B-4AC3-BED9-DE2EB6E2F255}" destId="{2006B3FE-CFA4-407B-8F28-813D1CED831B}" srcOrd="1" destOrd="0" presId="urn:microsoft.com/office/officeart/2005/8/layout/vProcess5"/>
    <dgm:cxn modelId="{08D83104-7D56-44C9-AD09-9D31202E8045}" type="presParOf" srcId="{C909866A-CDEC-4E4E-A79F-43C4A01E66B8}" destId="{3DB807CF-F7FF-4A5E-8041-E649545329A0}" srcOrd="0" destOrd="0" presId="urn:microsoft.com/office/officeart/2005/8/layout/vProcess5"/>
    <dgm:cxn modelId="{449D1CE7-F8FA-4045-A645-5EE451BB06D5}" type="presParOf" srcId="{C909866A-CDEC-4E4E-A79F-43C4A01E66B8}" destId="{FFF03ED3-3E6A-4FA6-BD0D-73BF586EF158}" srcOrd="1" destOrd="0" presId="urn:microsoft.com/office/officeart/2005/8/layout/vProcess5"/>
    <dgm:cxn modelId="{E48A3BCD-25F4-48A5-BF3A-D04402F2E5A1}" type="presParOf" srcId="{C909866A-CDEC-4E4E-A79F-43C4A01E66B8}" destId="{82E200BE-D415-42BA-8B17-43F1E4F12E83}" srcOrd="2" destOrd="0" presId="urn:microsoft.com/office/officeart/2005/8/layout/vProcess5"/>
    <dgm:cxn modelId="{F7079105-4EF7-4902-BE52-30A34F188714}" type="presParOf" srcId="{C909866A-CDEC-4E4E-A79F-43C4A01E66B8}" destId="{3953A63D-A882-4739-BEB4-038A35707246}" srcOrd="3" destOrd="0" presId="urn:microsoft.com/office/officeart/2005/8/layout/vProcess5"/>
    <dgm:cxn modelId="{E20CBD20-2122-418C-AD55-696D88E64A11}" type="presParOf" srcId="{C909866A-CDEC-4E4E-A79F-43C4A01E66B8}" destId="{0398AA7C-E01D-4C70-A7AB-94486AE39F73}" srcOrd="4" destOrd="0" presId="urn:microsoft.com/office/officeart/2005/8/layout/vProcess5"/>
    <dgm:cxn modelId="{3C48D349-1ECA-401A-89A7-846DC7CA25B1}" type="presParOf" srcId="{C909866A-CDEC-4E4E-A79F-43C4A01E66B8}" destId="{1305FFE9-F2DA-44D9-B39F-4485DB40A541}" srcOrd="5" destOrd="0" presId="urn:microsoft.com/office/officeart/2005/8/layout/vProcess5"/>
    <dgm:cxn modelId="{45607E45-E655-4CF8-A5DD-C734C20697C7}" type="presParOf" srcId="{C909866A-CDEC-4E4E-A79F-43C4A01E66B8}" destId="{2006B3FE-CFA4-407B-8F28-813D1CED831B}" srcOrd="6" destOrd="0" presId="urn:microsoft.com/office/officeart/2005/8/layout/vProcess5"/>
    <dgm:cxn modelId="{98CC702C-64EF-4400-9A75-236F70FE938E}" type="presParOf" srcId="{C909866A-CDEC-4E4E-A79F-43C4A01E66B8}" destId="{8FF0FCDB-5300-4431-99A4-0409F0C29544}" srcOrd="7" destOrd="0" presId="urn:microsoft.com/office/officeart/2005/8/layout/vProcess5"/>
    <dgm:cxn modelId="{5E9947C1-EF88-4B25-95D0-CC1DDFF41EDF}" type="presParOf" srcId="{C909866A-CDEC-4E4E-A79F-43C4A01E66B8}" destId="{009A52F8-DBA0-46EB-90AD-66AF8C345644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16A5DEA-3634-4292-837F-7A07CAEADE83}" type="doc">
      <dgm:prSet loTypeId="urn:microsoft.com/office/officeart/2005/8/layout/vProcess5" loCatId="process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th-TH"/>
        </a:p>
      </dgm:t>
    </dgm:pt>
    <dgm:pt modelId="{9936C44F-9B4B-4AC3-BED9-DE2EB6E2F255}">
      <dgm:prSet phldrT="[Text]" custT="1"/>
      <dgm:spPr>
        <a:solidFill>
          <a:srgbClr val="ECB4FE"/>
        </a:solidFill>
        <a:ln>
          <a:solidFill>
            <a:srgbClr val="ECB4FE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th-TH" sz="28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DD1CBABC-B97C-4225-8AF0-3AA446FCE709}" type="parTrans" cxnId="{AC9ED51E-D3B3-4706-A5B1-6B8D8BC841AC}">
      <dgm:prSet/>
      <dgm:spPr/>
      <dgm:t>
        <a:bodyPr/>
        <a:lstStyle/>
        <a:p>
          <a:endParaRPr lang="th-TH"/>
        </a:p>
      </dgm:t>
    </dgm:pt>
    <dgm:pt modelId="{0E676561-F9E7-4D70-B40F-43880401C9E2}" type="sibTrans" cxnId="{AC9ED51E-D3B3-4706-A5B1-6B8D8BC841AC}">
      <dgm:prSet/>
      <dgm:spPr>
        <a:solidFill>
          <a:srgbClr val="FF0000">
            <a:alpha val="90000"/>
          </a:srgbClr>
        </a:solidFill>
        <a:ln>
          <a:solidFill>
            <a:srgbClr val="FF0000">
              <a:alpha val="90000"/>
            </a:srgbClr>
          </a:solidFill>
        </a:ln>
      </dgm:spPr>
      <dgm:t>
        <a:bodyPr/>
        <a:lstStyle/>
        <a:p>
          <a:endParaRPr lang="th-TH"/>
        </a:p>
      </dgm:t>
    </dgm:pt>
    <dgm:pt modelId="{7412C605-C40B-4F75-8A52-86D291430836}">
      <dgm:prSet phldrT="[Text]" custT="1"/>
      <dgm:spPr>
        <a:solidFill>
          <a:srgbClr val="FF99CC"/>
        </a:solidFill>
        <a:ln>
          <a:solidFill>
            <a:srgbClr val="FF99CC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th-TH" sz="28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4FE1E1DD-28C2-4C13-BE18-842E75D4C302}" type="parTrans" cxnId="{B81512C1-6B89-4307-8CD7-82DB6CFD79F0}">
      <dgm:prSet/>
      <dgm:spPr/>
      <dgm:t>
        <a:bodyPr/>
        <a:lstStyle/>
        <a:p>
          <a:endParaRPr lang="th-TH"/>
        </a:p>
      </dgm:t>
    </dgm:pt>
    <dgm:pt modelId="{E7E123DB-C556-47D2-AB01-9B94DB3A062C}" type="sibTrans" cxnId="{B81512C1-6B89-4307-8CD7-82DB6CFD79F0}">
      <dgm:prSet/>
      <dgm:spPr>
        <a:solidFill>
          <a:srgbClr val="00B050">
            <a:alpha val="90000"/>
          </a:srgbClr>
        </a:solidFill>
        <a:ln>
          <a:solidFill>
            <a:srgbClr val="00B050">
              <a:alpha val="90000"/>
            </a:srgbClr>
          </a:solidFill>
        </a:ln>
      </dgm:spPr>
      <dgm:t>
        <a:bodyPr/>
        <a:lstStyle/>
        <a:p>
          <a:endParaRPr lang="th-TH"/>
        </a:p>
      </dgm:t>
    </dgm:pt>
    <dgm:pt modelId="{8972300C-FDDA-4D82-8790-D538C2798AA6}">
      <dgm:prSet phldrT="[Text]" custT="1"/>
      <dgm:spPr>
        <a:solidFill>
          <a:schemeClr val="accent2">
            <a:lumMod val="60000"/>
            <a:lumOff val="4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th-TH" sz="28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8F47CB04-09B4-44EC-BB19-453FC0A043AB}" type="parTrans" cxnId="{4167C4DA-7DF0-4F4F-BD85-FC1249847B34}">
      <dgm:prSet/>
      <dgm:spPr/>
      <dgm:t>
        <a:bodyPr/>
        <a:lstStyle/>
        <a:p>
          <a:endParaRPr lang="th-TH"/>
        </a:p>
      </dgm:t>
    </dgm:pt>
    <dgm:pt modelId="{FD631FA3-7F5C-487E-9242-4143147A2C82}" type="sibTrans" cxnId="{4167C4DA-7DF0-4F4F-BD85-FC1249847B34}">
      <dgm:prSet/>
      <dgm:spPr/>
      <dgm:t>
        <a:bodyPr/>
        <a:lstStyle/>
        <a:p>
          <a:endParaRPr lang="th-TH"/>
        </a:p>
      </dgm:t>
    </dgm:pt>
    <dgm:pt modelId="{C909866A-CDEC-4E4E-A79F-43C4A01E66B8}" type="pres">
      <dgm:prSet presAssocID="{C16A5DEA-3634-4292-837F-7A07CAEADE83}" presName="outerComposite" presStyleCnt="0">
        <dgm:presLayoutVars>
          <dgm:chMax val="5"/>
          <dgm:dir/>
          <dgm:resizeHandles val="exact"/>
        </dgm:presLayoutVars>
      </dgm:prSet>
      <dgm:spPr/>
    </dgm:pt>
    <dgm:pt modelId="{3DB807CF-F7FF-4A5E-8041-E649545329A0}" type="pres">
      <dgm:prSet presAssocID="{C16A5DEA-3634-4292-837F-7A07CAEADE83}" presName="dummyMaxCanvas" presStyleCnt="0">
        <dgm:presLayoutVars/>
      </dgm:prSet>
      <dgm:spPr/>
    </dgm:pt>
    <dgm:pt modelId="{FFF03ED3-3E6A-4FA6-BD0D-73BF586EF158}" type="pres">
      <dgm:prSet presAssocID="{C16A5DEA-3634-4292-837F-7A07CAEADE83}" presName="ThreeNodes_1" presStyleLbl="node1" presStyleIdx="0" presStyleCnt="3" custScaleY="53883" custLinFactNeighborX="-836" custLinFactNeighborY="-28378">
        <dgm:presLayoutVars>
          <dgm:bulletEnabled val="1"/>
        </dgm:presLayoutVars>
      </dgm:prSet>
      <dgm:spPr/>
    </dgm:pt>
    <dgm:pt modelId="{82E200BE-D415-42BA-8B17-43F1E4F12E83}" type="pres">
      <dgm:prSet presAssocID="{C16A5DEA-3634-4292-837F-7A07CAEADE83}" presName="ThreeNodes_2" presStyleLbl="node1" presStyleIdx="1" presStyleCnt="3" custLinFactNeighborX="-985" custLinFactNeighborY="-40762">
        <dgm:presLayoutVars>
          <dgm:bulletEnabled val="1"/>
        </dgm:presLayoutVars>
      </dgm:prSet>
      <dgm:spPr/>
    </dgm:pt>
    <dgm:pt modelId="{3953A63D-A882-4739-BEB4-038A35707246}" type="pres">
      <dgm:prSet presAssocID="{C16A5DEA-3634-4292-837F-7A07CAEADE83}" presName="ThreeNodes_3" presStyleLbl="node1" presStyleIdx="2" presStyleCnt="3" custLinFactNeighborX="-141" custLinFactNeighborY="-37104">
        <dgm:presLayoutVars>
          <dgm:bulletEnabled val="1"/>
        </dgm:presLayoutVars>
      </dgm:prSet>
      <dgm:spPr/>
    </dgm:pt>
    <dgm:pt modelId="{0398AA7C-E01D-4C70-A7AB-94486AE39F73}" type="pres">
      <dgm:prSet presAssocID="{C16A5DEA-3634-4292-837F-7A07CAEADE83}" presName="ThreeConn_1-2" presStyleLbl="fgAccFollowNode1" presStyleIdx="0" presStyleCnt="2" custLinFactNeighborX="5142" custLinFactNeighborY="-63427">
        <dgm:presLayoutVars>
          <dgm:bulletEnabled val="1"/>
        </dgm:presLayoutVars>
      </dgm:prSet>
      <dgm:spPr/>
    </dgm:pt>
    <dgm:pt modelId="{1305FFE9-F2DA-44D9-B39F-4485DB40A541}" type="pres">
      <dgm:prSet presAssocID="{C16A5DEA-3634-4292-837F-7A07CAEADE83}" presName="ThreeConn_2-3" presStyleLbl="fgAccFollowNode1" presStyleIdx="1" presStyleCnt="2" custLinFactNeighborX="-7333" custLinFactNeighborY="-79311">
        <dgm:presLayoutVars>
          <dgm:bulletEnabled val="1"/>
        </dgm:presLayoutVars>
      </dgm:prSet>
      <dgm:spPr/>
    </dgm:pt>
    <dgm:pt modelId="{2006B3FE-CFA4-407B-8F28-813D1CED831B}" type="pres">
      <dgm:prSet presAssocID="{C16A5DEA-3634-4292-837F-7A07CAEADE83}" presName="ThreeNodes_1_text" presStyleLbl="node1" presStyleIdx="2" presStyleCnt="3">
        <dgm:presLayoutVars>
          <dgm:bulletEnabled val="1"/>
        </dgm:presLayoutVars>
      </dgm:prSet>
      <dgm:spPr/>
    </dgm:pt>
    <dgm:pt modelId="{8FF0FCDB-5300-4431-99A4-0409F0C29544}" type="pres">
      <dgm:prSet presAssocID="{C16A5DEA-3634-4292-837F-7A07CAEADE83}" presName="ThreeNodes_2_text" presStyleLbl="node1" presStyleIdx="2" presStyleCnt="3">
        <dgm:presLayoutVars>
          <dgm:bulletEnabled val="1"/>
        </dgm:presLayoutVars>
      </dgm:prSet>
      <dgm:spPr/>
    </dgm:pt>
    <dgm:pt modelId="{009A52F8-DBA0-46EB-90AD-66AF8C345644}" type="pres">
      <dgm:prSet presAssocID="{C16A5DEA-3634-4292-837F-7A07CAEADE83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AC9ED51E-D3B3-4706-A5B1-6B8D8BC841AC}" srcId="{C16A5DEA-3634-4292-837F-7A07CAEADE83}" destId="{9936C44F-9B4B-4AC3-BED9-DE2EB6E2F255}" srcOrd="0" destOrd="0" parTransId="{DD1CBABC-B97C-4225-8AF0-3AA446FCE709}" sibTransId="{0E676561-F9E7-4D70-B40F-43880401C9E2}"/>
    <dgm:cxn modelId="{99DDC739-EAC2-4A12-9504-0318B35C8E06}" type="presOf" srcId="{C16A5DEA-3634-4292-837F-7A07CAEADE83}" destId="{C909866A-CDEC-4E4E-A79F-43C4A01E66B8}" srcOrd="0" destOrd="0" presId="urn:microsoft.com/office/officeart/2005/8/layout/vProcess5"/>
    <dgm:cxn modelId="{0BB4CA70-B139-46D7-AD16-4EBA980BF5BD}" type="presOf" srcId="{8972300C-FDDA-4D82-8790-D538C2798AA6}" destId="{3953A63D-A882-4739-BEB4-038A35707246}" srcOrd="0" destOrd="0" presId="urn:microsoft.com/office/officeart/2005/8/layout/vProcess5"/>
    <dgm:cxn modelId="{B4DF1884-DF02-484F-85BD-3E66235EAB52}" type="presOf" srcId="{7412C605-C40B-4F75-8A52-86D291430836}" destId="{82E200BE-D415-42BA-8B17-43F1E4F12E83}" srcOrd="0" destOrd="0" presId="urn:microsoft.com/office/officeart/2005/8/layout/vProcess5"/>
    <dgm:cxn modelId="{11908C8F-21FD-40B4-9F09-82BC180A2516}" type="presOf" srcId="{0E676561-F9E7-4D70-B40F-43880401C9E2}" destId="{0398AA7C-E01D-4C70-A7AB-94486AE39F73}" srcOrd="0" destOrd="0" presId="urn:microsoft.com/office/officeart/2005/8/layout/vProcess5"/>
    <dgm:cxn modelId="{EA0E6AA3-D2B7-480B-9454-C400D3328D3E}" type="presOf" srcId="{9936C44F-9B4B-4AC3-BED9-DE2EB6E2F255}" destId="{FFF03ED3-3E6A-4FA6-BD0D-73BF586EF158}" srcOrd="0" destOrd="0" presId="urn:microsoft.com/office/officeart/2005/8/layout/vProcess5"/>
    <dgm:cxn modelId="{51FB8AAE-850D-4532-8899-7EEABD376CA6}" type="presOf" srcId="{7412C605-C40B-4F75-8A52-86D291430836}" destId="{8FF0FCDB-5300-4431-99A4-0409F0C29544}" srcOrd="1" destOrd="0" presId="urn:microsoft.com/office/officeart/2005/8/layout/vProcess5"/>
    <dgm:cxn modelId="{2C0BC4BE-BD08-475A-8555-DE9518A9DA48}" type="presOf" srcId="{E7E123DB-C556-47D2-AB01-9B94DB3A062C}" destId="{1305FFE9-F2DA-44D9-B39F-4485DB40A541}" srcOrd="0" destOrd="0" presId="urn:microsoft.com/office/officeart/2005/8/layout/vProcess5"/>
    <dgm:cxn modelId="{B81512C1-6B89-4307-8CD7-82DB6CFD79F0}" srcId="{C16A5DEA-3634-4292-837F-7A07CAEADE83}" destId="{7412C605-C40B-4F75-8A52-86D291430836}" srcOrd="1" destOrd="0" parTransId="{4FE1E1DD-28C2-4C13-BE18-842E75D4C302}" sibTransId="{E7E123DB-C556-47D2-AB01-9B94DB3A062C}"/>
    <dgm:cxn modelId="{4167C4DA-7DF0-4F4F-BD85-FC1249847B34}" srcId="{C16A5DEA-3634-4292-837F-7A07CAEADE83}" destId="{8972300C-FDDA-4D82-8790-D538C2798AA6}" srcOrd="2" destOrd="0" parTransId="{8F47CB04-09B4-44EC-BB19-453FC0A043AB}" sibTransId="{FD631FA3-7F5C-487E-9242-4143147A2C82}"/>
    <dgm:cxn modelId="{25D091DC-226A-4F64-8B52-157C479C1909}" type="presOf" srcId="{8972300C-FDDA-4D82-8790-D538C2798AA6}" destId="{009A52F8-DBA0-46EB-90AD-66AF8C345644}" srcOrd="1" destOrd="0" presId="urn:microsoft.com/office/officeart/2005/8/layout/vProcess5"/>
    <dgm:cxn modelId="{A85076E9-8506-4799-B667-65F0441A8F7E}" type="presOf" srcId="{9936C44F-9B4B-4AC3-BED9-DE2EB6E2F255}" destId="{2006B3FE-CFA4-407B-8F28-813D1CED831B}" srcOrd="1" destOrd="0" presId="urn:microsoft.com/office/officeart/2005/8/layout/vProcess5"/>
    <dgm:cxn modelId="{08D83104-7D56-44C9-AD09-9D31202E8045}" type="presParOf" srcId="{C909866A-CDEC-4E4E-A79F-43C4A01E66B8}" destId="{3DB807CF-F7FF-4A5E-8041-E649545329A0}" srcOrd="0" destOrd="0" presId="urn:microsoft.com/office/officeart/2005/8/layout/vProcess5"/>
    <dgm:cxn modelId="{449D1CE7-F8FA-4045-A645-5EE451BB06D5}" type="presParOf" srcId="{C909866A-CDEC-4E4E-A79F-43C4A01E66B8}" destId="{FFF03ED3-3E6A-4FA6-BD0D-73BF586EF158}" srcOrd="1" destOrd="0" presId="urn:microsoft.com/office/officeart/2005/8/layout/vProcess5"/>
    <dgm:cxn modelId="{E48A3BCD-25F4-48A5-BF3A-D04402F2E5A1}" type="presParOf" srcId="{C909866A-CDEC-4E4E-A79F-43C4A01E66B8}" destId="{82E200BE-D415-42BA-8B17-43F1E4F12E83}" srcOrd="2" destOrd="0" presId="urn:microsoft.com/office/officeart/2005/8/layout/vProcess5"/>
    <dgm:cxn modelId="{F7079105-4EF7-4902-BE52-30A34F188714}" type="presParOf" srcId="{C909866A-CDEC-4E4E-A79F-43C4A01E66B8}" destId="{3953A63D-A882-4739-BEB4-038A35707246}" srcOrd="3" destOrd="0" presId="urn:microsoft.com/office/officeart/2005/8/layout/vProcess5"/>
    <dgm:cxn modelId="{E20CBD20-2122-418C-AD55-696D88E64A11}" type="presParOf" srcId="{C909866A-CDEC-4E4E-A79F-43C4A01E66B8}" destId="{0398AA7C-E01D-4C70-A7AB-94486AE39F73}" srcOrd="4" destOrd="0" presId="urn:microsoft.com/office/officeart/2005/8/layout/vProcess5"/>
    <dgm:cxn modelId="{3C48D349-1ECA-401A-89A7-846DC7CA25B1}" type="presParOf" srcId="{C909866A-CDEC-4E4E-A79F-43C4A01E66B8}" destId="{1305FFE9-F2DA-44D9-B39F-4485DB40A541}" srcOrd="5" destOrd="0" presId="urn:microsoft.com/office/officeart/2005/8/layout/vProcess5"/>
    <dgm:cxn modelId="{45607E45-E655-4CF8-A5DD-C734C20697C7}" type="presParOf" srcId="{C909866A-CDEC-4E4E-A79F-43C4A01E66B8}" destId="{2006B3FE-CFA4-407B-8F28-813D1CED831B}" srcOrd="6" destOrd="0" presId="urn:microsoft.com/office/officeart/2005/8/layout/vProcess5"/>
    <dgm:cxn modelId="{98CC702C-64EF-4400-9A75-236F70FE938E}" type="presParOf" srcId="{C909866A-CDEC-4E4E-A79F-43C4A01E66B8}" destId="{8FF0FCDB-5300-4431-99A4-0409F0C29544}" srcOrd="7" destOrd="0" presId="urn:microsoft.com/office/officeart/2005/8/layout/vProcess5"/>
    <dgm:cxn modelId="{5E9947C1-EF88-4B25-95D0-CC1DDFF41EDF}" type="presParOf" srcId="{C909866A-CDEC-4E4E-A79F-43C4A01E66B8}" destId="{009A52F8-DBA0-46EB-90AD-66AF8C345644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16A5DEA-3634-4292-837F-7A07CAEADE83}" type="doc">
      <dgm:prSet loTypeId="urn:microsoft.com/office/officeart/2005/8/layout/vProcess5" loCatId="process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th-TH"/>
        </a:p>
      </dgm:t>
    </dgm:pt>
    <dgm:pt modelId="{9936C44F-9B4B-4AC3-BED9-DE2EB6E2F255}">
      <dgm:prSet phldrT="[Text]" custT="1"/>
      <dgm:spPr>
        <a:solidFill>
          <a:srgbClr val="ECB4FE">
            <a:alpha val="90000"/>
          </a:srgbClr>
        </a:solidFill>
        <a:effectLst>
          <a:outerShdw blurRad="50800" dist="38100" algn="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th-TH" sz="28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DD1CBABC-B97C-4225-8AF0-3AA446FCE709}" type="parTrans" cxnId="{AC9ED51E-D3B3-4706-A5B1-6B8D8BC841AC}">
      <dgm:prSet/>
      <dgm:spPr/>
      <dgm:t>
        <a:bodyPr/>
        <a:lstStyle/>
        <a:p>
          <a:endParaRPr lang="th-TH"/>
        </a:p>
      </dgm:t>
    </dgm:pt>
    <dgm:pt modelId="{0E676561-F9E7-4D70-B40F-43880401C9E2}" type="sibTrans" cxnId="{AC9ED51E-D3B3-4706-A5B1-6B8D8BC841AC}">
      <dgm:prSet/>
      <dgm:spPr>
        <a:solidFill>
          <a:srgbClr val="FF0000"/>
        </a:solidFill>
        <a:ln>
          <a:solidFill>
            <a:srgbClr val="FF0000">
              <a:alpha val="90000"/>
            </a:srgbClr>
          </a:solidFill>
        </a:ln>
      </dgm:spPr>
      <dgm:t>
        <a:bodyPr/>
        <a:lstStyle/>
        <a:p>
          <a:endParaRPr lang="th-TH"/>
        </a:p>
      </dgm:t>
    </dgm:pt>
    <dgm:pt modelId="{7412C605-C40B-4F75-8A52-86D291430836}">
      <dgm:prSet phldrT="[Text]" custT="1"/>
      <dgm:spPr>
        <a:solidFill>
          <a:schemeClr val="accent5">
            <a:lumMod val="60000"/>
            <a:lumOff val="40000"/>
            <a:alpha val="76667"/>
          </a:schemeClr>
        </a:solidFill>
      </dgm:spPr>
      <dgm:t>
        <a:bodyPr/>
        <a:lstStyle/>
        <a:p>
          <a:endParaRPr lang="th-TH" sz="28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4FE1E1DD-28C2-4C13-BE18-842E75D4C302}" type="parTrans" cxnId="{B81512C1-6B89-4307-8CD7-82DB6CFD79F0}">
      <dgm:prSet/>
      <dgm:spPr/>
      <dgm:t>
        <a:bodyPr/>
        <a:lstStyle/>
        <a:p>
          <a:endParaRPr lang="th-TH"/>
        </a:p>
      </dgm:t>
    </dgm:pt>
    <dgm:pt modelId="{E7E123DB-C556-47D2-AB01-9B94DB3A062C}" type="sibTrans" cxnId="{B81512C1-6B89-4307-8CD7-82DB6CFD79F0}">
      <dgm:prSet/>
      <dgm:spPr>
        <a:solidFill>
          <a:srgbClr val="FF0000"/>
        </a:solidFill>
        <a:ln>
          <a:solidFill>
            <a:srgbClr val="FF0000">
              <a:alpha val="90000"/>
            </a:srgbClr>
          </a:solidFill>
        </a:ln>
      </dgm:spPr>
      <dgm:t>
        <a:bodyPr/>
        <a:lstStyle/>
        <a:p>
          <a:endParaRPr lang="th-TH"/>
        </a:p>
      </dgm:t>
    </dgm:pt>
    <dgm:pt modelId="{8972300C-FDDA-4D82-8790-D538C2798AA6}">
      <dgm:prSet phldrT="[Text]" custT="1"/>
      <dgm:spPr>
        <a:solidFill>
          <a:srgbClr val="92D050">
            <a:alpha val="63333"/>
          </a:srgbClr>
        </a:solidFill>
      </dgm:spPr>
      <dgm:t>
        <a:bodyPr/>
        <a:lstStyle/>
        <a:p>
          <a:endParaRPr lang="th-TH" sz="28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8F47CB04-09B4-44EC-BB19-453FC0A043AB}" type="parTrans" cxnId="{4167C4DA-7DF0-4F4F-BD85-FC1249847B34}">
      <dgm:prSet/>
      <dgm:spPr/>
      <dgm:t>
        <a:bodyPr/>
        <a:lstStyle/>
        <a:p>
          <a:endParaRPr lang="th-TH"/>
        </a:p>
      </dgm:t>
    </dgm:pt>
    <dgm:pt modelId="{FD631FA3-7F5C-487E-9242-4143147A2C82}" type="sibTrans" cxnId="{4167C4DA-7DF0-4F4F-BD85-FC1249847B34}">
      <dgm:prSet/>
      <dgm:spPr>
        <a:solidFill>
          <a:srgbClr val="FF0000">
            <a:alpha val="96078"/>
          </a:srgbClr>
        </a:solidFill>
        <a:ln>
          <a:solidFill>
            <a:srgbClr val="FF0000">
              <a:alpha val="90000"/>
            </a:srgbClr>
          </a:solidFill>
        </a:ln>
      </dgm:spPr>
      <dgm:t>
        <a:bodyPr/>
        <a:lstStyle/>
        <a:p>
          <a:endParaRPr lang="th-TH"/>
        </a:p>
      </dgm:t>
    </dgm:pt>
    <dgm:pt modelId="{1699F11A-BA38-4747-BF76-21A0E360EE57}">
      <dgm:prSet/>
      <dgm:spPr>
        <a:solidFill>
          <a:srgbClr val="FF99CC">
            <a:alpha val="50000"/>
          </a:srgbClr>
        </a:solidFill>
      </dgm:spPr>
      <dgm:t>
        <a:bodyPr/>
        <a:lstStyle/>
        <a:p>
          <a:endParaRPr lang="th-TH"/>
        </a:p>
      </dgm:t>
    </dgm:pt>
    <dgm:pt modelId="{77EAE642-CF45-4C12-AFF9-CCF439445822}" type="parTrans" cxnId="{34D6C1B1-2986-452F-801C-D699B4D00B96}">
      <dgm:prSet/>
      <dgm:spPr/>
      <dgm:t>
        <a:bodyPr/>
        <a:lstStyle/>
        <a:p>
          <a:endParaRPr lang="th-TH"/>
        </a:p>
      </dgm:t>
    </dgm:pt>
    <dgm:pt modelId="{FF261055-C592-4E7B-A7C6-4B399D834D16}" type="sibTrans" cxnId="{34D6C1B1-2986-452F-801C-D699B4D00B96}">
      <dgm:prSet/>
      <dgm:spPr/>
      <dgm:t>
        <a:bodyPr/>
        <a:lstStyle/>
        <a:p>
          <a:endParaRPr lang="th-TH"/>
        </a:p>
      </dgm:t>
    </dgm:pt>
    <dgm:pt modelId="{C909866A-CDEC-4E4E-A79F-43C4A01E66B8}" type="pres">
      <dgm:prSet presAssocID="{C16A5DEA-3634-4292-837F-7A07CAEADE83}" presName="outerComposite" presStyleCnt="0">
        <dgm:presLayoutVars>
          <dgm:chMax val="5"/>
          <dgm:dir/>
          <dgm:resizeHandles val="exact"/>
        </dgm:presLayoutVars>
      </dgm:prSet>
      <dgm:spPr/>
    </dgm:pt>
    <dgm:pt modelId="{3DB807CF-F7FF-4A5E-8041-E649545329A0}" type="pres">
      <dgm:prSet presAssocID="{C16A5DEA-3634-4292-837F-7A07CAEADE83}" presName="dummyMaxCanvas" presStyleCnt="0">
        <dgm:presLayoutVars/>
      </dgm:prSet>
      <dgm:spPr/>
    </dgm:pt>
    <dgm:pt modelId="{F4E12E7A-2D90-477E-A475-3271D77CBD81}" type="pres">
      <dgm:prSet presAssocID="{C16A5DEA-3634-4292-837F-7A07CAEADE83}" presName="FourNodes_1" presStyleLbl="node1" presStyleIdx="0" presStyleCnt="4">
        <dgm:presLayoutVars>
          <dgm:bulletEnabled val="1"/>
        </dgm:presLayoutVars>
      </dgm:prSet>
      <dgm:spPr/>
    </dgm:pt>
    <dgm:pt modelId="{4BF3F869-789D-4DF7-B68C-3007F440E362}" type="pres">
      <dgm:prSet presAssocID="{C16A5DEA-3634-4292-837F-7A07CAEADE83}" presName="FourNodes_2" presStyleLbl="node1" presStyleIdx="1" presStyleCnt="4">
        <dgm:presLayoutVars>
          <dgm:bulletEnabled val="1"/>
        </dgm:presLayoutVars>
      </dgm:prSet>
      <dgm:spPr/>
    </dgm:pt>
    <dgm:pt modelId="{F1E83131-390C-4338-88B6-083BDB247725}" type="pres">
      <dgm:prSet presAssocID="{C16A5DEA-3634-4292-837F-7A07CAEADE83}" presName="FourNodes_3" presStyleLbl="node1" presStyleIdx="2" presStyleCnt="4">
        <dgm:presLayoutVars>
          <dgm:bulletEnabled val="1"/>
        </dgm:presLayoutVars>
      </dgm:prSet>
      <dgm:spPr/>
    </dgm:pt>
    <dgm:pt modelId="{F547ADDC-19CC-447F-9614-6474737EC076}" type="pres">
      <dgm:prSet presAssocID="{C16A5DEA-3634-4292-837F-7A07CAEADE83}" presName="FourNodes_4" presStyleLbl="node1" presStyleIdx="3" presStyleCnt="4">
        <dgm:presLayoutVars>
          <dgm:bulletEnabled val="1"/>
        </dgm:presLayoutVars>
      </dgm:prSet>
      <dgm:spPr/>
    </dgm:pt>
    <dgm:pt modelId="{EF08ED26-2075-44E3-9686-35FAAEBB0293}" type="pres">
      <dgm:prSet presAssocID="{C16A5DEA-3634-4292-837F-7A07CAEADE83}" presName="FourConn_1-2" presStyleLbl="fgAccFollowNode1" presStyleIdx="0" presStyleCnt="3">
        <dgm:presLayoutVars>
          <dgm:bulletEnabled val="1"/>
        </dgm:presLayoutVars>
      </dgm:prSet>
      <dgm:spPr/>
    </dgm:pt>
    <dgm:pt modelId="{8796E1A1-6E7F-470F-9D19-0B8971F19FD4}" type="pres">
      <dgm:prSet presAssocID="{C16A5DEA-3634-4292-837F-7A07CAEADE83}" presName="FourConn_2-3" presStyleLbl="fgAccFollowNode1" presStyleIdx="1" presStyleCnt="3">
        <dgm:presLayoutVars>
          <dgm:bulletEnabled val="1"/>
        </dgm:presLayoutVars>
      </dgm:prSet>
      <dgm:spPr/>
    </dgm:pt>
    <dgm:pt modelId="{A77099DE-09B4-4B74-839C-F5F1D8A6DBC7}" type="pres">
      <dgm:prSet presAssocID="{C16A5DEA-3634-4292-837F-7A07CAEADE83}" presName="FourConn_3-4" presStyleLbl="fgAccFollowNode1" presStyleIdx="2" presStyleCnt="3">
        <dgm:presLayoutVars>
          <dgm:bulletEnabled val="1"/>
        </dgm:presLayoutVars>
      </dgm:prSet>
      <dgm:spPr/>
    </dgm:pt>
    <dgm:pt modelId="{E443F0A5-0F53-4802-A7E6-A6CA10F18C40}" type="pres">
      <dgm:prSet presAssocID="{C16A5DEA-3634-4292-837F-7A07CAEADE83}" presName="FourNodes_1_text" presStyleLbl="node1" presStyleIdx="3" presStyleCnt="4">
        <dgm:presLayoutVars>
          <dgm:bulletEnabled val="1"/>
        </dgm:presLayoutVars>
      </dgm:prSet>
      <dgm:spPr/>
    </dgm:pt>
    <dgm:pt modelId="{31AED3FF-AC7F-426C-9676-E48CE27E8AD0}" type="pres">
      <dgm:prSet presAssocID="{C16A5DEA-3634-4292-837F-7A07CAEADE83}" presName="FourNodes_2_text" presStyleLbl="node1" presStyleIdx="3" presStyleCnt="4">
        <dgm:presLayoutVars>
          <dgm:bulletEnabled val="1"/>
        </dgm:presLayoutVars>
      </dgm:prSet>
      <dgm:spPr/>
    </dgm:pt>
    <dgm:pt modelId="{27F879EA-B3C4-427A-95DD-4525C32B083E}" type="pres">
      <dgm:prSet presAssocID="{C16A5DEA-3634-4292-837F-7A07CAEADE83}" presName="FourNodes_3_text" presStyleLbl="node1" presStyleIdx="3" presStyleCnt="4">
        <dgm:presLayoutVars>
          <dgm:bulletEnabled val="1"/>
        </dgm:presLayoutVars>
      </dgm:prSet>
      <dgm:spPr/>
    </dgm:pt>
    <dgm:pt modelId="{5032F050-213D-4F84-B621-5C1FC8D4DAC6}" type="pres">
      <dgm:prSet presAssocID="{C16A5DEA-3634-4292-837F-7A07CAEADE83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DF501C07-47C4-4FEA-9FD6-D9706F107921}" type="presOf" srcId="{9936C44F-9B4B-4AC3-BED9-DE2EB6E2F255}" destId="{E443F0A5-0F53-4802-A7E6-A6CA10F18C40}" srcOrd="1" destOrd="0" presId="urn:microsoft.com/office/officeart/2005/8/layout/vProcess5"/>
    <dgm:cxn modelId="{AC9ED51E-D3B3-4706-A5B1-6B8D8BC841AC}" srcId="{C16A5DEA-3634-4292-837F-7A07CAEADE83}" destId="{9936C44F-9B4B-4AC3-BED9-DE2EB6E2F255}" srcOrd="0" destOrd="0" parTransId="{DD1CBABC-B97C-4225-8AF0-3AA446FCE709}" sibTransId="{0E676561-F9E7-4D70-B40F-43880401C9E2}"/>
    <dgm:cxn modelId="{E1FF3B26-0282-4EB5-A975-0FEA3F72FDA1}" type="presOf" srcId="{0E676561-F9E7-4D70-B40F-43880401C9E2}" destId="{EF08ED26-2075-44E3-9686-35FAAEBB0293}" srcOrd="0" destOrd="0" presId="urn:microsoft.com/office/officeart/2005/8/layout/vProcess5"/>
    <dgm:cxn modelId="{BB906F2B-FCF8-4C03-9123-1E7FD43C5A97}" type="presOf" srcId="{FD631FA3-7F5C-487E-9242-4143147A2C82}" destId="{A77099DE-09B4-4B74-839C-F5F1D8A6DBC7}" srcOrd="0" destOrd="0" presId="urn:microsoft.com/office/officeart/2005/8/layout/vProcess5"/>
    <dgm:cxn modelId="{99DDC739-EAC2-4A12-9504-0318B35C8E06}" type="presOf" srcId="{C16A5DEA-3634-4292-837F-7A07CAEADE83}" destId="{C909866A-CDEC-4E4E-A79F-43C4A01E66B8}" srcOrd="0" destOrd="0" presId="urn:microsoft.com/office/officeart/2005/8/layout/vProcess5"/>
    <dgm:cxn modelId="{D9C58675-FEA9-4AF9-80B5-4F1E2CF33C0D}" type="presOf" srcId="{8972300C-FDDA-4D82-8790-D538C2798AA6}" destId="{27F879EA-B3C4-427A-95DD-4525C32B083E}" srcOrd="1" destOrd="0" presId="urn:microsoft.com/office/officeart/2005/8/layout/vProcess5"/>
    <dgm:cxn modelId="{71D34988-4658-42F6-B6C4-676C574261F0}" type="presOf" srcId="{7412C605-C40B-4F75-8A52-86D291430836}" destId="{4BF3F869-789D-4DF7-B68C-3007F440E362}" srcOrd="0" destOrd="0" presId="urn:microsoft.com/office/officeart/2005/8/layout/vProcess5"/>
    <dgm:cxn modelId="{EB41389A-C623-48C8-BFBE-DB83AE0DFB87}" type="presOf" srcId="{E7E123DB-C556-47D2-AB01-9B94DB3A062C}" destId="{8796E1A1-6E7F-470F-9D19-0B8971F19FD4}" srcOrd="0" destOrd="0" presId="urn:microsoft.com/office/officeart/2005/8/layout/vProcess5"/>
    <dgm:cxn modelId="{097015AE-01B5-4415-A4E1-07A60738492A}" type="presOf" srcId="{1699F11A-BA38-4747-BF76-21A0E360EE57}" destId="{F547ADDC-19CC-447F-9614-6474737EC076}" srcOrd="0" destOrd="0" presId="urn:microsoft.com/office/officeart/2005/8/layout/vProcess5"/>
    <dgm:cxn modelId="{34D6C1B1-2986-452F-801C-D699B4D00B96}" srcId="{C16A5DEA-3634-4292-837F-7A07CAEADE83}" destId="{1699F11A-BA38-4747-BF76-21A0E360EE57}" srcOrd="3" destOrd="0" parTransId="{77EAE642-CF45-4C12-AFF9-CCF439445822}" sibTransId="{FF261055-C592-4E7B-A7C6-4B399D834D16}"/>
    <dgm:cxn modelId="{092488B8-9BE5-4F72-91EA-943114E30173}" type="presOf" srcId="{1699F11A-BA38-4747-BF76-21A0E360EE57}" destId="{5032F050-213D-4F84-B621-5C1FC8D4DAC6}" srcOrd="1" destOrd="0" presId="urn:microsoft.com/office/officeart/2005/8/layout/vProcess5"/>
    <dgm:cxn modelId="{B81512C1-6B89-4307-8CD7-82DB6CFD79F0}" srcId="{C16A5DEA-3634-4292-837F-7A07CAEADE83}" destId="{7412C605-C40B-4F75-8A52-86D291430836}" srcOrd="1" destOrd="0" parTransId="{4FE1E1DD-28C2-4C13-BE18-842E75D4C302}" sibTransId="{E7E123DB-C556-47D2-AB01-9B94DB3A062C}"/>
    <dgm:cxn modelId="{BAED94CB-7B37-4587-A75B-5A929684A3C0}" type="presOf" srcId="{7412C605-C40B-4F75-8A52-86D291430836}" destId="{31AED3FF-AC7F-426C-9676-E48CE27E8AD0}" srcOrd="1" destOrd="0" presId="urn:microsoft.com/office/officeart/2005/8/layout/vProcess5"/>
    <dgm:cxn modelId="{4167C4DA-7DF0-4F4F-BD85-FC1249847B34}" srcId="{C16A5DEA-3634-4292-837F-7A07CAEADE83}" destId="{8972300C-FDDA-4D82-8790-D538C2798AA6}" srcOrd="2" destOrd="0" parTransId="{8F47CB04-09B4-44EC-BB19-453FC0A043AB}" sibTransId="{FD631FA3-7F5C-487E-9242-4143147A2C82}"/>
    <dgm:cxn modelId="{E47A61F0-914C-4D6F-A29A-CDF4BA4D2F80}" type="presOf" srcId="{8972300C-FDDA-4D82-8790-D538C2798AA6}" destId="{F1E83131-390C-4338-88B6-083BDB247725}" srcOrd="0" destOrd="0" presId="urn:microsoft.com/office/officeart/2005/8/layout/vProcess5"/>
    <dgm:cxn modelId="{163DA3FB-36CE-4DA6-A802-89272A84AB01}" type="presOf" srcId="{9936C44F-9B4B-4AC3-BED9-DE2EB6E2F255}" destId="{F4E12E7A-2D90-477E-A475-3271D77CBD81}" srcOrd="0" destOrd="0" presId="urn:microsoft.com/office/officeart/2005/8/layout/vProcess5"/>
    <dgm:cxn modelId="{08D83104-7D56-44C9-AD09-9D31202E8045}" type="presParOf" srcId="{C909866A-CDEC-4E4E-A79F-43C4A01E66B8}" destId="{3DB807CF-F7FF-4A5E-8041-E649545329A0}" srcOrd="0" destOrd="0" presId="urn:microsoft.com/office/officeart/2005/8/layout/vProcess5"/>
    <dgm:cxn modelId="{F6D94261-43A2-4DB4-A947-4F869BC348D3}" type="presParOf" srcId="{C909866A-CDEC-4E4E-A79F-43C4A01E66B8}" destId="{F4E12E7A-2D90-477E-A475-3271D77CBD81}" srcOrd="1" destOrd="0" presId="urn:microsoft.com/office/officeart/2005/8/layout/vProcess5"/>
    <dgm:cxn modelId="{119DE5E2-6100-49D8-9973-4A03539F24A0}" type="presParOf" srcId="{C909866A-CDEC-4E4E-A79F-43C4A01E66B8}" destId="{4BF3F869-789D-4DF7-B68C-3007F440E362}" srcOrd="2" destOrd="0" presId="urn:microsoft.com/office/officeart/2005/8/layout/vProcess5"/>
    <dgm:cxn modelId="{51C92D8C-7430-40B4-B6D2-63E4BC0CA26D}" type="presParOf" srcId="{C909866A-CDEC-4E4E-A79F-43C4A01E66B8}" destId="{F1E83131-390C-4338-88B6-083BDB247725}" srcOrd="3" destOrd="0" presId="urn:microsoft.com/office/officeart/2005/8/layout/vProcess5"/>
    <dgm:cxn modelId="{8C137FCE-75E4-481B-8720-9C00C74B7EFA}" type="presParOf" srcId="{C909866A-CDEC-4E4E-A79F-43C4A01E66B8}" destId="{F547ADDC-19CC-447F-9614-6474737EC076}" srcOrd="4" destOrd="0" presId="urn:microsoft.com/office/officeart/2005/8/layout/vProcess5"/>
    <dgm:cxn modelId="{A5367716-8EFC-428A-9D46-3BF2C17A3BF2}" type="presParOf" srcId="{C909866A-CDEC-4E4E-A79F-43C4A01E66B8}" destId="{EF08ED26-2075-44E3-9686-35FAAEBB0293}" srcOrd="5" destOrd="0" presId="urn:microsoft.com/office/officeart/2005/8/layout/vProcess5"/>
    <dgm:cxn modelId="{A54B28A9-7EBD-422F-8049-517DDF68C99E}" type="presParOf" srcId="{C909866A-CDEC-4E4E-A79F-43C4A01E66B8}" destId="{8796E1A1-6E7F-470F-9D19-0B8971F19FD4}" srcOrd="6" destOrd="0" presId="urn:microsoft.com/office/officeart/2005/8/layout/vProcess5"/>
    <dgm:cxn modelId="{761A6DCB-8D34-4802-BA7C-8420A815EE4B}" type="presParOf" srcId="{C909866A-CDEC-4E4E-A79F-43C4A01E66B8}" destId="{A77099DE-09B4-4B74-839C-F5F1D8A6DBC7}" srcOrd="7" destOrd="0" presId="urn:microsoft.com/office/officeart/2005/8/layout/vProcess5"/>
    <dgm:cxn modelId="{C0783C4E-0202-4439-B615-DA48B2804BB3}" type="presParOf" srcId="{C909866A-CDEC-4E4E-A79F-43C4A01E66B8}" destId="{E443F0A5-0F53-4802-A7E6-A6CA10F18C40}" srcOrd="8" destOrd="0" presId="urn:microsoft.com/office/officeart/2005/8/layout/vProcess5"/>
    <dgm:cxn modelId="{16F1B189-099E-48B4-957C-BF62B8FA76E6}" type="presParOf" srcId="{C909866A-CDEC-4E4E-A79F-43C4A01E66B8}" destId="{31AED3FF-AC7F-426C-9676-E48CE27E8AD0}" srcOrd="9" destOrd="0" presId="urn:microsoft.com/office/officeart/2005/8/layout/vProcess5"/>
    <dgm:cxn modelId="{F1462A4A-AA7A-4309-8403-CC6A25D69880}" type="presParOf" srcId="{C909866A-CDEC-4E4E-A79F-43C4A01E66B8}" destId="{27F879EA-B3C4-427A-95DD-4525C32B083E}" srcOrd="10" destOrd="0" presId="urn:microsoft.com/office/officeart/2005/8/layout/vProcess5"/>
    <dgm:cxn modelId="{92537D87-D548-49BD-BBB6-3EAF74C1A94E}" type="presParOf" srcId="{C909866A-CDEC-4E4E-A79F-43C4A01E66B8}" destId="{5032F050-213D-4F84-B621-5C1FC8D4DAC6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16A5DEA-3634-4292-837F-7A07CAEADE83}" type="doc">
      <dgm:prSet loTypeId="urn:microsoft.com/office/officeart/2005/8/layout/vProcess5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th-TH"/>
        </a:p>
      </dgm:t>
    </dgm:pt>
    <dgm:pt modelId="{9936C44F-9B4B-4AC3-BED9-DE2EB6E2F255}">
      <dgm:prSet phldrT="[Text]" custT="1"/>
      <dgm:spPr>
        <a:solidFill>
          <a:srgbClr val="FF99CC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th-TH" sz="28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DD1CBABC-B97C-4225-8AF0-3AA446FCE709}" type="parTrans" cxnId="{AC9ED51E-D3B3-4706-A5B1-6B8D8BC841AC}">
      <dgm:prSet/>
      <dgm:spPr/>
      <dgm:t>
        <a:bodyPr/>
        <a:lstStyle/>
        <a:p>
          <a:endParaRPr lang="th-TH"/>
        </a:p>
      </dgm:t>
    </dgm:pt>
    <dgm:pt modelId="{0E676561-F9E7-4D70-B40F-43880401C9E2}" type="sibTrans" cxnId="{AC9ED51E-D3B3-4706-A5B1-6B8D8BC841AC}">
      <dgm:prSet/>
      <dgm:spPr/>
      <dgm:t>
        <a:bodyPr/>
        <a:lstStyle/>
        <a:p>
          <a:endParaRPr lang="th-TH"/>
        </a:p>
      </dgm:t>
    </dgm:pt>
    <dgm:pt modelId="{7412C605-C40B-4F75-8A52-86D291430836}">
      <dgm:prSet phldrT="[Text]" custT="1"/>
      <dgm:spPr>
        <a:solidFill>
          <a:srgbClr val="00B0F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th-TH" sz="28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4FE1E1DD-28C2-4C13-BE18-842E75D4C302}" type="parTrans" cxnId="{B81512C1-6B89-4307-8CD7-82DB6CFD79F0}">
      <dgm:prSet/>
      <dgm:spPr/>
      <dgm:t>
        <a:bodyPr/>
        <a:lstStyle/>
        <a:p>
          <a:endParaRPr lang="th-TH"/>
        </a:p>
      </dgm:t>
    </dgm:pt>
    <dgm:pt modelId="{E7E123DB-C556-47D2-AB01-9B94DB3A062C}" type="sibTrans" cxnId="{B81512C1-6B89-4307-8CD7-82DB6CFD79F0}">
      <dgm:prSet/>
      <dgm:spPr/>
      <dgm:t>
        <a:bodyPr/>
        <a:lstStyle/>
        <a:p>
          <a:endParaRPr lang="th-TH"/>
        </a:p>
      </dgm:t>
    </dgm:pt>
    <dgm:pt modelId="{8972300C-FDDA-4D82-8790-D538C2798AA6}">
      <dgm:prSet phldrT="[Text]" custT="1"/>
      <dgm:spPr>
        <a:solidFill>
          <a:srgbClr val="FFC00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th-TH" sz="28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FD631FA3-7F5C-487E-9242-4143147A2C82}" type="sibTrans" cxnId="{4167C4DA-7DF0-4F4F-BD85-FC1249847B34}">
      <dgm:prSet/>
      <dgm:spPr/>
      <dgm:t>
        <a:bodyPr/>
        <a:lstStyle/>
        <a:p>
          <a:endParaRPr lang="th-TH"/>
        </a:p>
      </dgm:t>
    </dgm:pt>
    <dgm:pt modelId="{8F47CB04-09B4-44EC-BB19-453FC0A043AB}" type="parTrans" cxnId="{4167C4DA-7DF0-4F4F-BD85-FC1249847B34}">
      <dgm:prSet/>
      <dgm:spPr/>
      <dgm:t>
        <a:bodyPr/>
        <a:lstStyle/>
        <a:p>
          <a:endParaRPr lang="th-TH"/>
        </a:p>
      </dgm:t>
    </dgm:pt>
    <dgm:pt modelId="{C909866A-CDEC-4E4E-A79F-43C4A01E66B8}" type="pres">
      <dgm:prSet presAssocID="{C16A5DEA-3634-4292-837F-7A07CAEADE83}" presName="outerComposite" presStyleCnt="0">
        <dgm:presLayoutVars>
          <dgm:chMax val="5"/>
          <dgm:dir/>
          <dgm:resizeHandles val="exact"/>
        </dgm:presLayoutVars>
      </dgm:prSet>
      <dgm:spPr/>
    </dgm:pt>
    <dgm:pt modelId="{3DB807CF-F7FF-4A5E-8041-E649545329A0}" type="pres">
      <dgm:prSet presAssocID="{C16A5DEA-3634-4292-837F-7A07CAEADE83}" presName="dummyMaxCanvas" presStyleCnt="0">
        <dgm:presLayoutVars/>
      </dgm:prSet>
      <dgm:spPr/>
    </dgm:pt>
    <dgm:pt modelId="{3389F7FA-FD62-4552-96FF-375AE2BFF7BD}" type="pres">
      <dgm:prSet presAssocID="{C16A5DEA-3634-4292-837F-7A07CAEADE83}" presName="ThreeNodes_1" presStyleLbl="node1" presStyleIdx="0" presStyleCnt="3">
        <dgm:presLayoutVars>
          <dgm:bulletEnabled val="1"/>
        </dgm:presLayoutVars>
      </dgm:prSet>
      <dgm:spPr/>
    </dgm:pt>
    <dgm:pt modelId="{49134F9A-CDA7-4F27-8A9C-DEF5DCC80653}" type="pres">
      <dgm:prSet presAssocID="{C16A5DEA-3634-4292-837F-7A07CAEADE83}" presName="ThreeNodes_2" presStyleLbl="node1" presStyleIdx="1" presStyleCnt="3">
        <dgm:presLayoutVars>
          <dgm:bulletEnabled val="1"/>
        </dgm:presLayoutVars>
      </dgm:prSet>
      <dgm:spPr/>
    </dgm:pt>
    <dgm:pt modelId="{10DEDA5A-50E2-4DA6-A6CD-8A0E30D18015}" type="pres">
      <dgm:prSet presAssocID="{C16A5DEA-3634-4292-837F-7A07CAEADE83}" presName="ThreeNodes_3" presStyleLbl="node1" presStyleIdx="2" presStyleCnt="3" custLinFactNeighborX="-279" custLinFactNeighborY="9919">
        <dgm:presLayoutVars>
          <dgm:bulletEnabled val="1"/>
        </dgm:presLayoutVars>
      </dgm:prSet>
      <dgm:spPr/>
    </dgm:pt>
    <dgm:pt modelId="{C464AD06-5134-4407-B04F-C48AC73928F8}" type="pres">
      <dgm:prSet presAssocID="{C16A5DEA-3634-4292-837F-7A07CAEADE83}" presName="ThreeConn_1-2" presStyleLbl="fgAccFollowNode1" presStyleIdx="0" presStyleCnt="2">
        <dgm:presLayoutVars>
          <dgm:bulletEnabled val="1"/>
        </dgm:presLayoutVars>
      </dgm:prSet>
      <dgm:spPr/>
    </dgm:pt>
    <dgm:pt modelId="{E075DE07-33CB-455C-A5AF-FAC4DC88F170}" type="pres">
      <dgm:prSet presAssocID="{C16A5DEA-3634-4292-837F-7A07CAEADE83}" presName="ThreeConn_2-3" presStyleLbl="fgAccFollowNode1" presStyleIdx="1" presStyleCnt="2">
        <dgm:presLayoutVars>
          <dgm:bulletEnabled val="1"/>
        </dgm:presLayoutVars>
      </dgm:prSet>
      <dgm:spPr/>
    </dgm:pt>
    <dgm:pt modelId="{9F3C6C96-938E-4CAF-972F-BC962B77DAFD}" type="pres">
      <dgm:prSet presAssocID="{C16A5DEA-3634-4292-837F-7A07CAEADE83}" presName="ThreeNodes_1_text" presStyleLbl="node1" presStyleIdx="2" presStyleCnt="3">
        <dgm:presLayoutVars>
          <dgm:bulletEnabled val="1"/>
        </dgm:presLayoutVars>
      </dgm:prSet>
      <dgm:spPr/>
    </dgm:pt>
    <dgm:pt modelId="{CE3CB6CE-2AEE-41A1-A756-3F8A9AFD3DFB}" type="pres">
      <dgm:prSet presAssocID="{C16A5DEA-3634-4292-837F-7A07CAEADE83}" presName="ThreeNodes_2_text" presStyleLbl="node1" presStyleIdx="2" presStyleCnt="3">
        <dgm:presLayoutVars>
          <dgm:bulletEnabled val="1"/>
        </dgm:presLayoutVars>
      </dgm:prSet>
      <dgm:spPr/>
    </dgm:pt>
    <dgm:pt modelId="{DF04F0C8-2CEC-40ED-A41D-B733A9029425}" type="pres">
      <dgm:prSet presAssocID="{C16A5DEA-3634-4292-837F-7A07CAEADE83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8819521D-0895-4DD7-901C-3D0B94758F1B}" type="presOf" srcId="{7412C605-C40B-4F75-8A52-86D291430836}" destId="{49134F9A-CDA7-4F27-8A9C-DEF5DCC80653}" srcOrd="0" destOrd="0" presId="urn:microsoft.com/office/officeart/2005/8/layout/vProcess5"/>
    <dgm:cxn modelId="{385C621E-AB48-438C-8400-A7547A3C8A70}" type="presOf" srcId="{7412C605-C40B-4F75-8A52-86D291430836}" destId="{CE3CB6CE-2AEE-41A1-A756-3F8A9AFD3DFB}" srcOrd="1" destOrd="0" presId="urn:microsoft.com/office/officeart/2005/8/layout/vProcess5"/>
    <dgm:cxn modelId="{AC9ED51E-D3B3-4706-A5B1-6B8D8BC841AC}" srcId="{C16A5DEA-3634-4292-837F-7A07CAEADE83}" destId="{9936C44F-9B4B-4AC3-BED9-DE2EB6E2F255}" srcOrd="0" destOrd="0" parTransId="{DD1CBABC-B97C-4225-8AF0-3AA446FCE709}" sibTransId="{0E676561-F9E7-4D70-B40F-43880401C9E2}"/>
    <dgm:cxn modelId="{E8E5C720-ECC7-45E6-A7CE-70F9372A574E}" type="presOf" srcId="{E7E123DB-C556-47D2-AB01-9B94DB3A062C}" destId="{E075DE07-33CB-455C-A5AF-FAC4DC88F170}" srcOrd="0" destOrd="0" presId="urn:microsoft.com/office/officeart/2005/8/layout/vProcess5"/>
    <dgm:cxn modelId="{65E15B2D-BA82-4B84-8215-E650EC8E93A9}" type="presOf" srcId="{9936C44F-9B4B-4AC3-BED9-DE2EB6E2F255}" destId="{9F3C6C96-938E-4CAF-972F-BC962B77DAFD}" srcOrd="1" destOrd="0" presId="urn:microsoft.com/office/officeart/2005/8/layout/vProcess5"/>
    <dgm:cxn modelId="{99DDC739-EAC2-4A12-9504-0318B35C8E06}" type="presOf" srcId="{C16A5DEA-3634-4292-837F-7A07CAEADE83}" destId="{C909866A-CDEC-4E4E-A79F-43C4A01E66B8}" srcOrd="0" destOrd="0" presId="urn:microsoft.com/office/officeart/2005/8/layout/vProcess5"/>
    <dgm:cxn modelId="{01D2335C-DA76-4A8B-A473-6A0F72677110}" type="presOf" srcId="{9936C44F-9B4B-4AC3-BED9-DE2EB6E2F255}" destId="{3389F7FA-FD62-4552-96FF-375AE2BFF7BD}" srcOrd="0" destOrd="0" presId="urn:microsoft.com/office/officeart/2005/8/layout/vProcess5"/>
    <dgm:cxn modelId="{E0953677-85EC-420F-8EF5-8A6C613B81DE}" type="presOf" srcId="{0E676561-F9E7-4D70-B40F-43880401C9E2}" destId="{C464AD06-5134-4407-B04F-C48AC73928F8}" srcOrd="0" destOrd="0" presId="urn:microsoft.com/office/officeart/2005/8/layout/vProcess5"/>
    <dgm:cxn modelId="{D2AA4CA0-CB5D-4B7F-86C5-A90B2E076EC9}" type="presOf" srcId="{8972300C-FDDA-4D82-8790-D538C2798AA6}" destId="{DF04F0C8-2CEC-40ED-A41D-B733A9029425}" srcOrd="1" destOrd="0" presId="urn:microsoft.com/office/officeart/2005/8/layout/vProcess5"/>
    <dgm:cxn modelId="{B81512C1-6B89-4307-8CD7-82DB6CFD79F0}" srcId="{C16A5DEA-3634-4292-837F-7A07CAEADE83}" destId="{7412C605-C40B-4F75-8A52-86D291430836}" srcOrd="1" destOrd="0" parTransId="{4FE1E1DD-28C2-4C13-BE18-842E75D4C302}" sibTransId="{E7E123DB-C556-47D2-AB01-9B94DB3A062C}"/>
    <dgm:cxn modelId="{601A8ACF-3DAD-4E0B-B91A-B0BFDAB75362}" type="presOf" srcId="{8972300C-FDDA-4D82-8790-D538C2798AA6}" destId="{10DEDA5A-50E2-4DA6-A6CD-8A0E30D18015}" srcOrd="0" destOrd="0" presId="urn:microsoft.com/office/officeart/2005/8/layout/vProcess5"/>
    <dgm:cxn modelId="{4167C4DA-7DF0-4F4F-BD85-FC1249847B34}" srcId="{C16A5DEA-3634-4292-837F-7A07CAEADE83}" destId="{8972300C-FDDA-4D82-8790-D538C2798AA6}" srcOrd="2" destOrd="0" parTransId="{8F47CB04-09B4-44EC-BB19-453FC0A043AB}" sibTransId="{FD631FA3-7F5C-487E-9242-4143147A2C82}"/>
    <dgm:cxn modelId="{08D83104-7D56-44C9-AD09-9D31202E8045}" type="presParOf" srcId="{C909866A-CDEC-4E4E-A79F-43C4A01E66B8}" destId="{3DB807CF-F7FF-4A5E-8041-E649545329A0}" srcOrd="0" destOrd="0" presId="urn:microsoft.com/office/officeart/2005/8/layout/vProcess5"/>
    <dgm:cxn modelId="{D9A5E644-BE95-4E1B-ABDE-92EAF81C0FBA}" type="presParOf" srcId="{C909866A-CDEC-4E4E-A79F-43C4A01E66B8}" destId="{3389F7FA-FD62-4552-96FF-375AE2BFF7BD}" srcOrd="1" destOrd="0" presId="urn:microsoft.com/office/officeart/2005/8/layout/vProcess5"/>
    <dgm:cxn modelId="{2AAA65E4-0011-4938-AE30-E59377985519}" type="presParOf" srcId="{C909866A-CDEC-4E4E-A79F-43C4A01E66B8}" destId="{49134F9A-CDA7-4F27-8A9C-DEF5DCC80653}" srcOrd="2" destOrd="0" presId="urn:microsoft.com/office/officeart/2005/8/layout/vProcess5"/>
    <dgm:cxn modelId="{A3B464C4-001E-4EE0-9874-DC33915566FD}" type="presParOf" srcId="{C909866A-CDEC-4E4E-A79F-43C4A01E66B8}" destId="{10DEDA5A-50E2-4DA6-A6CD-8A0E30D18015}" srcOrd="3" destOrd="0" presId="urn:microsoft.com/office/officeart/2005/8/layout/vProcess5"/>
    <dgm:cxn modelId="{94E67246-57E7-4A1C-81EE-690E041C9C93}" type="presParOf" srcId="{C909866A-CDEC-4E4E-A79F-43C4A01E66B8}" destId="{C464AD06-5134-4407-B04F-C48AC73928F8}" srcOrd="4" destOrd="0" presId="urn:microsoft.com/office/officeart/2005/8/layout/vProcess5"/>
    <dgm:cxn modelId="{BB766587-F5EB-405B-9E4D-EB7AECBF6576}" type="presParOf" srcId="{C909866A-CDEC-4E4E-A79F-43C4A01E66B8}" destId="{E075DE07-33CB-455C-A5AF-FAC4DC88F170}" srcOrd="5" destOrd="0" presId="urn:microsoft.com/office/officeart/2005/8/layout/vProcess5"/>
    <dgm:cxn modelId="{92FAF063-B90B-47BE-8A98-1775884741E0}" type="presParOf" srcId="{C909866A-CDEC-4E4E-A79F-43C4A01E66B8}" destId="{9F3C6C96-938E-4CAF-972F-BC962B77DAFD}" srcOrd="6" destOrd="0" presId="urn:microsoft.com/office/officeart/2005/8/layout/vProcess5"/>
    <dgm:cxn modelId="{F3F137E9-B756-400B-84CE-197307DBE079}" type="presParOf" srcId="{C909866A-CDEC-4E4E-A79F-43C4A01E66B8}" destId="{CE3CB6CE-2AEE-41A1-A756-3F8A9AFD3DFB}" srcOrd="7" destOrd="0" presId="urn:microsoft.com/office/officeart/2005/8/layout/vProcess5"/>
    <dgm:cxn modelId="{789F7FC1-EF98-4412-A883-23E98D789DD2}" type="presParOf" srcId="{C909866A-CDEC-4E4E-A79F-43C4A01E66B8}" destId="{DF04F0C8-2CEC-40ED-A41D-B733A9029425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F03ED3-3E6A-4FA6-BD0D-73BF586EF158}">
      <dsp:nvSpPr>
        <dsp:cNvPr id="0" name=""/>
        <dsp:cNvSpPr/>
      </dsp:nvSpPr>
      <dsp:spPr>
        <a:xfrm>
          <a:off x="0" y="0"/>
          <a:ext cx="6697796" cy="1410157"/>
        </a:xfrm>
        <a:prstGeom prst="roundRect">
          <a:avLst>
            <a:gd name="adj" fmla="val 10000"/>
          </a:avLst>
        </a:prstGeom>
        <a:solidFill>
          <a:srgbClr val="FFDC6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2800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41302" y="41302"/>
        <a:ext cx="5176127" cy="1327553"/>
      </dsp:txXfrm>
    </dsp:sp>
    <dsp:sp modelId="{82E200BE-D415-42BA-8B17-43F1E4F12E83}">
      <dsp:nvSpPr>
        <dsp:cNvPr id="0" name=""/>
        <dsp:cNvSpPr/>
      </dsp:nvSpPr>
      <dsp:spPr>
        <a:xfrm>
          <a:off x="590982" y="1645183"/>
          <a:ext cx="6697796" cy="1410157"/>
        </a:xfrm>
        <a:prstGeom prst="roundRect">
          <a:avLst>
            <a:gd name="adj" fmla="val 10000"/>
          </a:avLst>
        </a:prstGeom>
        <a:solidFill>
          <a:srgbClr val="3AF3F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2800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632284" y="1686485"/>
        <a:ext cx="5107608" cy="1327553"/>
      </dsp:txXfrm>
    </dsp:sp>
    <dsp:sp modelId="{3953A63D-A882-4739-BEB4-038A35707246}">
      <dsp:nvSpPr>
        <dsp:cNvPr id="0" name=""/>
        <dsp:cNvSpPr/>
      </dsp:nvSpPr>
      <dsp:spPr>
        <a:xfrm>
          <a:off x="1181964" y="3250756"/>
          <a:ext cx="6697796" cy="1410157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2800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1223266" y="3292058"/>
        <a:ext cx="5107608" cy="1327553"/>
      </dsp:txXfrm>
    </dsp:sp>
    <dsp:sp modelId="{0398AA7C-E01D-4C70-A7AB-94486AE39F73}">
      <dsp:nvSpPr>
        <dsp:cNvPr id="0" name=""/>
        <dsp:cNvSpPr/>
      </dsp:nvSpPr>
      <dsp:spPr>
        <a:xfrm>
          <a:off x="5781194" y="1069369"/>
          <a:ext cx="916602" cy="916602"/>
        </a:xfrm>
        <a:prstGeom prst="downArrow">
          <a:avLst>
            <a:gd name="adj1" fmla="val 55000"/>
            <a:gd name="adj2" fmla="val 45000"/>
          </a:avLst>
        </a:prstGeom>
        <a:solidFill>
          <a:srgbClr val="FF0000">
            <a:alpha val="90000"/>
          </a:srgbClr>
        </a:solidFill>
        <a:ln w="12700" cap="flat" cmpd="sng" algn="ctr">
          <a:solidFill>
            <a:srgbClr val="FF0000">
              <a:alpha val="9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3600" kern="1200"/>
        </a:p>
      </dsp:txBody>
      <dsp:txXfrm>
        <a:off x="5987429" y="1069369"/>
        <a:ext cx="504132" cy="689743"/>
      </dsp:txXfrm>
    </dsp:sp>
    <dsp:sp modelId="{1305FFE9-F2DA-44D9-B39F-4485DB40A541}">
      <dsp:nvSpPr>
        <dsp:cNvPr id="0" name=""/>
        <dsp:cNvSpPr/>
      </dsp:nvSpPr>
      <dsp:spPr>
        <a:xfrm>
          <a:off x="6372176" y="2705152"/>
          <a:ext cx="916602" cy="916602"/>
        </a:xfrm>
        <a:prstGeom prst="downArrow">
          <a:avLst>
            <a:gd name="adj1" fmla="val 55000"/>
            <a:gd name="adj2" fmla="val 45000"/>
          </a:avLst>
        </a:prstGeom>
        <a:solidFill>
          <a:srgbClr val="FF6600">
            <a:alpha val="89804"/>
          </a:srgbClr>
        </a:solidFill>
        <a:ln w="12700" cap="flat" cmpd="sng" algn="ctr">
          <a:solidFill>
            <a:srgbClr val="FF6600">
              <a:alpha val="9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3600" kern="1200"/>
        </a:p>
      </dsp:txBody>
      <dsp:txXfrm>
        <a:off x="6578411" y="2705152"/>
        <a:ext cx="504132" cy="68974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F03ED3-3E6A-4FA6-BD0D-73BF586EF158}">
      <dsp:nvSpPr>
        <dsp:cNvPr id="0" name=""/>
        <dsp:cNvSpPr/>
      </dsp:nvSpPr>
      <dsp:spPr>
        <a:xfrm>
          <a:off x="0" y="0"/>
          <a:ext cx="6697796" cy="759835"/>
        </a:xfrm>
        <a:prstGeom prst="roundRect">
          <a:avLst>
            <a:gd name="adj" fmla="val 10000"/>
          </a:avLst>
        </a:prstGeom>
        <a:solidFill>
          <a:srgbClr val="ECB4FE"/>
        </a:solidFill>
        <a:ln w="12700" cap="flat" cmpd="sng" algn="ctr">
          <a:solidFill>
            <a:srgbClr val="ECB4FE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2800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22255" y="22255"/>
        <a:ext cx="5214221" cy="715325"/>
      </dsp:txXfrm>
    </dsp:sp>
    <dsp:sp modelId="{82E200BE-D415-42BA-8B17-43F1E4F12E83}">
      <dsp:nvSpPr>
        <dsp:cNvPr id="0" name=""/>
        <dsp:cNvSpPr/>
      </dsp:nvSpPr>
      <dsp:spPr>
        <a:xfrm>
          <a:off x="525008" y="1070375"/>
          <a:ext cx="6697796" cy="1410157"/>
        </a:xfrm>
        <a:prstGeom prst="roundRect">
          <a:avLst>
            <a:gd name="adj" fmla="val 10000"/>
          </a:avLst>
        </a:prstGeom>
        <a:solidFill>
          <a:srgbClr val="FF99CC"/>
        </a:solidFill>
        <a:ln w="12700" cap="flat" cmpd="sng" algn="ctr">
          <a:solidFill>
            <a:srgbClr val="FF99CC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2800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566310" y="1111677"/>
        <a:ext cx="5107608" cy="1327553"/>
      </dsp:txXfrm>
    </dsp:sp>
    <dsp:sp modelId="{3953A63D-A882-4739-BEB4-038A35707246}">
      <dsp:nvSpPr>
        <dsp:cNvPr id="0" name=""/>
        <dsp:cNvSpPr/>
      </dsp:nvSpPr>
      <dsp:spPr>
        <a:xfrm>
          <a:off x="1172520" y="2767142"/>
          <a:ext cx="6697796" cy="1410157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2800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1213822" y="2808444"/>
        <a:ext cx="5107608" cy="1327553"/>
      </dsp:txXfrm>
    </dsp:sp>
    <dsp:sp modelId="{0398AA7C-E01D-4C70-A7AB-94486AE39F73}">
      <dsp:nvSpPr>
        <dsp:cNvPr id="0" name=""/>
        <dsp:cNvSpPr/>
      </dsp:nvSpPr>
      <dsp:spPr>
        <a:xfrm>
          <a:off x="5828326" y="487996"/>
          <a:ext cx="916602" cy="916602"/>
        </a:xfrm>
        <a:prstGeom prst="downArrow">
          <a:avLst>
            <a:gd name="adj1" fmla="val 55000"/>
            <a:gd name="adj2" fmla="val 45000"/>
          </a:avLst>
        </a:prstGeom>
        <a:solidFill>
          <a:srgbClr val="FF0000">
            <a:alpha val="90000"/>
          </a:srgbClr>
        </a:solidFill>
        <a:ln w="12700" cap="flat" cmpd="sng" algn="ctr">
          <a:solidFill>
            <a:srgbClr val="FF0000">
              <a:alpha val="9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3600" kern="1200"/>
        </a:p>
      </dsp:txBody>
      <dsp:txXfrm>
        <a:off x="6034561" y="487996"/>
        <a:ext cx="504132" cy="689743"/>
      </dsp:txXfrm>
    </dsp:sp>
    <dsp:sp modelId="{1305FFE9-F2DA-44D9-B39F-4485DB40A541}">
      <dsp:nvSpPr>
        <dsp:cNvPr id="0" name=""/>
        <dsp:cNvSpPr/>
      </dsp:nvSpPr>
      <dsp:spPr>
        <a:xfrm>
          <a:off x="6304962" y="1978185"/>
          <a:ext cx="916602" cy="916602"/>
        </a:xfrm>
        <a:prstGeom prst="downArrow">
          <a:avLst>
            <a:gd name="adj1" fmla="val 55000"/>
            <a:gd name="adj2" fmla="val 45000"/>
          </a:avLst>
        </a:prstGeom>
        <a:solidFill>
          <a:srgbClr val="00B050">
            <a:alpha val="90000"/>
          </a:srgbClr>
        </a:solidFill>
        <a:ln w="12700" cap="flat" cmpd="sng" algn="ctr">
          <a:solidFill>
            <a:srgbClr val="00B050">
              <a:alpha val="9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3600" kern="1200"/>
        </a:p>
      </dsp:txBody>
      <dsp:txXfrm>
        <a:off x="6511197" y="1978185"/>
        <a:ext cx="504132" cy="68974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E12E7A-2D90-477E-A475-3271D77CBD81}">
      <dsp:nvSpPr>
        <dsp:cNvPr id="0" name=""/>
        <dsp:cNvSpPr/>
      </dsp:nvSpPr>
      <dsp:spPr>
        <a:xfrm>
          <a:off x="0" y="0"/>
          <a:ext cx="6303808" cy="1034115"/>
        </a:xfrm>
        <a:prstGeom prst="roundRect">
          <a:avLst>
            <a:gd name="adj" fmla="val 10000"/>
          </a:avLst>
        </a:prstGeom>
        <a:solidFill>
          <a:srgbClr val="ECB4FE">
            <a:alpha val="9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algn="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2800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30288" y="30288"/>
        <a:ext cx="5100535" cy="973539"/>
      </dsp:txXfrm>
    </dsp:sp>
    <dsp:sp modelId="{4BF3F869-789D-4DF7-B68C-3007F440E362}">
      <dsp:nvSpPr>
        <dsp:cNvPr id="0" name=""/>
        <dsp:cNvSpPr/>
      </dsp:nvSpPr>
      <dsp:spPr>
        <a:xfrm>
          <a:off x="527943" y="1222136"/>
          <a:ext cx="6303808" cy="1034115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  <a:alpha val="76667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2800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558231" y="1252424"/>
        <a:ext cx="5043113" cy="973539"/>
      </dsp:txXfrm>
    </dsp:sp>
    <dsp:sp modelId="{F1E83131-390C-4338-88B6-083BDB247725}">
      <dsp:nvSpPr>
        <dsp:cNvPr id="0" name=""/>
        <dsp:cNvSpPr/>
      </dsp:nvSpPr>
      <dsp:spPr>
        <a:xfrm>
          <a:off x="1048008" y="2444273"/>
          <a:ext cx="6303808" cy="1034115"/>
        </a:xfrm>
        <a:prstGeom prst="roundRect">
          <a:avLst>
            <a:gd name="adj" fmla="val 10000"/>
          </a:avLst>
        </a:prstGeom>
        <a:solidFill>
          <a:srgbClr val="92D050">
            <a:alpha val="63333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2800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1078296" y="2474561"/>
        <a:ext cx="5050993" cy="973539"/>
      </dsp:txXfrm>
    </dsp:sp>
    <dsp:sp modelId="{F547ADDC-19CC-447F-9614-6474737EC076}">
      <dsp:nvSpPr>
        <dsp:cNvPr id="0" name=""/>
        <dsp:cNvSpPr/>
      </dsp:nvSpPr>
      <dsp:spPr>
        <a:xfrm>
          <a:off x="1575952" y="3666409"/>
          <a:ext cx="6303808" cy="1034115"/>
        </a:xfrm>
        <a:prstGeom prst="roundRect">
          <a:avLst>
            <a:gd name="adj" fmla="val 10000"/>
          </a:avLst>
        </a:prstGeom>
        <a:solidFill>
          <a:srgbClr val="FF99CC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4000" kern="1200"/>
        </a:p>
      </dsp:txBody>
      <dsp:txXfrm>
        <a:off x="1606240" y="3696697"/>
        <a:ext cx="5043113" cy="973539"/>
      </dsp:txXfrm>
    </dsp:sp>
    <dsp:sp modelId="{EF08ED26-2075-44E3-9686-35FAAEBB0293}">
      <dsp:nvSpPr>
        <dsp:cNvPr id="0" name=""/>
        <dsp:cNvSpPr/>
      </dsp:nvSpPr>
      <dsp:spPr>
        <a:xfrm>
          <a:off x="5631633" y="792038"/>
          <a:ext cx="672175" cy="672175"/>
        </a:xfrm>
        <a:prstGeom prst="downArrow">
          <a:avLst>
            <a:gd name="adj1" fmla="val 55000"/>
            <a:gd name="adj2" fmla="val 45000"/>
          </a:avLst>
        </a:prstGeom>
        <a:solidFill>
          <a:srgbClr val="FF0000"/>
        </a:solidFill>
        <a:ln w="12700" cap="flat" cmpd="sng" algn="ctr">
          <a:solidFill>
            <a:srgbClr val="FF0000">
              <a:alpha val="9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2600" kern="1200"/>
        </a:p>
      </dsp:txBody>
      <dsp:txXfrm>
        <a:off x="5782872" y="792038"/>
        <a:ext cx="369697" cy="505812"/>
      </dsp:txXfrm>
    </dsp:sp>
    <dsp:sp modelId="{8796E1A1-6E7F-470F-9D19-0B8971F19FD4}">
      <dsp:nvSpPr>
        <dsp:cNvPr id="0" name=""/>
        <dsp:cNvSpPr/>
      </dsp:nvSpPr>
      <dsp:spPr>
        <a:xfrm>
          <a:off x="6159577" y="2014174"/>
          <a:ext cx="672175" cy="672175"/>
        </a:xfrm>
        <a:prstGeom prst="downArrow">
          <a:avLst>
            <a:gd name="adj1" fmla="val 55000"/>
            <a:gd name="adj2" fmla="val 45000"/>
          </a:avLst>
        </a:prstGeom>
        <a:solidFill>
          <a:srgbClr val="FF0000"/>
        </a:solidFill>
        <a:ln w="12700" cap="flat" cmpd="sng" algn="ctr">
          <a:solidFill>
            <a:srgbClr val="FF0000">
              <a:alpha val="9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2600" kern="1200"/>
        </a:p>
      </dsp:txBody>
      <dsp:txXfrm>
        <a:off x="6310816" y="2014174"/>
        <a:ext cx="369697" cy="505812"/>
      </dsp:txXfrm>
    </dsp:sp>
    <dsp:sp modelId="{A77099DE-09B4-4B74-839C-F5F1D8A6DBC7}">
      <dsp:nvSpPr>
        <dsp:cNvPr id="0" name=""/>
        <dsp:cNvSpPr/>
      </dsp:nvSpPr>
      <dsp:spPr>
        <a:xfrm>
          <a:off x="6679641" y="3236311"/>
          <a:ext cx="672175" cy="672175"/>
        </a:xfrm>
        <a:prstGeom prst="downArrow">
          <a:avLst>
            <a:gd name="adj1" fmla="val 55000"/>
            <a:gd name="adj2" fmla="val 45000"/>
          </a:avLst>
        </a:prstGeom>
        <a:solidFill>
          <a:srgbClr val="FF0000">
            <a:alpha val="96078"/>
          </a:srgbClr>
        </a:solidFill>
        <a:ln w="12700" cap="flat" cmpd="sng" algn="ctr">
          <a:solidFill>
            <a:srgbClr val="FF0000">
              <a:alpha val="9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2600" kern="1200"/>
        </a:p>
      </dsp:txBody>
      <dsp:txXfrm>
        <a:off x="6830880" y="3236311"/>
        <a:ext cx="369697" cy="50581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89F7FA-FD62-4552-96FF-375AE2BFF7BD}">
      <dsp:nvSpPr>
        <dsp:cNvPr id="0" name=""/>
        <dsp:cNvSpPr/>
      </dsp:nvSpPr>
      <dsp:spPr>
        <a:xfrm>
          <a:off x="0" y="0"/>
          <a:ext cx="6697796" cy="1410157"/>
        </a:xfrm>
        <a:prstGeom prst="roundRect">
          <a:avLst>
            <a:gd name="adj" fmla="val 10000"/>
          </a:avLst>
        </a:prstGeom>
        <a:solidFill>
          <a:srgbClr val="FF99C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2800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41302" y="41302"/>
        <a:ext cx="5176127" cy="1327553"/>
      </dsp:txXfrm>
    </dsp:sp>
    <dsp:sp modelId="{49134F9A-CDA7-4F27-8A9C-DEF5DCC80653}">
      <dsp:nvSpPr>
        <dsp:cNvPr id="0" name=""/>
        <dsp:cNvSpPr/>
      </dsp:nvSpPr>
      <dsp:spPr>
        <a:xfrm>
          <a:off x="590982" y="1645183"/>
          <a:ext cx="6697796" cy="1410157"/>
        </a:xfrm>
        <a:prstGeom prst="roundRect">
          <a:avLst>
            <a:gd name="adj" fmla="val 10000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2800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632284" y="1686485"/>
        <a:ext cx="5107608" cy="1327553"/>
      </dsp:txXfrm>
    </dsp:sp>
    <dsp:sp modelId="{10DEDA5A-50E2-4DA6-A6CD-8A0E30D18015}">
      <dsp:nvSpPr>
        <dsp:cNvPr id="0" name=""/>
        <dsp:cNvSpPr/>
      </dsp:nvSpPr>
      <dsp:spPr>
        <a:xfrm>
          <a:off x="1163277" y="3290367"/>
          <a:ext cx="6697796" cy="1410157"/>
        </a:xfrm>
        <a:prstGeom prst="roundRect">
          <a:avLst>
            <a:gd name="adj" fmla="val 10000"/>
          </a:avLst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2800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1204579" y="3331669"/>
        <a:ext cx="5107608" cy="1327553"/>
      </dsp:txXfrm>
    </dsp:sp>
    <dsp:sp modelId="{C464AD06-5134-4407-B04F-C48AC73928F8}">
      <dsp:nvSpPr>
        <dsp:cNvPr id="0" name=""/>
        <dsp:cNvSpPr/>
      </dsp:nvSpPr>
      <dsp:spPr>
        <a:xfrm>
          <a:off x="5781194" y="1069369"/>
          <a:ext cx="916602" cy="916602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3600" kern="1200"/>
        </a:p>
      </dsp:txBody>
      <dsp:txXfrm>
        <a:off x="5987429" y="1069369"/>
        <a:ext cx="504132" cy="689743"/>
      </dsp:txXfrm>
    </dsp:sp>
    <dsp:sp modelId="{E075DE07-33CB-455C-A5AF-FAC4DC88F170}">
      <dsp:nvSpPr>
        <dsp:cNvPr id="0" name=""/>
        <dsp:cNvSpPr/>
      </dsp:nvSpPr>
      <dsp:spPr>
        <a:xfrm>
          <a:off x="6372176" y="2705152"/>
          <a:ext cx="916602" cy="916602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-6739762"/>
            <a:satOff val="-22832"/>
            <a:lumOff val="-2928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3600" kern="1200"/>
        </a:p>
      </dsp:txBody>
      <dsp:txXfrm>
        <a:off x="6578411" y="2705152"/>
        <a:ext cx="504132" cy="6897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BAA1AA-CB10-446C-B4E0-EC70DE24FB39}" type="datetimeFigureOut">
              <a:rPr lang="th-TH" smtClean="0"/>
              <a:t>02/05/68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B4E522-4854-45AE-A06D-543527FA2D1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450849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A5CF2-37C2-45BA-A5A1-7F1FC0D91701}" type="slidenum">
              <a:rPr lang="th-TH" smtClean="0"/>
              <a:t>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741016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A5CF2-37C2-45BA-A5A1-7F1FC0D91701}" type="slidenum">
              <a:rPr lang="th-TH" smtClean="0"/>
              <a:t>28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578343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940DA-961C-4B65-B82C-8122392E63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6F5289-20B5-4467-A1FF-1025E1C277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C884C7-910C-4C3F-B378-EA4DA1A34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187ED-75B1-406D-B9C2-6D5396A78CDC}" type="datetimeFigureOut">
              <a:rPr lang="th-TH" smtClean="0"/>
              <a:t>02/05/68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AA6A00-1BFA-4949-AB42-43051C39F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CFB751-A044-4809-B2E7-CD88452EF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04B7C-F215-4ACD-99F9-E66F82EF052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34797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F93F4-22CF-44BB-A338-C70144EAA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1C64DE-063B-460D-869A-CA4071A70B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70147E-E738-4566-AB4D-1E8B914F3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187ED-75B1-406D-B9C2-6D5396A78CDC}" type="datetimeFigureOut">
              <a:rPr lang="th-TH" smtClean="0"/>
              <a:t>02/05/68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8CE1A4-3F4C-48C0-A171-765D98DE6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E8D4B9-CD68-4592-ACBC-117EEC962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04B7C-F215-4ACD-99F9-E66F82EF052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29557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DA8896-64B2-4556-9617-E635F68ED5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BD2623-2B3C-4D7A-AA52-0C4285669E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AD6BF5-8B20-49A7-BAD0-D9336972D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187ED-75B1-406D-B9C2-6D5396A78CDC}" type="datetimeFigureOut">
              <a:rPr lang="th-TH" smtClean="0"/>
              <a:t>02/05/68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D0EEFD-57CC-4C70-BE8B-E50B953D2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3F105A-1558-4CBA-BD9E-C4CA2C1FE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04B7C-F215-4ACD-99F9-E66F82EF052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91564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6BDBA-4B2F-48F5-B414-CF8257991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F620E9-0DD9-4647-B393-FE8C85908E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F83B57-74F1-4056-A5CA-3255317DD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187ED-75B1-406D-B9C2-6D5396A78CDC}" type="datetimeFigureOut">
              <a:rPr lang="th-TH" smtClean="0"/>
              <a:t>02/05/68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9D098F-FBD1-4540-A36B-70B91F82F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17719B-CF6D-46A7-8B0E-DA3144D50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04B7C-F215-4ACD-99F9-E66F82EF052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21765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13F00-8498-460B-A42C-F53BE4EE6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3ECD5D-EE8B-4532-B576-59792733AE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727927-284D-4AF3-B748-B93276AD5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187ED-75B1-406D-B9C2-6D5396A78CDC}" type="datetimeFigureOut">
              <a:rPr lang="th-TH" smtClean="0"/>
              <a:t>02/05/68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B19B06-69B1-48CC-8C4B-1D68DDBC7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948D10-A308-45C9-965E-907AF312D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04B7C-F215-4ACD-99F9-E66F82EF052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61574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10774-9061-4FD5-818D-FC8EBDE63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53A436-0ACE-4B9F-ACCA-B5DAC67A2E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87FED1-65FB-490C-95C5-D403A0D0F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624045-E5A8-4BE0-9FCD-2AD4920F7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187ED-75B1-406D-B9C2-6D5396A78CDC}" type="datetimeFigureOut">
              <a:rPr lang="th-TH" smtClean="0"/>
              <a:t>02/05/68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4D8E27-B10F-452E-A1D2-87946AF4C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560948-0177-4119-B83D-491CF8225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04B7C-F215-4ACD-99F9-E66F82EF052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93798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006BA-F88A-416A-852E-8789334D0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F79157-88EA-41ED-95AF-1E5301DA50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963FDE-56F7-4267-B70E-DD3CDC8C46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9F11B8-3BF8-486D-8A6E-D7FD61D4A7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65E777-4098-404E-A4B7-6E7BB71E73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10B5083-C40C-49B7-8ACF-F9F6E955D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187ED-75B1-406D-B9C2-6D5396A78CDC}" type="datetimeFigureOut">
              <a:rPr lang="th-TH" smtClean="0"/>
              <a:t>02/05/68</a:t>
            </a:fld>
            <a:endParaRPr lang="th-T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533CA1-B7AD-4E82-B023-536313D09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69A8FC-2AEC-4182-96DB-AE189D42F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04B7C-F215-4ACD-99F9-E66F82EF052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98609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99607-1942-4567-8EA9-64259D3F8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CA8F78-0865-4402-992B-D009A0821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187ED-75B1-406D-B9C2-6D5396A78CDC}" type="datetimeFigureOut">
              <a:rPr lang="th-TH" smtClean="0"/>
              <a:t>02/05/68</a:t>
            </a:fld>
            <a:endParaRPr lang="th-T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BB7E21-7F54-4157-89A8-3F91BB643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60E998-AA65-4149-8A3C-C2B69BA29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04B7C-F215-4ACD-99F9-E66F82EF052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49850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FA1F86-1728-408C-9E61-7256BB8ED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187ED-75B1-406D-B9C2-6D5396A78CDC}" type="datetimeFigureOut">
              <a:rPr lang="th-TH" smtClean="0"/>
              <a:t>02/05/68</a:t>
            </a:fld>
            <a:endParaRPr lang="th-T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D0EE86-6818-4D98-9AA0-B5F48098C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D3959E-D44C-49A7-9E58-5903DC80D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04B7C-F215-4ACD-99F9-E66F82EF052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89209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60F29-7185-47EA-BF4B-83AD84B7B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9FAE6B-A435-499C-B7FC-57147D30D8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00190F-D2A8-4984-BEAB-3AC35CA80C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5CB6C3-3673-4FB2-9FBB-3734D9A19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187ED-75B1-406D-B9C2-6D5396A78CDC}" type="datetimeFigureOut">
              <a:rPr lang="th-TH" smtClean="0"/>
              <a:t>02/05/68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3265D5-CC4D-4F18-B5A3-B144B5CB8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D19ED5-FE7F-4D76-BD00-410A8BE4E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04B7C-F215-4ACD-99F9-E66F82EF052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379966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64CF2-F8C6-4CF5-ADA4-53AD18F20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800748E-2D69-41D7-9CF1-390457F0EA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44A134-AAF7-4596-8E17-725FA66727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D4A65F-6E5B-4CC6-AB18-39971975C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187ED-75B1-406D-B9C2-6D5396A78CDC}" type="datetimeFigureOut">
              <a:rPr lang="th-TH" smtClean="0"/>
              <a:t>02/05/68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CACD32-E90C-487B-82A7-1684565FD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59EBB8-E12B-404C-BAED-C8381DC9F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04B7C-F215-4ACD-99F9-E66F82EF052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76379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67DA92-32A3-4DD6-BA59-5BBBDBDB6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54A344-37FE-4B48-9958-773D901409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9EE840-FBA7-40B7-AD38-9AB792138A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C187ED-75B1-406D-B9C2-6D5396A78CDC}" type="datetimeFigureOut">
              <a:rPr lang="th-TH" smtClean="0"/>
              <a:t>02/05/68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07046F-B62C-4A82-A907-B98D95967A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4C45AB-B640-4305-AE06-9D1897F53D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04B7C-F215-4ACD-99F9-E66F82EF052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62941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4" Type="http://schemas.openxmlformats.org/officeDocument/2006/relationships/image" Target="../media/image5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22.png"/><Relationship Id="rId4" Type="http://schemas.openxmlformats.org/officeDocument/2006/relationships/image" Target="../media/image5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35.png"/><Relationship Id="rId3" Type="http://schemas.microsoft.com/office/2007/relationships/hdphoto" Target="../media/hdphoto9.wdp"/><Relationship Id="rId7" Type="http://schemas.openxmlformats.org/officeDocument/2006/relationships/image" Target="../media/image32.png"/><Relationship Id="rId12" Type="http://schemas.microsoft.com/office/2007/relationships/hdphoto" Target="../media/hdphoto13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4.png"/><Relationship Id="rId5" Type="http://schemas.microsoft.com/office/2007/relationships/hdphoto" Target="../media/hdphoto10.wdp"/><Relationship Id="rId15" Type="http://schemas.openxmlformats.org/officeDocument/2006/relationships/image" Target="../media/image6.png"/><Relationship Id="rId10" Type="http://schemas.microsoft.com/office/2007/relationships/hdphoto" Target="../media/hdphoto12.wdp"/><Relationship Id="rId4" Type="http://schemas.openxmlformats.org/officeDocument/2006/relationships/image" Target="../media/image30.png"/><Relationship Id="rId9" Type="http://schemas.openxmlformats.org/officeDocument/2006/relationships/image" Target="../media/image33.png"/><Relationship Id="rId14" Type="http://schemas.microsoft.com/office/2007/relationships/hdphoto" Target="../media/hdphoto14.wdp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35.png"/><Relationship Id="rId3" Type="http://schemas.microsoft.com/office/2007/relationships/hdphoto" Target="../media/hdphoto9.wdp"/><Relationship Id="rId7" Type="http://schemas.openxmlformats.org/officeDocument/2006/relationships/image" Target="../media/image32.png"/><Relationship Id="rId12" Type="http://schemas.microsoft.com/office/2007/relationships/hdphoto" Target="../media/hdphoto13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4.png"/><Relationship Id="rId5" Type="http://schemas.microsoft.com/office/2007/relationships/hdphoto" Target="../media/hdphoto10.wdp"/><Relationship Id="rId15" Type="http://schemas.openxmlformats.org/officeDocument/2006/relationships/image" Target="../media/image6.png"/><Relationship Id="rId10" Type="http://schemas.microsoft.com/office/2007/relationships/hdphoto" Target="../media/hdphoto12.wdp"/><Relationship Id="rId4" Type="http://schemas.openxmlformats.org/officeDocument/2006/relationships/image" Target="../media/image30.png"/><Relationship Id="rId9" Type="http://schemas.openxmlformats.org/officeDocument/2006/relationships/image" Target="../media/image33.png"/><Relationship Id="rId14" Type="http://schemas.microsoft.com/office/2007/relationships/hdphoto" Target="../media/hdphoto14.wdp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7.png"/><Relationship Id="rId10" Type="http://schemas.openxmlformats.org/officeDocument/2006/relationships/image" Target="../media/image6.png"/><Relationship Id="rId4" Type="http://schemas.openxmlformats.org/officeDocument/2006/relationships/image" Target="../media/image30.png"/><Relationship Id="rId9" Type="http://schemas.microsoft.com/office/2007/relationships/hdphoto" Target="../media/hdphoto15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microsoft.com/office/2007/relationships/hdphoto" Target="../media/hdphoto11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microsoft.com/office/2007/relationships/hdphoto" Target="../media/hdphoto11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microsoft.com/office/2007/relationships/hdphoto" Target="../media/hdphoto17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9.png"/><Relationship Id="rId4" Type="http://schemas.openxmlformats.org/officeDocument/2006/relationships/image" Target="../media/image5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6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32.png"/><Relationship Id="rId4" Type="http://schemas.microsoft.com/office/2007/relationships/hdphoto" Target="../media/hdphoto9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5.png"/><Relationship Id="rId4" Type="http://schemas.microsoft.com/office/2007/relationships/hdphoto" Target="../media/hdphoto11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9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microsoft.com/office/2007/relationships/hdphoto" Target="../media/hdphoto18.wdp"/><Relationship Id="rId7" Type="http://schemas.openxmlformats.org/officeDocument/2006/relationships/image" Target="../media/image59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9.wdp"/><Relationship Id="rId5" Type="http://schemas.openxmlformats.org/officeDocument/2006/relationships/image" Target="../media/image58.png"/><Relationship Id="rId4" Type="http://schemas.openxmlformats.org/officeDocument/2006/relationships/image" Target="../media/image39.png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microsoft.com/office/2007/relationships/hdphoto" Target="../media/hdphoto18.wdp"/><Relationship Id="rId7" Type="http://schemas.openxmlformats.org/officeDocument/2006/relationships/image" Target="../media/image59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9.wdp"/><Relationship Id="rId5" Type="http://schemas.openxmlformats.org/officeDocument/2006/relationships/image" Target="../media/image58.png"/><Relationship Id="rId10" Type="http://schemas.openxmlformats.org/officeDocument/2006/relationships/image" Target="../media/image6.png"/><Relationship Id="rId4" Type="http://schemas.openxmlformats.org/officeDocument/2006/relationships/image" Target="../media/image39.png"/><Relationship Id="rId9" Type="http://schemas.openxmlformats.org/officeDocument/2006/relationships/image" Target="../media/image6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21.wdp"/><Relationship Id="rId7" Type="http://schemas.openxmlformats.org/officeDocument/2006/relationships/image" Target="../media/image5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21.wdp"/><Relationship Id="rId7" Type="http://schemas.microsoft.com/office/2007/relationships/hdphoto" Target="../media/hdphoto11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21.wdp"/><Relationship Id="rId7" Type="http://schemas.microsoft.com/office/2007/relationships/hdphoto" Target="../media/hdphoto11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6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6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6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microsoft.com/office/2007/relationships/hdphoto" Target="../media/hdphoto22.wdp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E0E7942-3C8B-49B7-9373-04AD091A2C17}"/>
              </a:ext>
            </a:extLst>
          </p:cNvPr>
          <p:cNvSpPr/>
          <p:nvPr/>
        </p:nvSpPr>
        <p:spPr>
          <a:xfrm>
            <a:off x="8107832" y="4576558"/>
            <a:ext cx="1873189" cy="983104"/>
          </a:xfrm>
          <a:prstGeom prst="rect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prstDash val="lg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8" name="สี่เหลี่ยมผืนผ้า 13">
            <a:extLst>
              <a:ext uri="{FF2B5EF4-FFF2-40B4-BE49-F238E27FC236}">
                <a16:creationId xmlns:a16="http://schemas.microsoft.com/office/drawing/2014/main" id="{39BDDA8F-CA91-4484-B826-99B59763319D}"/>
              </a:ext>
            </a:extLst>
          </p:cNvPr>
          <p:cNvSpPr/>
          <p:nvPr/>
        </p:nvSpPr>
        <p:spPr>
          <a:xfrm>
            <a:off x="-147654" y="-87546"/>
            <a:ext cx="12426849" cy="532800"/>
          </a:xfrm>
          <a:prstGeom prst="rect">
            <a:avLst/>
          </a:prstGeom>
          <a:solidFill>
            <a:srgbClr val="5D8C3B"/>
          </a:solidFill>
          <a:ln/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AC611C1B-3961-4652-BD59-D0555EAFDAD1}"/>
              </a:ext>
            </a:extLst>
          </p:cNvPr>
          <p:cNvSpPr>
            <a:spLocks/>
          </p:cNvSpPr>
          <p:nvPr/>
        </p:nvSpPr>
        <p:spPr bwMode="auto">
          <a:xfrm>
            <a:off x="-72236" y="6451084"/>
            <a:ext cx="12351431" cy="388800"/>
          </a:xfrm>
          <a:prstGeom prst="rect">
            <a:avLst/>
          </a:prstGeom>
          <a:solidFill>
            <a:srgbClr val="5D8C3B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72248" tIns="72248" rIns="72248" bIns="72248" anchor="ctr"/>
          <a:lstStyle>
            <a:lvl1pPr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 charset="0"/>
              <a:sym typeface="Helvetica Light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2EBBE0C-A2EC-4A33-8ACC-35A627560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437" y="1046704"/>
            <a:ext cx="2939459" cy="2729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49C599E-D1C3-4628-BDD6-4C4B59E9BA7D}"/>
              </a:ext>
            </a:extLst>
          </p:cNvPr>
          <p:cNvGrpSpPr/>
          <p:nvPr/>
        </p:nvGrpSpPr>
        <p:grpSpPr>
          <a:xfrm>
            <a:off x="1927107" y="3780970"/>
            <a:ext cx="1104118" cy="468126"/>
            <a:chOff x="1327285" y="3529242"/>
            <a:chExt cx="1104118" cy="468126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B7FF121-2E82-4DC2-ABF2-C690FABD3523}"/>
                </a:ext>
              </a:extLst>
            </p:cNvPr>
            <p:cNvGrpSpPr/>
            <p:nvPr/>
          </p:nvGrpSpPr>
          <p:grpSpPr>
            <a:xfrm>
              <a:off x="2104116" y="3529242"/>
              <a:ext cx="327287" cy="461665"/>
              <a:chOff x="1866050" y="5143470"/>
              <a:chExt cx="327287" cy="461665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33915FCB-863C-4420-A0AE-F4B61EDC85C4}"/>
                  </a:ext>
                </a:extLst>
              </p:cNvPr>
              <p:cNvSpPr/>
              <p:nvPr/>
            </p:nvSpPr>
            <p:spPr>
              <a:xfrm>
                <a:off x="1884114" y="5225594"/>
                <a:ext cx="309223" cy="310340"/>
              </a:xfrm>
              <a:prstGeom prst="ellipse">
                <a:avLst/>
              </a:prstGeom>
              <a:no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C08F5D5-7E2A-4D38-84D0-E2DDEE727283}"/>
                  </a:ext>
                </a:extLst>
              </p:cNvPr>
              <p:cNvSpPr txBox="1"/>
              <p:nvPr/>
            </p:nvSpPr>
            <p:spPr>
              <a:xfrm>
                <a:off x="1866050" y="5143470"/>
                <a:ext cx="24095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th-TH" sz="24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๑</a:t>
                </a: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D329AAD-30A3-4F7C-B366-4C9D8E989AFB}"/>
                </a:ext>
              </a:extLst>
            </p:cNvPr>
            <p:cNvSpPr txBox="1"/>
            <p:nvPr/>
          </p:nvSpPr>
          <p:spPr>
            <a:xfrm>
              <a:off x="1327285" y="3535703"/>
              <a:ext cx="79489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สำรับที่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DB187B3-43E3-42AA-A743-F3B0D7F28C0B}"/>
              </a:ext>
            </a:extLst>
          </p:cNvPr>
          <p:cNvGrpSpPr/>
          <p:nvPr/>
        </p:nvGrpSpPr>
        <p:grpSpPr>
          <a:xfrm>
            <a:off x="5330604" y="3762815"/>
            <a:ext cx="1104118" cy="478684"/>
            <a:chOff x="1327285" y="3535703"/>
            <a:chExt cx="1104118" cy="478684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E9B81BEA-0165-4C4D-A334-99E6D45F7553}"/>
                </a:ext>
              </a:extLst>
            </p:cNvPr>
            <p:cNvGrpSpPr/>
            <p:nvPr/>
          </p:nvGrpSpPr>
          <p:grpSpPr>
            <a:xfrm>
              <a:off x="2122180" y="3552722"/>
              <a:ext cx="309223" cy="461665"/>
              <a:chOff x="1884114" y="5166950"/>
              <a:chExt cx="309223" cy="461665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7931A91B-3BF2-4D59-BB50-24DEC4125FCD}"/>
                  </a:ext>
                </a:extLst>
              </p:cNvPr>
              <p:cNvSpPr/>
              <p:nvPr/>
            </p:nvSpPr>
            <p:spPr>
              <a:xfrm>
                <a:off x="1884114" y="5225594"/>
                <a:ext cx="309223" cy="310340"/>
              </a:xfrm>
              <a:prstGeom prst="ellipse">
                <a:avLst/>
              </a:prstGeom>
              <a:no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533986E3-F79C-4B47-B8F7-9EFDACDA9BFD}"/>
                  </a:ext>
                </a:extLst>
              </p:cNvPr>
              <p:cNvSpPr txBox="1"/>
              <p:nvPr/>
            </p:nvSpPr>
            <p:spPr>
              <a:xfrm>
                <a:off x="1893070" y="5166950"/>
                <a:ext cx="24095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th-TH" sz="24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๒</a:t>
                </a:r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74CB17F-D623-4BF7-87B4-36E11E74F21C}"/>
                </a:ext>
              </a:extLst>
            </p:cNvPr>
            <p:cNvSpPr txBox="1"/>
            <p:nvPr/>
          </p:nvSpPr>
          <p:spPr>
            <a:xfrm>
              <a:off x="1327285" y="3535703"/>
              <a:ext cx="79489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สำรับที่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94F0202-B37A-43A1-8F16-4F77A369E64D}"/>
              </a:ext>
            </a:extLst>
          </p:cNvPr>
          <p:cNvGrpSpPr/>
          <p:nvPr/>
        </p:nvGrpSpPr>
        <p:grpSpPr>
          <a:xfrm>
            <a:off x="8746950" y="3747530"/>
            <a:ext cx="1104118" cy="480192"/>
            <a:chOff x="1327285" y="3517176"/>
            <a:chExt cx="1104118" cy="480192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76418650-D5A6-4D05-9A07-55FCEF963A8E}"/>
                </a:ext>
              </a:extLst>
            </p:cNvPr>
            <p:cNvGrpSpPr/>
            <p:nvPr/>
          </p:nvGrpSpPr>
          <p:grpSpPr>
            <a:xfrm>
              <a:off x="2122178" y="3517176"/>
              <a:ext cx="309225" cy="461665"/>
              <a:chOff x="1884112" y="5131404"/>
              <a:chExt cx="309225" cy="461665"/>
            </a:xfrm>
          </p:grpSpPr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57CF1A46-6088-4434-A68B-98BDDFA0BD91}"/>
                  </a:ext>
                </a:extLst>
              </p:cNvPr>
              <p:cNvSpPr/>
              <p:nvPr/>
            </p:nvSpPr>
            <p:spPr>
              <a:xfrm>
                <a:off x="1884114" y="5225594"/>
                <a:ext cx="309223" cy="310340"/>
              </a:xfrm>
              <a:prstGeom prst="ellipse">
                <a:avLst/>
              </a:prstGeom>
              <a:no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BF80F3B2-7558-44A9-881B-E7F9FCF0E412}"/>
                  </a:ext>
                </a:extLst>
              </p:cNvPr>
              <p:cNvSpPr txBox="1"/>
              <p:nvPr/>
            </p:nvSpPr>
            <p:spPr>
              <a:xfrm>
                <a:off x="1884112" y="5131404"/>
                <a:ext cx="24095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th-TH" sz="24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๓</a:t>
                </a:r>
              </a:p>
            </p:txBody>
          </p: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5B1C5379-8BDC-407B-878B-499E6C85CED4}"/>
                </a:ext>
              </a:extLst>
            </p:cNvPr>
            <p:cNvSpPr txBox="1"/>
            <p:nvPr/>
          </p:nvSpPr>
          <p:spPr>
            <a:xfrm>
              <a:off x="1327285" y="3535703"/>
              <a:ext cx="79489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สำรับที่</a:t>
              </a:r>
            </a:p>
          </p:txBody>
        </p:sp>
      </p:grpSp>
      <p:pic>
        <p:nvPicPr>
          <p:cNvPr id="47" name="รูปภาพ 5">
            <a:extLst>
              <a:ext uri="{FF2B5EF4-FFF2-40B4-BE49-F238E27FC236}">
                <a16:creationId xmlns:a16="http://schemas.microsoft.com/office/drawing/2014/main" id="{EA660AAC-3FC8-4F1A-B823-C6A12F5D7C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50"/>
          <a:stretch/>
        </p:blipFill>
        <p:spPr>
          <a:xfrm>
            <a:off x="7731467" y="1081394"/>
            <a:ext cx="3135085" cy="2692286"/>
          </a:xfrm>
          <a:prstGeom prst="rect">
            <a:avLst/>
          </a:prstGeom>
        </p:spPr>
      </p:pic>
      <p:pic>
        <p:nvPicPr>
          <p:cNvPr id="48" name="รูปภาพ 6">
            <a:extLst>
              <a:ext uri="{FF2B5EF4-FFF2-40B4-BE49-F238E27FC236}">
                <a16:creationId xmlns:a16="http://schemas.microsoft.com/office/drawing/2014/main" id="{98BE74C9-ACF7-4B3C-8080-F961933E5D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5073" y="1212980"/>
            <a:ext cx="2763035" cy="2297355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841DC1F7-DDA1-47F4-97D4-00E5A08789F1}"/>
              </a:ext>
            </a:extLst>
          </p:cNvPr>
          <p:cNvGrpSpPr/>
          <p:nvPr/>
        </p:nvGrpSpPr>
        <p:grpSpPr>
          <a:xfrm>
            <a:off x="8492368" y="4836950"/>
            <a:ext cx="1104118" cy="468126"/>
            <a:chOff x="1327285" y="3529242"/>
            <a:chExt cx="1104118" cy="468126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A0E1605C-CDB5-47EC-AEF9-0F5D9C18C9EA}"/>
                </a:ext>
              </a:extLst>
            </p:cNvPr>
            <p:cNvGrpSpPr/>
            <p:nvPr/>
          </p:nvGrpSpPr>
          <p:grpSpPr>
            <a:xfrm>
              <a:off x="2104116" y="3529242"/>
              <a:ext cx="327287" cy="461665"/>
              <a:chOff x="1866050" y="5143470"/>
              <a:chExt cx="327287" cy="461665"/>
            </a:xfrm>
          </p:grpSpPr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F768ECC2-99D8-45F2-91F3-33AF372F8488}"/>
                  </a:ext>
                </a:extLst>
              </p:cNvPr>
              <p:cNvSpPr/>
              <p:nvPr/>
            </p:nvSpPr>
            <p:spPr>
              <a:xfrm>
                <a:off x="1884114" y="5225594"/>
                <a:ext cx="309223" cy="310340"/>
              </a:xfrm>
              <a:prstGeom prst="ellipse">
                <a:avLst/>
              </a:prstGeom>
              <a:no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97FE6E31-E431-4D38-B5FF-6194EC25416C}"/>
                  </a:ext>
                </a:extLst>
              </p:cNvPr>
              <p:cNvSpPr txBox="1"/>
              <p:nvPr/>
            </p:nvSpPr>
            <p:spPr>
              <a:xfrm>
                <a:off x="1866050" y="5143470"/>
                <a:ext cx="24095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th-TH" sz="24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๑</a:t>
                </a:r>
              </a:p>
            </p:txBody>
          </p:sp>
        </p:grp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36F49426-6672-408E-8943-2EEF648675A9}"/>
                </a:ext>
              </a:extLst>
            </p:cNvPr>
            <p:cNvSpPr txBox="1"/>
            <p:nvPr/>
          </p:nvSpPr>
          <p:spPr>
            <a:xfrm>
              <a:off x="1327285" y="3535703"/>
              <a:ext cx="79489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สำรับที่</a:t>
              </a: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587222E7-F212-4F07-B668-B563D90290D6}"/>
              </a:ext>
            </a:extLst>
          </p:cNvPr>
          <p:cNvSpPr txBox="1"/>
          <p:nvPr/>
        </p:nvSpPr>
        <p:spPr>
          <a:xfrm>
            <a:off x="1009437" y="4653833"/>
            <a:ext cx="6737627" cy="646331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th-TH" sz="3600" b="1" dirty="0">
                <a:ln w="1905"/>
                <a:solidFill>
                  <a:srgbClr val="3333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จากภาพ อาหารสำรับใดเป็นอาหารของภาคเหนือ</a:t>
            </a:r>
          </a:p>
        </p:txBody>
      </p:sp>
      <p:pic>
        <p:nvPicPr>
          <p:cNvPr id="29" name="Picture 15">
            <a:extLst>
              <a:ext uri="{FF2B5EF4-FFF2-40B4-BE49-F238E27FC236}">
                <a16:creationId xmlns:a16="http://schemas.microsoft.com/office/drawing/2014/main" id="{BB2BF33B-6988-4498-B8C7-11234A7553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261693" y="4224480"/>
            <a:ext cx="605846" cy="91969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774F9F5F-A01E-BF43-A8DF-54273263D4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386" y="178854"/>
            <a:ext cx="943649" cy="87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799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6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 rot="10800000">
            <a:off x="-1" y="5673011"/>
            <a:ext cx="12271715" cy="1182385"/>
          </a:xfrm>
          <a:prstGeom prst="rect">
            <a:avLst/>
          </a:prstGeom>
          <a:solidFill>
            <a:schemeClr val="accent6">
              <a:lumMod val="20000"/>
              <a:lumOff val="80000"/>
              <a:alpha val="47843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rot="10800000">
            <a:off x="-79716" y="6726"/>
            <a:ext cx="12271715" cy="1094286"/>
          </a:xfrm>
          <a:prstGeom prst="rect">
            <a:avLst/>
          </a:prstGeom>
          <a:solidFill>
            <a:schemeClr val="accent6">
              <a:lumMod val="20000"/>
              <a:lumOff val="80000"/>
              <a:alpha val="47843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8DAAF9A0-C841-4AEA-80F3-8983AECE49F7}"/>
              </a:ext>
            </a:extLst>
          </p:cNvPr>
          <p:cNvSpPr/>
          <p:nvPr/>
        </p:nvSpPr>
        <p:spPr>
          <a:xfrm>
            <a:off x="4322696" y="1418227"/>
            <a:ext cx="5396644" cy="1384995"/>
          </a:xfrm>
          <a:prstGeom prst="wedgeRoundRectCallout">
            <a:avLst>
              <a:gd name="adj1" fmla="val 26340"/>
              <a:gd name="adj2" fmla="val 50955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08B8A905-9816-489D-84BB-C83EE76534CD}"/>
              </a:ext>
            </a:extLst>
          </p:cNvPr>
          <p:cNvSpPr txBox="1"/>
          <p:nvPr/>
        </p:nvSpPr>
        <p:spPr>
          <a:xfrm>
            <a:off x="4478302" y="1618281"/>
            <a:ext cx="5241038" cy="98488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การประกอบแกงฮังเล นักเรียนจะต้องเตรียมส่วนผสมและเครื่องปรุงอะไรชนิดใดบ้าง</a:t>
            </a:r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979AC2-12D8-444B-A3B8-0677BCA8B2D7}"/>
              </a:ext>
            </a:extLst>
          </p:cNvPr>
          <p:cNvSpPr txBox="1"/>
          <p:nvPr/>
        </p:nvSpPr>
        <p:spPr>
          <a:xfrm>
            <a:off x="4478302" y="3345563"/>
            <a:ext cx="5241038" cy="1384995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เนื้อหมู สันนอก</a:t>
            </a:r>
            <a:r>
              <a:rPr kumimoji="0" lang="th-TH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หมูสามชั้น ผงแกงฮังเล ขิง กระเทียม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baseline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มะขามเปียก</a:t>
            </a:r>
            <a:r>
              <a:rPr lang="th-TH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ซีอิ๊วดำ น้ำเปล่า พริกชี้ฟ้า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กะปิ</a:t>
            </a:r>
            <a:r>
              <a:rPr kumimoji="0" lang="th-TH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หอมแดง เกลือป่น ตะไคร</a:t>
            </a:r>
            <a:r>
              <a:rPr lang="th-TH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้ พริกแห้ง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03FD93DD-F471-414F-895E-FF8D37D9FE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748" y="1717373"/>
            <a:ext cx="3028950" cy="21717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2051" name="Picture 3">
            <a:extLst>
              <a:ext uri="{FF2B5EF4-FFF2-40B4-BE49-F238E27FC236}">
                <a16:creationId xmlns:a16="http://schemas.microsoft.com/office/drawing/2014/main" id="{AFF5A37F-7522-4C65-B010-ED74BADF5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48" y="1993391"/>
            <a:ext cx="3028950" cy="22447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89CE99E-6F70-404E-AF4D-27FFDE90DE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89936" l="3994" r="89776">
                        <a14:foregroundMark x1="4153" y1="39137" x2="13259" y2="39137"/>
                        <a14:foregroundMark x1="16773" y1="19808" x2="22843" y2="27955"/>
                        <a14:foregroundMark x1="36581" y1="13259" x2="38658" y2="26038"/>
                        <a14:foregroundMark x1="54952" y1="10224" x2="54952" y2="20927"/>
                        <a14:foregroundMark x1="71086" y1="18371" x2="72684" y2="26518"/>
                        <a14:foregroundMark x1="82748" y1="33546" x2="70128" y2="46805"/>
                        <a14:foregroundMark x1="17732" y1="42812" x2="17732" y2="42812"/>
                        <a14:foregroundMark x1="49840" y1="25399" x2="49840" y2="25399"/>
                        <a14:foregroundMark x1="64058" y1="33546" x2="64058" y2="33546"/>
                        <a14:foregroundMark x1="34026" y1="89936" x2="34026" y2="89936"/>
                        <a14:foregroundMark x1="57987" y1="88498" x2="56390" y2="854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578" y="132952"/>
            <a:ext cx="2285166" cy="2285166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40F69AA2-81E1-4848-80BE-81D6A05C60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386" y="178854"/>
            <a:ext cx="943649" cy="87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314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 rot="10800000">
            <a:off x="0" y="0"/>
            <a:ext cx="12271715" cy="2936539"/>
          </a:xfrm>
          <a:prstGeom prst="rect">
            <a:avLst/>
          </a:prstGeom>
          <a:solidFill>
            <a:schemeClr val="accent6">
              <a:lumMod val="20000"/>
              <a:lumOff val="80000"/>
              <a:alpha val="47843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979AC2-12D8-444B-A3B8-0677BCA8B2D7}"/>
              </a:ext>
            </a:extLst>
          </p:cNvPr>
          <p:cNvSpPr txBox="1"/>
          <p:nvPr/>
        </p:nvSpPr>
        <p:spPr>
          <a:xfrm>
            <a:off x="4621478" y="3523139"/>
            <a:ext cx="5762404" cy="1384995"/>
          </a:xfrm>
          <a:prstGeom prst="rect">
            <a:avLst/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ล้างอุปกรณ์ที่จะใช้ให้เรียบร้อย</a:t>
            </a:r>
            <a:r>
              <a:rPr kumimoji="0" lang="th-TH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คว่ำให้แห้ง เตรียมส่วนผสมและเครื่องปรุงต่าง ๆ ด้วยการหั่น ซอย โขลก ชั่ง ตวงใส่ถ้วยเตรียมไว้ เพื่อให้สะดวกในการใช้และการนำมาปรุงอาหาร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2051" name="Picture 3">
            <a:extLst>
              <a:ext uri="{FF2B5EF4-FFF2-40B4-BE49-F238E27FC236}">
                <a16:creationId xmlns:a16="http://schemas.microsoft.com/office/drawing/2014/main" id="{AFF5A37F-7522-4C65-B010-ED74BADF5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78" y="2480019"/>
            <a:ext cx="3280812" cy="255736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F246218-67F3-4149-90F5-9B507D2F23F4}"/>
              </a:ext>
            </a:extLst>
          </p:cNvPr>
          <p:cNvSpPr/>
          <p:nvPr/>
        </p:nvSpPr>
        <p:spPr>
          <a:xfrm>
            <a:off x="3955984" y="1273502"/>
            <a:ext cx="6870881" cy="1672045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เมื่อได้ส่วนผสมและเครื่องปรุงครบแล้ว </a:t>
            </a:r>
          </a:p>
          <a:p>
            <a:pPr algn="ctr"/>
            <a:r>
              <a:rPr lang="th-TH" sz="32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ก่อนนำไปประกอบอาหาร นักเรียนควรปฏิบัติอย่างไร</a:t>
            </a:r>
          </a:p>
        </p:txBody>
      </p:sp>
      <p:pic>
        <p:nvPicPr>
          <p:cNvPr id="9" name="Picture 15">
            <a:extLst>
              <a:ext uri="{FF2B5EF4-FFF2-40B4-BE49-F238E27FC236}">
                <a16:creationId xmlns:a16="http://schemas.microsoft.com/office/drawing/2014/main" id="{BB2BF33B-6988-4498-B8C7-11234A7553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295020" y="1569054"/>
            <a:ext cx="759179" cy="115245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89CE99E-6F70-404E-AF4D-27FFDE90DE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44" b="89936" l="3994" r="89776">
                        <a14:foregroundMark x1="4153" y1="39137" x2="13259" y2="39137"/>
                        <a14:foregroundMark x1="16773" y1="19808" x2="22843" y2="27955"/>
                        <a14:foregroundMark x1="36581" y1="13259" x2="38658" y2="26038"/>
                        <a14:foregroundMark x1="54952" y1="10224" x2="54952" y2="20927"/>
                        <a14:foregroundMark x1="71086" y1="18371" x2="72684" y2="26518"/>
                        <a14:foregroundMark x1="82748" y1="33546" x2="70128" y2="46805"/>
                        <a14:foregroundMark x1="17732" y1="42812" x2="17732" y2="42812"/>
                        <a14:foregroundMark x1="49840" y1="25399" x2="49840" y2="25399"/>
                        <a14:foregroundMark x1="64058" y1="33546" x2="64058" y2="33546"/>
                        <a14:foregroundMark x1="34026" y1="89936" x2="34026" y2="89936"/>
                        <a14:foregroundMark x1="57987" y1="88498" x2="56390" y2="854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320" y="402659"/>
            <a:ext cx="2131219" cy="21312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CA91309A-E37C-644C-8538-63C43381BC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386" y="178854"/>
            <a:ext cx="943649" cy="87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135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 rot="16200000">
            <a:off x="-5600923" y="2198779"/>
            <a:ext cx="12271715" cy="1094286"/>
          </a:xfrm>
          <a:prstGeom prst="rect">
            <a:avLst/>
          </a:prstGeom>
          <a:solidFill>
            <a:schemeClr val="accent6">
              <a:lumMod val="20000"/>
              <a:lumOff val="80000"/>
              <a:alpha val="47843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08B8A905-9816-489D-84BB-C83EE76534CD}"/>
              </a:ext>
            </a:extLst>
          </p:cNvPr>
          <p:cNvSpPr txBox="1"/>
          <p:nvPr/>
        </p:nvSpPr>
        <p:spPr>
          <a:xfrm>
            <a:off x="3866256" y="1884160"/>
            <a:ext cx="6258081" cy="98488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วิธีการทำแก</a:t>
            </a:r>
            <a:r>
              <a:rPr lang="th-TH" sz="3200" b="1" noProof="0" dirty="0">
                <a:solidFill>
                  <a:srgbClr val="70AD47">
                    <a:lumMod val="50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งฮังเลให้มีหน้าตาน่ารับประทานตามภาพและรสชาติอร่อยควรดำเนินการอย่างไร</a:t>
            </a:r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9" name="Rounded Rectangle 17">
            <a:extLst>
              <a:ext uri="{FF2B5EF4-FFF2-40B4-BE49-F238E27FC236}">
                <a16:creationId xmlns:a16="http://schemas.microsoft.com/office/drawing/2014/main" id="{CD926B86-B296-4002-9114-E8EAE394EBB3}"/>
              </a:ext>
            </a:extLst>
          </p:cNvPr>
          <p:cNvSpPr/>
          <p:nvPr/>
        </p:nvSpPr>
        <p:spPr>
          <a:xfrm>
            <a:off x="752098" y="3593704"/>
            <a:ext cx="10449702" cy="225677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2D05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cs"/>
              <a:buAutoNum type="thaiNumPeriod"/>
              <a:tabLst/>
              <a:defRPr/>
            </a:pPr>
            <a:r>
              <a:rPr kumimoji="0" lang="th-TH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เคล้าหมูที่หั่นไว้กับซีอิ๊วดำหมักไว้</a:t>
            </a:r>
            <a:r>
              <a:rPr kumimoji="0" lang="th-TH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๑๐ นาที แล้วนำเครื่องแกงที่โขลกไว้เคล้ากับหมู หมักต่ออีก ๑ ชั่วโมง</a:t>
            </a:r>
            <a:endParaRPr kumimoji="0" lang="th-TH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cs"/>
              <a:buAutoNum type="thaiNumPeriod"/>
              <a:tabLst/>
              <a:defRPr/>
            </a:pPr>
            <a:r>
              <a:rPr kumimoji="0" lang="th-TH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ใส่</a:t>
            </a:r>
            <a:r>
              <a:rPr kumimoji="0" lang="th-TH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หม</a:t>
            </a:r>
            <a:r>
              <a:rPr lang="th-TH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ูลงในหม้อ ยกตั้งไฟอ่อน ผัดหมูพอตึงตัว ใส่น้ำปิดฝา แล้วเคี่ยวจนหมูเปื่อยนุ่ม</a:t>
            </a:r>
            <a:endParaRPr kumimoji="0" lang="th-TH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cs"/>
              <a:buAutoNum type="thaiNumPeriod"/>
              <a:tabLst/>
              <a:defRPr/>
            </a:pPr>
            <a:r>
              <a:rPr kumimoji="0" lang="th-TH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นำขิง กระเทียม และผงแกงฮังเลที่เตรียมไว้ใส่ลงในหม้อ</a:t>
            </a:r>
            <a:r>
              <a:rPr kumimoji="0" lang="th-TH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เคี่ยวจนน้ำแกงมีกลิ่นหอมและน้ำงวด เติมน้ำมะขามเปียกคนให้เข้ากัน ชิมรสชาติ แล้วยกลงจากเตา</a:t>
            </a:r>
            <a:endParaRPr kumimoji="0" lang="th-TH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C6D79D18-58BE-46F6-88E3-5A697FE88A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5326" y="1666697"/>
            <a:ext cx="2577737" cy="16359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0B161027-77DD-4564-9C65-58FBB0FA3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356" y="1714377"/>
            <a:ext cx="1767722" cy="1588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5">
            <a:extLst>
              <a:ext uri="{FF2B5EF4-FFF2-40B4-BE49-F238E27FC236}">
                <a16:creationId xmlns:a16="http://schemas.microsoft.com/office/drawing/2014/main" id="{BB2BF33B-6988-4498-B8C7-11234A7553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124337" y="1788265"/>
            <a:ext cx="711964" cy="108078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4" name="Rectangle 13"/>
          <p:cNvSpPr/>
          <p:nvPr/>
        </p:nvSpPr>
        <p:spPr>
          <a:xfrm rot="10800000">
            <a:off x="-79716" y="6726"/>
            <a:ext cx="12271715" cy="1094286"/>
          </a:xfrm>
          <a:prstGeom prst="rect">
            <a:avLst/>
          </a:prstGeom>
          <a:solidFill>
            <a:schemeClr val="accent6">
              <a:lumMod val="20000"/>
              <a:lumOff val="80000"/>
              <a:alpha val="47843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89CE99E-6F70-404E-AF4D-27FFDE90DE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44" b="89936" l="3994" r="89776">
                        <a14:foregroundMark x1="4153" y1="39137" x2="13259" y2="39137"/>
                        <a14:foregroundMark x1="16773" y1="19808" x2="22843" y2="27955"/>
                        <a14:foregroundMark x1="36581" y1="13259" x2="38658" y2="26038"/>
                        <a14:foregroundMark x1="54952" y1="10224" x2="54952" y2="20927"/>
                        <a14:foregroundMark x1="71086" y1="18371" x2="72684" y2="26518"/>
                        <a14:foregroundMark x1="82748" y1="33546" x2="70128" y2="46805"/>
                        <a14:foregroundMark x1="17732" y1="42812" x2="17732" y2="42812"/>
                        <a14:foregroundMark x1="49840" y1="25399" x2="49840" y2="25399"/>
                        <a14:foregroundMark x1="64058" y1="33546" x2="64058" y2="33546"/>
                        <a14:foregroundMark x1="34026" y1="89936" x2="34026" y2="89936"/>
                        <a14:foregroundMark x1="57987" y1="88498" x2="56390" y2="854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838" y="169280"/>
            <a:ext cx="1863466" cy="18634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D2E0850C-E8BE-A844-90A9-C65A2376AF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386" y="178854"/>
            <a:ext cx="943649" cy="87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228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10800000">
            <a:off x="-370869" y="1744823"/>
            <a:ext cx="12985856" cy="2705878"/>
          </a:xfrm>
          <a:prstGeom prst="rect">
            <a:avLst/>
          </a:prstGeom>
          <a:solidFill>
            <a:schemeClr val="accent6">
              <a:lumMod val="20000"/>
              <a:lumOff val="80000"/>
              <a:alpha val="47843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สี่เหลี่ยมผืนผ้ามุมมน 3">
            <a:extLst>
              <a:ext uri="{FF2B5EF4-FFF2-40B4-BE49-F238E27FC236}">
                <a16:creationId xmlns:a16="http://schemas.microsoft.com/office/drawing/2014/main" id="{5A32CADA-B4F3-4EAF-8C7B-42880CBC26A9}"/>
              </a:ext>
            </a:extLst>
          </p:cNvPr>
          <p:cNvSpPr/>
          <p:nvPr/>
        </p:nvSpPr>
        <p:spPr>
          <a:xfrm>
            <a:off x="1289332" y="916736"/>
            <a:ext cx="9267825" cy="316293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นักเรียนร่วมกันวิเคราะห์วิธีจัดและตกแต่งแกงฮังเลในรูปแบบต่าง</a:t>
            </a:r>
            <a:r>
              <a:rPr kumimoji="0" lang="th-TH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ๆ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มาคนละ</a:t>
            </a:r>
            <a:r>
              <a:rPr kumimoji="0" lang="th-TH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๑ วิธี ผลดีที่เกิดขึ้นจากการจัดตกแต่งแกงฮังเลด้วยวิธีดังกล่าว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เขียนเป็นแผนภาพความคิด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AFF5A37F-7522-4C65-B010-ED74BADF5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839" y="4194141"/>
            <a:ext cx="3280812" cy="2557369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12AFE66D-FF79-A943-9853-5DD35FA501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386" y="178854"/>
            <a:ext cx="943649" cy="87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275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 rot="10800000">
            <a:off x="-1" y="5673011"/>
            <a:ext cx="12271715" cy="1182385"/>
          </a:xfrm>
          <a:prstGeom prst="rect">
            <a:avLst/>
          </a:prstGeom>
          <a:solidFill>
            <a:schemeClr val="accent6">
              <a:lumMod val="20000"/>
              <a:lumOff val="80000"/>
              <a:alpha val="47843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rot="10800000">
            <a:off x="-79716" y="6726"/>
            <a:ext cx="12271715" cy="1094286"/>
          </a:xfrm>
          <a:prstGeom prst="rect">
            <a:avLst/>
          </a:prstGeom>
          <a:solidFill>
            <a:schemeClr val="accent6">
              <a:lumMod val="20000"/>
              <a:lumOff val="80000"/>
              <a:alpha val="47843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สี่เหลี่ยมผืนผ้ามุมมน 29">
            <a:extLst>
              <a:ext uri="{FF2B5EF4-FFF2-40B4-BE49-F238E27FC236}">
                <a16:creationId xmlns:a16="http://schemas.microsoft.com/office/drawing/2014/main" id="{A1A3FFF6-6569-4E89-8DAA-9BBFCD3C2305}"/>
              </a:ext>
            </a:extLst>
          </p:cNvPr>
          <p:cNvSpPr/>
          <p:nvPr/>
        </p:nvSpPr>
        <p:spPr>
          <a:xfrm>
            <a:off x="2296509" y="1860691"/>
            <a:ext cx="7888740" cy="189346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chemeClr val="accent6">
                <a:lumMod val="60000"/>
                <a:lumOff val="40000"/>
              </a:schemeClr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382395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2764790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4147185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5528945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6911340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8293735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9676130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1058525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27647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th-TH" sz="3200" noProof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ตักแกงฮังเลใส่ชาม โดยให้ห่างจากขอบชามประมาณ ๑ นิ้ว แล้วนำกระเทียมในแกง</a:t>
            </a:r>
            <a:r>
              <a:rPr lang="th-TH" sz="3200" noProof="0" dirty="0" err="1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โร</a:t>
            </a:r>
            <a:r>
              <a:rPr lang="th-TH" sz="32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ยไว้ด้านบน นำพริกชี้ฟ้ากรีดไว้เป็นรูปดอกไม้ </a:t>
            </a:r>
            <a:br>
              <a:rPr lang="th-TH" sz="32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2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วางไว้ด้านบน</a:t>
            </a:r>
            <a:endParaRPr kumimoji="0" lang="th-TH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Rounded Rectangle 13">
            <a:extLst>
              <a:ext uri="{FF2B5EF4-FFF2-40B4-BE49-F238E27FC236}">
                <a16:creationId xmlns:a16="http://schemas.microsoft.com/office/drawing/2014/main" id="{B6BAD3D2-533B-4EF9-AEF5-99396FA99F9C}"/>
              </a:ext>
            </a:extLst>
          </p:cNvPr>
          <p:cNvSpPr/>
          <p:nvPr/>
        </p:nvSpPr>
        <p:spPr>
          <a:xfrm>
            <a:off x="4257387" y="1316702"/>
            <a:ext cx="3692183" cy="664210"/>
          </a:xfrm>
          <a:prstGeom prst="roundRect">
            <a:avLst>
              <a:gd name="adj" fmla="val 50000"/>
            </a:avLst>
          </a:prstGeom>
          <a:solidFill>
            <a:srgbClr val="FF6600"/>
          </a:solidFill>
          <a:ln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charset="0"/>
                <a:ea typeface="+mn-ea"/>
                <a:cs typeface="TH SarabunPSK" panose="020B0500040200020003" charset="0"/>
              </a:rPr>
              <a:t>การจัดตกแต่งแกงฮังเล</a:t>
            </a:r>
          </a:p>
        </p:txBody>
      </p:sp>
      <p:sp>
        <p:nvSpPr>
          <p:cNvPr id="9" name="สี่เหลี่ยมผืนผ้ามุมมน 29">
            <a:extLst>
              <a:ext uri="{FF2B5EF4-FFF2-40B4-BE49-F238E27FC236}">
                <a16:creationId xmlns:a16="http://schemas.microsoft.com/office/drawing/2014/main" id="{13D372F1-98BE-47B2-9616-533503E1D8B7}"/>
              </a:ext>
            </a:extLst>
          </p:cNvPr>
          <p:cNvSpPr/>
          <p:nvPr/>
        </p:nvSpPr>
        <p:spPr>
          <a:xfrm>
            <a:off x="2465769" y="4893432"/>
            <a:ext cx="7200000" cy="90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chemeClr val="accent6">
                <a:lumMod val="60000"/>
                <a:lumOff val="40000"/>
              </a:schemeClr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382395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2764790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4147185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5528945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6911340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8293735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9676130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1058525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7647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แกงฮังเลสวยงาม น่ารับประทานมากยิ่งขึ้น</a:t>
            </a:r>
          </a:p>
        </p:txBody>
      </p:sp>
      <p:sp>
        <p:nvSpPr>
          <p:cNvPr id="11" name="Rounded Rectangle 15">
            <a:extLst>
              <a:ext uri="{FF2B5EF4-FFF2-40B4-BE49-F238E27FC236}">
                <a16:creationId xmlns:a16="http://schemas.microsoft.com/office/drawing/2014/main" id="{D9BCC8D7-B6E2-47CE-BC65-7A2EF058523C}"/>
              </a:ext>
            </a:extLst>
          </p:cNvPr>
          <p:cNvSpPr/>
          <p:nvPr/>
        </p:nvSpPr>
        <p:spPr>
          <a:xfrm>
            <a:off x="4523672" y="4263683"/>
            <a:ext cx="3084195" cy="669925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charset="0"/>
                <a:ea typeface="+mn-ea"/>
                <a:cs typeface="TH SarabunPSK" panose="020B0500040200020003" charset="0"/>
              </a:rPr>
              <a:t>ผลดีที่เกิดขึ้น</a:t>
            </a:r>
          </a:p>
        </p:txBody>
      </p:sp>
      <p:sp>
        <p:nvSpPr>
          <p:cNvPr id="12" name="Down Arrow 21">
            <a:extLst>
              <a:ext uri="{FF2B5EF4-FFF2-40B4-BE49-F238E27FC236}">
                <a16:creationId xmlns:a16="http://schemas.microsoft.com/office/drawing/2014/main" id="{13369291-BA4F-4E84-AD4F-18ACA5A70272}"/>
              </a:ext>
            </a:extLst>
          </p:cNvPr>
          <p:cNvSpPr/>
          <p:nvPr/>
        </p:nvSpPr>
        <p:spPr>
          <a:xfrm>
            <a:off x="5951121" y="3795266"/>
            <a:ext cx="289758" cy="480690"/>
          </a:xfrm>
          <a:prstGeom prst="downArrow">
            <a:avLst>
              <a:gd name="adj1" fmla="val 39514"/>
              <a:gd name="adj2" fmla="val 64900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มนมุมสี่เหลี่ยมผืนผ้าหนึ่งมุม 135">
            <a:extLst>
              <a:ext uri="{FF2B5EF4-FFF2-40B4-BE49-F238E27FC236}">
                <a16:creationId xmlns:a16="http://schemas.microsoft.com/office/drawing/2014/main" id="{55211C52-BE03-40C0-8C2A-D66C5CEDEA32}"/>
              </a:ext>
            </a:extLst>
          </p:cNvPr>
          <p:cNvSpPr/>
          <p:nvPr/>
        </p:nvSpPr>
        <p:spPr>
          <a:xfrm>
            <a:off x="506298" y="662509"/>
            <a:ext cx="3300592" cy="615886"/>
          </a:xfrm>
          <a:prstGeom prst="round1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ตัวอย่างแผนภาพความคิด</a:t>
            </a:r>
          </a:p>
        </p:txBody>
      </p:sp>
    </p:spTree>
    <p:extLst>
      <p:ext uri="{BB962C8B-B14F-4D97-AF65-F5344CB8AC3E}">
        <p14:creationId xmlns:p14="http://schemas.microsoft.com/office/powerpoint/2010/main" val="1797735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271715" cy="1544155"/>
          </a:xfrm>
          <a:prstGeom prst="rect">
            <a:avLst/>
          </a:prstGeom>
          <a:solidFill>
            <a:schemeClr val="accent6">
              <a:lumMod val="20000"/>
              <a:lumOff val="80000"/>
              <a:alpha val="47843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 rot="5400000">
            <a:off x="-5363780" y="2771157"/>
            <a:ext cx="12271715" cy="1544155"/>
          </a:xfrm>
          <a:prstGeom prst="rect">
            <a:avLst/>
          </a:prstGeom>
          <a:solidFill>
            <a:schemeClr val="accent6">
              <a:lumMod val="20000"/>
              <a:lumOff val="80000"/>
              <a:alpha val="47843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565125" y="563022"/>
            <a:ext cx="5824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เมนูนี้มีชื่อว่าอะไร 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6" name="Picture 15">
            <a:extLst>
              <a:ext uri="{FF2B5EF4-FFF2-40B4-BE49-F238E27FC236}">
                <a16:creationId xmlns:a16="http://schemas.microsoft.com/office/drawing/2014/main" id="{BB2BF33B-6988-4498-B8C7-11234A75537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219386" y="507888"/>
            <a:ext cx="1032255" cy="156699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7001394" y="2933529"/>
            <a:ext cx="43324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5400" b="1" dirty="0">
                <a:solidFill>
                  <a:srgbClr val="70AD47">
                    <a:lumMod val="50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น้ำพริกหนุ่ม</a:t>
            </a:r>
            <a:endParaRPr lang="en-US" sz="5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5FC92BBA-5906-4C91-8D2E-E96D25F8A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186" y="1687299"/>
            <a:ext cx="4526140" cy="4202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05B023A0-7177-414A-A73A-B9236AF6E3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386" y="178854"/>
            <a:ext cx="943649" cy="87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639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 rot="16200000">
            <a:off x="-5448363" y="634946"/>
            <a:ext cx="12271715" cy="1374989"/>
          </a:xfrm>
          <a:prstGeom prst="rect">
            <a:avLst/>
          </a:prstGeom>
          <a:solidFill>
            <a:schemeClr val="accent6">
              <a:lumMod val="20000"/>
              <a:lumOff val="80000"/>
              <a:alpha val="47843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F62572E4-8FB0-4B1A-8484-1DA13F29E4F5}"/>
              </a:ext>
            </a:extLst>
          </p:cNvPr>
          <p:cNvSpPr/>
          <p:nvPr/>
        </p:nvSpPr>
        <p:spPr>
          <a:xfrm>
            <a:off x="2662957" y="2271323"/>
            <a:ext cx="5662343" cy="1617406"/>
          </a:xfrm>
          <a:prstGeom prst="wedgeRectCallout">
            <a:avLst>
              <a:gd name="adj1" fmla="val -50216"/>
              <a:gd name="adj2" fmla="val -15823"/>
            </a:avLst>
          </a:prstGeom>
          <a:solidFill>
            <a:srgbClr val="FFDC69">
              <a:alpha val="50000"/>
            </a:srgbClr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6D35928E-D0F9-4048-B360-5D0374B48056}"/>
              </a:ext>
            </a:extLst>
          </p:cNvPr>
          <p:cNvSpPr txBox="1"/>
          <p:nvPr/>
        </p:nvSpPr>
        <p:spPr>
          <a:xfrm>
            <a:off x="1374990" y="643945"/>
            <a:ext cx="9158072" cy="126188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นักเรียนวิเคราะห์ภาพน้ำพริกหนุ่ม แล้วร่วมกันแสดงความคิดเห็น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เกี่ยวกับการเตรียมประกอบน้ำพริกหนุ่ม </a:t>
            </a: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โดยตอบคำถาม ดังนี้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08B8A905-9816-489D-84BB-C83EE76534CD}"/>
              </a:ext>
            </a:extLst>
          </p:cNvPr>
          <p:cNvSpPr txBox="1"/>
          <p:nvPr/>
        </p:nvSpPr>
        <p:spPr>
          <a:xfrm>
            <a:off x="2845059" y="2565027"/>
            <a:ext cx="5241038" cy="98488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การท</a:t>
            </a:r>
            <a:r>
              <a:rPr lang="th-TH" sz="3200" b="1" dirty="0">
                <a:solidFill>
                  <a:srgbClr val="70AD47">
                    <a:lumMod val="50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ำ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น้ำพริกหนุ่มควรใช้ส่วนผสมและเครื่องปรุงชนิดใดบ้างในการประกอบอาหาร</a:t>
            </a:r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979AC2-12D8-444B-A3B8-0677BCA8B2D7}"/>
              </a:ext>
            </a:extLst>
          </p:cNvPr>
          <p:cNvSpPr txBox="1"/>
          <p:nvPr/>
        </p:nvSpPr>
        <p:spPr>
          <a:xfrm>
            <a:off x="4837710" y="4645875"/>
            <a:ext cx="3248387" cy="954107"/>
          </a:xfrm>
          <a:prstGeom prst="rect">
            <a:avLst/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พริกหนุ่ม กระเทียม หอมแดง น้ำตาลทราย เกลือป่น </a:t>
            </a:r>
          </a:p>
        </p:txBody>
      </p:sp>
      <p:pic>
        <p:nvPicPr>
          <p:cNvPr id="11" name="รูปภาพ 7" descr="รูปภาพประกอบด้วย ข้อความ, ตุ๊กตา, ของเล่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F548969F-2B76-440F-AA27-15DE2EA3AF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7474" y1="36861" x2="17474" y2="36861"/>
                        <a14:foregroundMark x1="22737" y1="10949" x2="22737" y2="10949"/>
                        <a14:foregroundMark x1="31579" y1="8759" x2="31579" y2="8759"/>
                        <a14:foregroundMark x1="49474" y1="4836" x2="49474" y2="4836"/>
                        <a14:foregroundMark x1="60632" y1="11588" x2="60632" y2="11588"/>
                        <a14:foregroundMark x1="42737" y1="14781" x2="42737" y2="14781"/>
                        <a14:foregroundMark x1="51579" y1="2372" x2="51579" y2="2372"/>
                        <a14:foregroundMark x1="19789" y1="9489" x2="19789" y2="9489"/>
                        <a14:foregroundMark x1="21895" y1="7026" x2="21895" y2="7026"/>
                        <a14:foregroundMark x1="15368" y1="9854" x2="15368" y2="9854"/>
                        <a14:foregroundMark x1="18947" y1="14507" x2="18947" y2="14507"/>
                        <a14:foregroundMark x1="25053" y1="9854" x2="25053" y2="9854"/>
                        <a14:foregroundMark x1="25053" y1="8029" x2="25053" y2="8029"/>
                        <a14:foregroundMark x1="22737" y1="6661" x2="22737" y2="6661"/>
                        <a14:foregroundMark x1="22737" y1="6661" x2="22737" y2="6661"/>
                        <a14:foregroundMark x1="25684" y1="5931" x2="25684" y2="5931"/>
                        <a14:foregroundMark x1="33053" y1="11588" x2="33053" y2="11588"/>
                        <a14:foregroundMark x1="12421" y1="39325" x2="12421" y2="39325"/>
                        <a14:foregroundMark x1="55368" y1="95529" x2="55368" y2="95529"/>
                        <a14:foregroundMark x1="31579" y1="96259" x2="31579" y2="96259"/>
                        <a14:foregroundMark x1="21895" y1="15511" x2="21895" y2="15511"/>
                        <a14:foregroundMark x1="27158" y1="21898" x2="27158" y2="218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53151" y="2271323"/>
            <a:ext cx="1724637" cy="36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5FC92BBA-5906-4C91-8D2E-E96D25F8A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190" y="1964935"/>
            <a:ext cx="2484437" cy="230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 rot="5400000">
            <a:off x="5447079" y="3224702"/>
            <a:ext cx="12271715" cy="1164291"/>
          </a:xfrm>
          <a:prstGeom prst="rect">
            <a:avLst/>
          </a:prstGeom>
          <a:solidFill>
            <a:schemeClr val="accent6">
              <a:lumMod val="20000"/>
              <a:lumOff val="80000"/>
              <a:alpha val="47843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98284B85-D9AD-6647-9DDA-80156CD94A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386" y="178854"/>
            <a:ext cx="943649" cy="87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491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251927" y="-6468"/>
            <a:ext cx="12642980" cy="940989"/>
          </a:xfrm>
          <a:prstGeom prst="rect">
            <a:avLst/>
          </a:prstGeom>
          <a:solidFill>
            <a:schemeClr val="accent6">
              <a:lumMod val="20000"/>
              <a:lumOff val="80000"/>
              <a:alpha val="47843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08B8A905-9816-489D-84BB-C83EE76534CD}"/>
              </a:ext>
            </a:extLst>
          </p:cNvPr>
          <p:cNvSpPr txBox="1"/>
          <p:nvPr/>
        </p:nvSpPr>
        <p:spPr>
          <a:xfrm>
            <a:off x="3475623" y="1797509"/>
            <a:ext cx="4772824" cy="147732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การรับประทานน้ำพริกหนุ่มควรรับประทานควบคู่กับเครื่องเคียงใด</a:t>
            </a:r>
            <a:r>
              <a:rPr lang="th-TH" sz="3200" b="1" dirty="0">
                <a:solidFill>
                  <a:srgbClr val="70AD47">
                    <a:lumMod val="50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จึงจะช่วยให้เกิดความอร่อยมากขึ้น</a:t>
            </a:r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979AC2-12D8-444B-A3B8-0677BCA8B2D7}"/>
              </a:ext>
            </a:extLst>
          </p:cNvPr>
          <p:cNvSpPr txBox="1"/>
          <p:nvPr/>
        </p:nvSpPr>
        <p:spPr>
          <a:xfrm>
            <a:off x="2394551" y="3809585"/>
            <a:ext cx="6601624" cy="954107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ผักต้มชนิดต่าง ๆ เพราะผักต้มต่าง</a:t>
            </a:r>
            <a:r>
              <a:rPr kumimoji="0" lang="th-TH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ๆ มีรสหวานผสมกับน้ำพริก</a:t>
            </a:r>
            <a:endParaRPr kumimoji="0" lang="en-US" sz="28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ที่มีรสชาติเผ็ด ๆ เค็ม ๆ ซึ่งจะช่วยให้เกิดความกลมกล่อมมากขึ้น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5FC92BBA-5906-4C91-8D2E-E96D25F8A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490" y="1902544"/>
            <a:ext cx="2484437" cy="230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5917011"/>
            <a:ext cx="12271715" cy="940989"/>
          </a:xfrm>
          <a:prstGeom prst="rect">
            <a:avLst/>
          </a:prstGeom>
          <a:solidFill>
            <a:schemeClr val="accent6">
              <a:lumMod val="20000"/>
              <a:lumOff val="80000"/>
              <a:alpha val="47843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89CE99E-6F70-404E-AF4D-27FFDE90DE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89936" l="3994" r="89776">
                        <a14:foregroundMark x1="4153" y1="39137" x2="13259" y2="39137"/>
                        <a14:foregroundMark x1="16773" y1="19808" x2="22843" y2="27955"/>
                        <a14:foregroundMark x1="36581" y1="13259" x2="38658" y2="26038"/>
                        <a14:foregroundMark x1="54952" y1="10224" x2="54952" y2="20927"/>
                        <a14:foregroundMark x1="71086" y1="18371" x2="72684" y2="26518"/>
                        <a14:foregroundMark x1="82748" y1="33546" x2="70128" y2="46805"/>
                        <a14:foregroundMark x1="17732" y1="42812" x2="17732" y2="42812"/>
                        <a14:foregroundMark x1="49840" y1="25399" x2="49840" y2="25399"/>
                        <a14:foregroundMark x1="64058" y1="33546" x2="64058" y2="33546"/>
                        <a14:foregroundMark x1="34026" y1="89936" x2="34026" y2="89936"/>
                        <a14:foregroundMark x1="57987" y1="88498" x2="56390" y2="854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15" y="539155"/>
            <a:ext cx="2516708" cy="25167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9543A8DF-C231-EA42-90F7-73B072A25C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386" y="178854"/>
            <a:ext cx="943649" cy="87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474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9FBC916-1E92-4821-A17D-0A1DE9D3246D}"/>
              </a:ext>
            </a:extLst>
          </p:cNvPr>
          <p:cNvSpPr txBox="1"/>
          <p:nvPr/>
        </p:nvSpPr>
        <p:spPr>
          <a:xfrm>
            <a:off x="1866124" y="3770698"/>
            <a:ext cx="7305868" cy="1384995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โขลกกระเทียม</a:t>
            </a:r>
            <a:r>
              <a:rPr kumimoji="0" lang="th-TH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หอมแดง พริกหนุ่มย่างไฟไว้แล้วเข้าด้วยกัน</a:t>
            </a:r>
            <a:br>
              <a:rPr kumimoji="0" lang="th-TH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kumimoji="0" lang="th-TH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โดยใส่เกลือป่นเล็กน้อย เติมเครื่องปรุงอื่น ๆ เช่น น้ำตาลทราย โขลกให้เข้ากัน แล้วชิมรสชาติตามใจชอบ ตักใส่ถ้วยพร้อมเสิร</a:t>
            </a:r>
            <a:r>
              <a:rPr lang="th-TH" dirty="0" err="1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์ฟ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7BBA4BB-CB67-47DA-A1CF-E719D8DBD4C9}"/>
              </a:ext>
            </a:extLst>
          </p:cNvPr>
          <p:cNvSpPr/>
          <p:nvPr/>
        </p:nvSpPr>
        <p:spPr>
          <a:xfrm>
            <a:off x="2617010" y="1425048"/>
            <a:ext cx="6041798" cy="1523425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36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การทำน้ำพริกหนุ่มมีขั้นตอนการทำอย่างไร</a:t>
            </a:r>
            <a:endParaRPr kumimoji="0" lang="th-TH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9CE99E-6F70-404E-AF4D-27FFDE90DE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44" b="89936" l="3994" r="89776">
                        <a14:foregroundMark x1="4153" y1="39137" x2="13259" y2="39137"/>
                        <a14:foregroundMark x1="16773" y1="19808" x2="22843" y2="27955"/>
                        <a14:foregroundMark x1="36581" y1="13259" x2="38658" y2="26038"/>
                        <a14:foregroundMark x1="54952" y1="10224" x2="54952" y2="20927"/>
                        <a14:foregroundMark x1="71086" y1="18371" x2="72684" y2="26518"/>
                        <a14:foregroundMark x1="82748" y1="33546" x2="70128" y2="46805"/>
                        <a14:foregroundMark x1="17732" y1="42812" x2="17732" y2="42812"/>
                        <a14:foregroundMark x1="49840" y1="25399" x2="49840" y2="25399"/>
                        <a14:foregroundMark x1="64058" y1="33546" x2="64058" y2="33546"/>
                        <a14:foregroundMark x1="34026" y1="89936" x2="34026" y2="89936"/>
                        <a14:foregroundMark x1="57987" y1="88498" x2="56390" y2="854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878" y="899520"/>
            <a:ext cx="2048953" cy="20489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5FC92BBA-5906-4C91-8D2E-E96D25F8A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8808" y="1479708"/>
            <a:ext cx="2484437" cy="230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 rot="16200000">
            <a:off x="-5782114" y="1644892"/>
            <a:ext cx="12642980" cy="1289008"/>
          </a:xfrm>
          <a:prstGeom prst="rect">
            <a:avLst/>
          </a:prstGeom>
          <a:solidFill>
            <a:schemeClr val="accent6">
              <a:lumMod val="20000"/>
              <a:lumOff val="80000"/>
              <a:alpha val="47843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5917011"/>
            <a:ext cx="12271715" cy="940989"/>
          </a:xfrm>
          <a:prstGeom prst="rect">
            <a:avLst/>
          </a:prstGeom>
          <a:solidFill>
            <a:schemeClr val="accent6">
              <a:lumMod val="20000"/>
              <a:lumOff val="80000"/>
              <a:alpha val="47843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2A2039C8-359F-024C-9B3D-746AA19457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386" y="178854"/>
            <a:ext cx="943649" cy="87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397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rot="10800000">
            <a:off x="-349493" y="5213816"/>
            <a:ext cx="12628688" cy="3729676"/>
          </a:xfrm>
          <a:prstGeom prst="rect">
            <a:avLst/>
          </a:prstGeom>
          <a:solidFill>
            <a:schemeClr val="accent6">
              <a:lumMod val="20000"/>
              <a:lumOff val="80000"/>
              <a:alpha val="47843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รูปภาพ 1">
            <a:extLst>
              <a:ext uri="{FF2B5EF4-FFF2-40B4-BE49-F238E27FC236}">
                <a16:creationId xmlns:a16="http://schemas.microsoft.com/office/drawing/2014/main" id="{E9AC079A-5061-4FC9-94BC-936E94E56F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4115"/>
          <a:stretch/>
        </p:blipFill>
        <p:spPr>
          <a:xfrm>
            <a:off x="2014934" y="2395584"/>
            <a:ext cx="3489614" cy="2818232"/>
          </a:xfrm>
          <a:prstGeom prst="rect">
            <a:avLst/>
          </a:prstGeom>
        </p:spPr>
      </p:pic>
      <p:pic>
        <p:nvPicPr>
          <p:cNvPr id="11" name="รูปภาพ 22">
            <a:extLst>
              <a:ext uri="{FF2B5EF4-FFF2-40B4-BE49-F238E27FC236}">
                <a16:creationId xmlns:a16="http://schemas.microsoft.com/office/drawing/2014/main" id="{B00961C7-7950-4D6C-8F4A-7D9EBEAAAA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575" t="-798" r="-11460" b="798"/>
          <a:stretch/>
        </p:blipFill>
        <p:spPr>
          <a:xfrm>
            <a:off x="6586549" y="2395584"/>
            <a:ext cx="3489614" cy="2818232"/>
          </a:xfrm>
          <a:prstGeom prst="rect">
            <a:avLst/>
          </a:prstGeom>
        </p:spPr>
      </p:pic>
      <p:sp>
        <p:nvSpPr>
          <p:cNvPr id="2" name="สี่เหลี่ยมผืนผ้า 13">
            <a:extLst>
              <a:ext uri="{FF2B5EF4-FFF2-40B4-BE49-F238E27FC236}">
                <a16:creationId xmlns:a16="http://schemas.microsoft.com/office/drawing/2014/main" id="{4F23DC80-C154-46B9-B6B3-B62D769D7C04}"/>
              </a:ext>
            </a:extLst>
          </p:cNvPr>
          <p:cNvSpPr/>
          <p:nvPr/>
        </p:nvSpPr>
        <p:spPr>
          <a:xfrm>
            <a:off x="-147654" y="-87546"/>
            <a:ext cx="12426849" cy="532800"/>
          </a:xfrm>
          <a:prstGeom prst="rect">
            <a:avLst/>
          </a:prstGeom>
          <a:solidFill>
            <a:srgbClr val="5D8C3B"/>
          </a:solidFill>
          <a:ln/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A9CD0DB0-A1DF-4B12-BDFF-E4643ED481C6}"/>
              </a:ext>
            </a:extLst>
          </p:cNvPr>
          <p:cNvSpPr>
            <a:spLocks/>
          </p:cNvSpPr>
          <p:nvPr/>
        </p:nvSpPr>
        <p:spPr bwMode="auto">
          <a:xfrm>
            <a:off x="-72236" y="6451084"/>
            <a:ext cx="12351431" cy="388800"/>
          </a:xfrm>
          <a:prstGeom prst="rect">
            <a:avLst/>
          </a:prstGeom>
          <a:solidFill>
            <a:srgbClr val="5D8C3B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72248" tIns="72248" rIns="72248" bIns="72248" anchor="ctr"/>
          <a:lstStyle>
            <a:lvl1pPr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 charset="0"/>
              <a:sym typeface="Helvetica Light" charset="0"/>
            </a:endParaRP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6D35928E-D0F9-4048-B360-5D0374B48056}"/>
              </a:ext>
            </a:extLst>
          </p:cNvPr>
          <p:cNvSpPr txBox="1"/>
          <p:nvPr/>
        </p:nvSpPr>
        <p:spPr>
          <a:xfrm>
            <a:off x="996744" y="587378"/>
            <a:ext cx="9873325" cy="126188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นักเรียนวิเคราะห์ภาพการจัดตกแต่งน้ำพริกหนุ่ม แล้วร่วมกันแสดงความคิดเห็น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โดยตอบคำถาม ดังนี้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E044BBA0-2B9F-CC4E-8794-599FF262CC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386" y="178854"/>
            <a:ext cx="943649" cy="87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945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E0E7942-3C8B-49B7-9373-04AD091A2C17}"/>
              </a:ext>
            </a:extLst>
          </p:cNvPr>
          <p:cNvSpPr/>
          <p:nvPr/>
        </p:nvSpPr>
        <p:spPr>
          <a:xfrm>
            <a:off x="7069715" y="4603306"/>
            <a:ext cx="3772359" cy="983104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น้ำพริกหนุ่มพร้อมเครื่องเคียงเป็นผัก</a:t>
            </a:r>
          </a:p>
        </p:txBody>
      </p:sp>
      <p:sp>
        <p:nvSpPr>
          <p:cNvPr id="18" name="สี่เหลี่ยมผืนผ้า 13">
            <a:extLst>
              <a:ext uri="{FF2B5EF4-FFF2-40B4-BE49-F238E27FC236}">
                <a16:creationId xmlns:a16="http://schemas.microsoft.com/office/drawing/2014/main" id="{39BDDA8F-CA91-4484-B826-99B59763319D}"/>
              </a:ext>
            </a:extLst>
          </p:cNvPr>
          <p:cNvSpPr/>
          <p:nvPr/>
        </p:nvSpPr>
        <p:spPr>
          <a:xfrm>
            <a:off x="-147654" y="-87546"/>
            <a:ext cx="12426849" cy="532800"/>
          </a:xfrm>
          <a:prstGeom prst="rect">
            <a:avLst/>
          </a:prstGeom>
          <a:solidFill>
            <a:srgbClr val="5D8C3B"/>
          </a:solidFill>
          <a:ln/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AC611C1B-3961-4652-BD59-D0555EAFDAD1}"/>
              </a:ext>
            </a:extLst>
          </p:cNvPr>
          <p:cNvSpPr>
            <a:spLocks/>
          </p:cNvSpPr>
          <p:nvPr/>
        </p:nvSpPr>
        <p:spPr bwMode="auto">
          <a:xfrm>
            <a:off x="-72236" y="6451084"/>
            <a:ext cx="12351431" cy="388800"/>
          </a:xfrm>
          <a:prstGeom prst="rect">
            <a:avLst/>
          </a:prstGeom>
          <a:solidFill>
            <a:srgbClr val="5D8C3B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72248" tIns="72248" rIns="72248" bIns="72248" anchor="ctr"/>
          <a:lstStyle>
            <a:lvl1pPr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 charset="0"/>
              <a:sym typeface="Helvetica Light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2EBBE0C-A2EC-4A33-8ACC-35A627560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997" y="1183703"/>
            <a:ext cx="2791900" cy="2592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49C599E-D1C3-4628-BDD6-4C4B59E9BA7D}"/>
              </a:ext>
            </a:extLst>
          </p:cNvPr>
          <p:cNvGrpSpPr/>
          <p:nvPr/>
        </p:nvGrpSpPr>
        <p:grpSpPr>
          <a:xfrm>
            <a:off x="2014063" y="3808626"/>
            <a:ext cx="1104118" cy="468126"/>
            <a:chOff x="1327285" y="3529242"/>
            <a:chExt cx="1104118" cy="468126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B7FF121-2E82-4DC2-ABF2-C690FABD3523}"/>
                </a:ext>
              </a:extLst>
            </p:cNvPr>
            <p:cNvGrpSpPr/>
            <p:nvPr/>
          </p:nvGrpSpPr>
          <p:grpSpPr>
            <a:xfrm>
              <a:off x="2104116" y="3529242"/>
              <a:ext cx="327287" cy="461665"/>
              <a:chOff x="1866050" y="5143470"/>
              <a:chExt cx="327287" cy="461665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33915FCB-863C-4420-A0AE-F4B61EDC85C4}"/>
                  </a:ext>
                </a:extLst>
              </p:cNvPr>
              <p:cNvSpPr/>
              <p:nvPr/>
            </p:nvSpPr>
            <p:spPr>
              <a:xfrm>
                <a:off x="1884114" y="5225594"/>
                <a:ext cx="309223" cy="310340"/>
              </a:xfrm>
              <a:prstGeom prst="ellipse">
                <a:avLst/>
              </a:prstGeom>
              <a:no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C08F5D5-7E2A-4D38-84D0-E2DDEE727283}"/>
                  </a:ext>
                </a:extLst>
              </p:cNvPr>
              <p:cNvSpPr txBox="1"/>
              <p:nvPr/>
            </p:nvSpPr>
            <p:spPr>
              <a:xfrm>
                <a:off x="1866050" y="5143470"/>
                <a:ext cx="24095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th-TH" sz="24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๑</a:t>
                </a: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D329AAD-30A3-4F7C-B366-4C9D8E989AFB}"/>
                </a:ext>
              </a:extLst>
            </p:cNvPr>
            <p:cNvSpPr txBox="1"/>
            <p:nvPr/>
          </p:nvSpPr>
          <p:spPr>
            <a:xfrm>
              <a:off x="1327285" y="3535703"/>
              <a:ext cx="79489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สำรับที่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DB187B3-43E3-42AA-A743-F3B0D7F28C0B}"/>
              </a:ext>
            </a:extLst>
          </p:cNvPr>
          <p:cNvGrpSpPr/>
          <p:nvPr/>
        </p:nvGrpSpPr>
        <p:grpSpPr>
          <a:xfrm>
            <a:off x="5331385" y="3789165"/>
            <a:ext cx="1104118" cy="478684"/>
            <a:chOff x="1327285" y="3535703"/>
            <a:chExt cx="1104118" cy="478684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E9B81BEA-0165-4C4D-A334-99E6D45F7553}"/>
                </a:ext>
              </a:extLst>
            </p:cNvPr>
            <p:cNvGrpSpPr/>
            <p:nvPr/>
          </p:nvGrpSpPr>
          <p:grpSpPr>
            <a:xfrm>
              <a:off x="2122180" y="3552722"/>
              <a:ext cx="309223" cy="461665"/>
              <a:chOff x="1884114" y="5166950"/>
              <a:chExt cx="309223" cy="461665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7931A91B-3BF2-4D59-BB50-24DEC4125FCD}"/>
                  </a:ext>
                </a:extLst>
              </p:cNvPr>
              <p:cNvSpPr/>
              <p:nvPr/>
            </p:nvSpPr>
            <p:spPr>
              <a:xfrm>
                <a:off x="1884114" y="5225594"/>
                <a:ext cx="309223" cy="310340"/>
              </a:xfrm>
              <a:prstGeom prst="ellipse">
                <a:avLst/>
              </a:prstGeom>
              <a:no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533986E3-F79C-4B47-B8F7-9EFDACDA9BFD}"/>
                  </a:ext>
                </a:extLst>
              </p:cNvPr>
              <p:cNvSpPr txBox="1"/>
              <p:nvPr/>
            </p:nvSpPr>
            <p:spPr>
              <a:xfrm>
                <a:off x="1893070" y="5166950"/>
                <a:ext cx="24095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th-TH" sz="24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๒</a:t>
                </a:r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74CB17F-D623-4BF7-87B4-36E11E74F21C}"/>
                </a:ext>
              </a:extLst>
            </p:cNvPr>
            <p:cNvSpPr txBox="1"/>
            <p:nvPr/>
          </p:nvSpPr>
          <p:spPr>
            <a:xfrm>
              <a:off x="1327285" y="3535703"/>
              <a:ext cx="79489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สำรับที่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94F0202-B37A-43A1-8F16-4F77A369E64D}"/>
              </a:ext>
            </a:extLst>
          </p:cNvPr>
          <p:cNvGrpSpPr/>
          <p:nvPr/>
        </p:nvGrpSpPr>
        <p:grpSpPr>
          <a:xfrm>
            <a:off x="9044427" y="3755766"/>
            <a:ext cx="1104118" cy="480192"/>
            <a:chOff x="1327285" y="3517176"/>
            <a:chExt cx="1104118" cy="480192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76418650-D5A6-4D05-9A07-55FCEF963A8E}"/>
                </a:ext>
              </a:extLst>
            </p:cNvPr>
            <p:cNvGrpSpPr/>
            <p:nvPr/>
          </p:nvGrpSpPr>
          <p:grpSpPr>
            <a:xfrm>
              <a:off x="2122178" y="3517176"/>
              <a:ext cx="309225" cy="461665"/>
              <a:chOff x="1884112" y="5131404"/>
              <a:chExt cx="309225" cy="461665"/>
            </a:xfrm>
          </p:grpSpPr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57CF1A46-6088-4434-A68B-98BDDFA0BD91}"/>
                  </a:ext>
                </a:extLst>
              </p:cNvPr>
              <p:cNvSpPr/>
              <p:nvPr/>
            </p:nvSpPr>
            <p:spPr>
              <a:xfrm>
                <a:off x="1884114" y="5225594"/>
                <a:ext cx="309223" cy="310340"/>
              </a:xfrm>
              <a:prstGeom prst="ellipse">
                <a:avLst/>
              </a:prstGeom>
              <a:no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BF80F3B2-7558-44A9-881B-E7F9FCF0E412}"/>
                  </a:ext>
                </a:extLst>
              </p:cNvPr>
              <p:cNvSpPr txBox="1"/>
              <p:nvPr/>
            </p:nvSpPr>
            <p:spPr>
              <a:xfrm>
                <a:off x="1884112" y="5131404"/>
                <a:ext cx="24095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th-TH" sz="2400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๓</a:t>
                </a:r>
              </a:p>
            </p:txBody>
          </p: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5B1C5379-8BDC-407B-878B-499E6C85CED4}"/>
                </a:ext>
              </a:extLst>
            </p:cNvPr>
            <p:cNvSpPr txBox="1"/>
            <p:nvPr/>
          </p:nvSpPr>
          <p:spPr>
            <a:xfrm>
              <a:off x="1327285" y="3535703"/>
              <a:ext cx="79489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th-TH" sz="2400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สำรับที่</a:t>
              </a:r>
            </a:p>
          </p:txBody>
        </p:sp>
      </p:grpSp>
      <p:pic>
        <p:nvPicPr>
          <p:cNvPr id="47" name="รูปภาพ 5">
            <a:extLst>
              <a:ext uri="{FF2B5EF4-FFF2-40B4-BE49-F238E27FC236}">
                <a16:creationId xmlns:a16="http://schemas.microsoft.com/office/drawing/2014/main" id="{EA660AAC-3FC8-4F1A-B823-C6A12F5D7C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30"/>
          <a:stretch/>
        </p:blipFill>
        <p:spPr>
          <a:xfrm>
            <a:off x="7847045" y="1128531"/>
            <a:ext cx="2991441" cy="2588046"/>
          </a:xfrm>
          <a:prstGeom prst="rect">
            <a:avLst/>
          </a:prstGeom>
        </p:spPr>
      </p:pic>
      <p:pic>
        <p:nvPicPr>
          <p:cNvPr id="48" name="รูปภาพ 6">
            <a:extLst>
              <a:ext uri="{FF2B5EF4-FFF2-40B4-BE49-F238E27FC236}">
                <a16:creationId xmlns:a16="http://schemas.microsoft.com/office/drawing/2014/main" id="{98BE74C9-ACF7-4B3C-8080-F961933E5D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0032" y="1198731"/>
            <a:ext cx="2775398" cy="2307634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587222E7-F212-4F07-B668-B563D90290D6}"/>
              </a:ext>
            </a:extLst>
          </p:cNvPr>
          <p:cNvSpPr txBox="1"/>
          <p:nvPr/>
        </p:nvSpPr>
        <p:spPr>
          <a:xfrm>
            <a:off x="882326" y="4840315"/>
            <a:ext cx="6737627" cy="646331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th-TH" sz="3600" b="1" dirty="0">
                <a:ln w="1905"/>
                <a:solidFill>
                  <a:srgbClr val="3333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อาหารสำรับของภาคเหนือในภาพคืออะไร</a:t>
            </a:r>
          </a:p>
        </p:txBody>
      </p:sp>
      <p:pic>
        <p:nvPicPr>
          <p:cNvPr id="25" name="Picture 15">
            <a:extLst>
              <a:ext uri="{FF2B5EF4-FFF2-40B4-BE49-F238E27FC236}">
                <a16:creationId xmlns:a16="http://schemas.microsoft.com/office/drawing/2014/main" id="{BB2BF33B-6988-4498-B8C7-11234A7553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096000" y="4418628"/>
            <a:ext cx="605846" cy="91969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6" name="สี่เหลี่ยมผืนผ้า 13">
            <a:extLst>
              <a:ext uri="{FF2B5EF4-FFF2-40B4-BE49-F238E27FC236}">
                <a16:creationId xmlns:a16="http://schemas.microsoft.com/office/drawing/2014/main" id="{1994A156-665F-6E41-BF57-F3D9D78BE48E}"/>
              </a:ext>
            </a:extLst>
          </p:cNvPr>
          <p:cNvSpPr/>
          <p:nvPr/>
        </p:nvSpPr>
        <p:spPr>
          <a:xfrm>
            <a:off x="-147654" y="-78754"/>
            <a:ext cx="12426849" cy="532800"/>
          </a:xfrm>
          <a:prstGeom prst="rect">
            <a:avLst/>
          </a:prstGeom>
          <a:solidFill>
            <a:srgbClr val="5D8C3B"/>
          </a:solidFill>
          <a:ln/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27" name="Picture 26" descr="Logo&#10;&#10;Description automatically generated">
            <a:extLst>
              <a:ext uri="{FF2B5EF4-FFF2-40B4-BE49-F238E27FC236}">
                <a16:creationId xmlns:a16="http://schemas.microsoft.com/office/drawing/2014/main" id="{8D1D12F1-A563-8142-BE42-A640990A37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386" y="178854"/>
            <a:ext cx="943649" cy="87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541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6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 rot="16200000">
            <a:off x="-5968481" y="5555165"/>
            <a:ext cx="12628688" cy="1088658"/>
          </a:xfrm>
          <a:prstGeom prst="rect">
            <a:avLst/>
          </a:prstGeom>
          <a:solidFill>
            <a:schemeClr val="accent6">
              <a:lumMod val="20000"/>
              <a:lumOff val="80000"/>
              <a:alpha val="47843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rot="10800000">
            <a:off x="0" y="-99742"/>
            <a:ext cx="12628688" cy="1193726"/>
          </a:xfrm>
          <a:prstGeom prst="rect">
            <a:avLst/>
          </a:prstGeom>
          <a:solidFill>
            <a:schemeClr val="accent6">
              <a:lumMod val="20000"/>
              <a:lumOff val="80000"/>
              <a:alpha val="47843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รูปภาพ 1">
            <a:extLst>
              <a:ext uri="{FF2B5EF4-FFF2-40B4-BE49-F238E27FC236}">
                <a16:creationId xmlns:a16="http://schemas.microsoft.com/office/drawing/2014/main" id="{E9AC079A-5061-4FC9-94BC-936E94E56F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4115"/>
          <a:stretch/>
        </p:blipFill>
        <p:spPr>
          <a:xfrm>
            <a:off x="1009093" y="1093985"/>
            <a:ext cx="3489614" cy="2818232"/>
          </a:xfrm>
          <a:prstGeom prst="rect">
            <a:avLst/>
          </a:prstGeom>
        </p:spPr>
      </p:pic>
      <p:grpSp>
        <p:nvGrpSpPr>
          <p:cNvPr id="9" name="กลุ่ม 51">
            <a:extLst>
              <a:ext uri="{FF2B5EF4-FFF2-40B4-BE49-F238E27FC236}">
                <a16:creationId xmlns:a16="http://schemas.microsoft.com/office/drawing/2014/main" id="{C25B35BC-AC7E-4981-9771-9C1F91E64E35}"/>
              </a:ext>
            </a:extLst>
          </p:cNvPr>
          <p:cNvGrpSpPr/>
          <p:nvPr/>
        </p:nvGrpSpPr>
        <p:grpSpPr>
          <a:xfrm>
            <a:off x="6748549" y="1880013"/>
            <a:ext cx="3630296" cy="623087"/>
            <a:chOff x="2011634" y="-2157929"/>
            <a:chExt cx="3578574" cy="808938"/>
          </a:xfrm>
          <a:solidFill>
            <a:srgbClr val="FDDFED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10" name="มนมุมสี่เหลี่ยมผืนผ้าด้านเดียวกัน 5">
              <a:extLst>
                <a:ext uri="{FF2B5EF4-FFF2-40B4-BE49-F238E27FC236}">
                  <a16:creationId xmlns:a16="http://schemas.microsoft.com/office/drawing/2014/main" id="{AB970AD3-40D9-4226-9320-0B47605708C9}"/>
                </a:ext>
              </a:extLst>
            </p:cNvPr>
            <p:cNvSpPr/>
            <p:nvPr/>
          </p:nvSpPr>
          <p:spPr>
            <a:xfrm rot="5400000">
              <a:off x="3423522" y="-3569817"/>
              <a:ext cx="754797" cy="3578574"/>
            </a:xfrm>
            <a:prstGeom prst="round2SameRect">
              <a:avLst>
                <a:gd name="adj1" fmla="val 50000"/>
                <a:gd name="adj2" fmla="val 48459"/>
              </a:avLst>
            </a:prstGeom>
            <a:solidFill>
              <a:schemeClr val="bg1"/>
            </a:solidFill>
            <a:ln w="1905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th-TH"/>
              </a:defPPr>
              <a:lvl1pPr marL="0" algn="l" defTabSz="118808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93725" algn="l" defTabSz="118808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188085" algn="l" defTabSz="118808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781810" algn="l" defTabSz="118808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376170" algn="l" defTabSz="118808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969895" algn="l" defTabSz="118808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564255" algn="l" defTabSz="118808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157980" algn="l" defTabSz="118808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751705" algn="l" defTabSz="118808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2" name="TextBox 35">
              <a:extLst>
                <a:ext uri="{FF2B5EF4-FFF2-40B4-BE49-F238E27FC236}">
                  <a16:creationId xmlns:a16="http://schemas.microsoft.com/office/drawing/2014/main" id="{D20DDA7F-0EB1-4AD3-B5DD-B4FEB24E84EB}"/>
                </a:ext>
              </a:extLst>
            </p:cNvPr>
            <p:cNvSpPr txBox="1"/>
            <p:nvPr/>
          </p:nvSpPr>
          <p:spPr>
            <a:xfrm>
              <a:off x="2011634" y="-2108189"/>
              <a:ext cx="3578574" cy="7591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th-TH"/>
              </a:defPPr>
              <a:lvl1pPr marL="0" algn="l" defTabSz="1188085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93725" algn="l" defTabSz="1188085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88085" algn="l" defTabSz="1188085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81810" algn="l" defTabSz="1188085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376170" algn="l" defTabSz="1188085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969895" algn="l" defTabSz="1188085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564255" algn="l" defTabSz="1188085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157980" algn="l" defTabSz="1188085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751705" algn="l" defTabSz="1188085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th-TH" sz="32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วิธีที่ ๑ มีข้อดี ข้อเสียอย่างไร</a:t>
              </a:r>
            </a:p>
          </p:txBody>
        </p:sp>
      </p:grpSp>
      <p:sp>
        <p:nvSpPr>
          <p:cNvPr id="13" name="Rounded Rectangle 17">
            <a:extLst>
              <a:ext uri="{FF2B5EF4-FFF2-40B4-BE49-F238E27FC236}">
                <a16:creationId xmlns:a16="http://schemas.microsoft.com/office/drawing/2014/main" id="{30B19197-1A7C-43D0-8549-7886661E9C33}"/>
              </a:ext>
            </a:extLst>
          </p:cNvPr>
          <p:cNvSpPr/>
          <p:nvPr/>
        </p:nvSpPr>
        <p:spPr>
          <a:xfrm>
            <a:off x="6622247" y="2846078"/>
            <a:ext cx="4153989" cy="213227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00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th-TH" b="1" u="sng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ข้อดี</a:t>
            </a:r>
            <a:r>
              <a:rPr lang="th-TH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คือ สามารถเลือกรับประทานผักกับน้ำพริกได้อย่างสะดวก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th-TH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ข้อเสีย</a:t>
            </a:r>
            <a:r>
              <a:rPr kumimoji="0" lang="th-TH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คือ ใช้พื้นที่มากเกินไป อาจทำให้เหลือพื้นที่วางอาหารอื่น ๆ น้อย</a:t>
            </a:r>
            <a:endParaRPr kumimoji="0" lang="th-TH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11" name="รูปภาพ 22">
            <a:extLst>
              <a:ext uri="{FF2B5EF4-FFF2-40B4-BE49-F238E27FC236}">
                <a16:creationId xmlns:a16="http://schemas.microsoft.com/office/drawing/2014/main" id="{B00961C7-7950-4D6C-8F4A-7D9EBEAAAA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575" t="-798" r="-11460" b="798"/>
          <a:stretch/>
        </p:blipFill>
        <p:spPr>
          <a:xfrm>
            <a:off x="3428448" y="3430552"/>
            <a:ext cx="3489614" cy="2818232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44E699F8-6536-AE44-8333-77886EE67A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386" y="178854"/>
            <a:ext cx="943649" cy="87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338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 rot="10800000">
            <a:off x="0" y="-99742"/>
            <a:ext cx="12628688" cy="1191424"/>
          </a:xfrm>
          <a:prstGeom prst="rect">
            <a:avLst/>
          </a:prstGeom>
          <a:solidFill>
            <a:schemeClr val="accent6">
              <a:lumMod val="20000"/>
              <a:lumOff val="80000"/>
              <a:alpha val="47843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รูปภาพ 22">
            <a:extLst>
              <a:ext uri="{FF2B5EF4-FFF2-40B4-BE49-F238E27FC236}">
                <a16:creationId xmlns:a16="http://schemas.microsoft.com/office/drawing/2014/main" id="{B00961C7-7950-4D6C-8F4A-7D9EBEAAAA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575" t="-798" r="-11460" b="798"/>
          <a:stretch/>
        </p:blipFill>
        <p:spPr>
          <a:xfrm>
            <a:off x="3885649" y="1774944"/>
            <a:ext cx="3489614" cy="2818232"/>
          </a:xfrm>
          <a:prstGeom prst="rect">
            <a:avLst/>
          </a:prstGeom>
        </p:spPr>
      </p:pic>
      <p:pic>
        <p:nvPicPr>
          <p:cNvPr id="8" name="รูปภาพ 1">
            <a:extLst>
              <a:ext uri="{FF2B5EF4-FFF2-40B4-BE49-F238E27FC236}">
                <a16:creationId xmlns:a16="http://schemas.microsoft.com/office/drawing/2014/main" id="{E9AC079A-5061-4FC9-94BC-936E94E56F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4115"/>
          <a:stretch/>
        </p:blipFill>
        <p:spPr>
          <a:xfrm>
            <a:off x="682522" y="1774944"/>
            <a:ext cx="3489614" cy="2818232"/>
          </a:xfrm>
          <a:prstGeom prst="rect">
            <a:avLst/>
          </a:prstGeom>
        </p:spPr>
      </p:pic>
      <p:sp>
        <p:nvSpPr>
          <p:cNvPr id="3" name="Rectangle 6">
            <a:extLst>
              <a:ext uri="{FF2B5EF4-FFF2-40B4-BE49-F238E27FC236}">
                <a16:creationId xmlns:a16="http://schemas.microsoft.com/office/drawing/2014/main" id="{A9CD0DB0-A1DF-4B12-BDFF-E4643ED481C6}"/>
              </a:ext>
            </a:extLst>
          </p:cNvPr>
          <p:cNvSpPr>
            <a:spLocks/>
          </p:cNvSpPr>
          <p:nvPr/>
        </p:nvSpPr>
        <p:spPr bwMode="auto">
          <a:xfrm>
            <a:off x="-72236" y="6451084"/>
            <a:ext cx="12351431" cy="388800"/>
          </a:xfrm>
          <a:prstGeom prst="rect">
            <a:avLst/>
          </a:prstGeom>
          <a:solidFill>
            <a:srgbClr val="5D8C3B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72248" tIns="72248" rIns="72248" bIns="72248" anchor="ctr"/>
          <a:lstStyle>
            <a:lvl1pPr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 charset="0"/>
              <a:sym typeface="Helvetica Light" charset="0"/>
            </a:endParaRPr>
          </a:p>
        </p:txBody>
      </p:sp>
      <p:grpSp>
        <p:nvGrpSpPr>
          <p:cNvPr id="9" name="กลุ่ม 51">
            <a:extLst>
              <a:ext uri="{FF2B5EF4-FFF2-40B4-BE49-F238E27FC236}">
                <a16:creationId xmlns:a16="http://schemas.microsoft.com/office/drawing/2014/main" id="{C25B35BC-AC7E-4981-9771-9C1F91E64E35}"/>
              </a:ext>
            </a:extLst>
          </p:cNvPr>
          <p:cNvGrpSpPr/>
          <p:nvPr/>
        </p:nvGrpSpPr>
        <p:grpSpPr>
          <a:xfrm>
            <a:off x="6948093" y="1774944"/>
            <a:ext cx="3630297" cy="626289"/>
            <a:chOff x="2011633" y="-2134533"/>
            <a:chExt cx="3578575" cy="813095"/>
          </a:xfrm>
          <a:solidFill>
            <a:srgbClr val="FDDFED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10" name="มนมุมสี่เหลี่ยมผืนผ้าด้านเดียวกัน 5">
              <a:extLst>
                <a:ext uri="{FF2B5EF4-FFF2-40B4-BE49-F238E27FC236}">
                  <a16:creationId xmlns:a16="http://schemas.microsoft.com/office/drawing/2014/main" id="{AB970AD3-40D9-4226-9320-0B47605708C9}"/>
                </a:ext>
              </a:extLst>
            </p:cNvPr>
            <p:cNvSpPr/>
            <p:nvPr/>
          </p:nvSpPr>
          <p:spPr>
            <a:xfrm rot="5400000">
              <a:off x="3423522" y="-3546421"/>
              <a:ext cx="754797" cy="3578574"/>
            </a:xfrm>
            <a:prstGeom prst="round2SameRect">
              <a:avLst>
                <a:gd name="adj1" fmla="val 50000"/>
                <a:gd name="adj2" fmla="val 48459"/>
              </a:avLst>
            </a:prstGeom>
            <a:solidFill>
              <a:schemeClr val="bg1"/>
            </a:solidFill>
            <a:ln w="19050">
              <a:solidFill>
                <a:srgbClr val="FF99C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th-TH"/>
              </a:defPPr>
              <a:lvl1pPr marL="0" algn="l" defTabSz="118808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93725" algn="l" defTabSz="118808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188085" algn="l" defTabSz="118808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781810" algn="l" defTabSz="118808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376170" algn="l" defTabSz="118808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969895" algn="l" defTabSz="118808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564255" algn="l" defTabSz="118808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157980" algn="l" defTabSz="118808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751705" algn="l" defTabSz="1188085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2" name="TextBox 35">
              <a:extLst>
                <a:ext uri="{FF2B5EF4-FFF2-40B4-BE49-F238E27FC236}">
                  <a16:creationId xmlns:a16="http://schemas.microsoft.com/office/drawing/2014/main" id="{D20DDA7F-0EB1-4AD3-B5DD-B4FEB24E84EB}"/>
                </a:ext>
              </a:extLst>
            </p:cNvPr>
            <p:cNvSpPr txBox="1"/>
            <p:nvPr/>
          </p:nvSpPr>
          <p:spPr>
            <a:xfrm>
              <a:off x="2011633" y="-2080636"/>
              <a:ext cx="3578574" cy="7591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th-TH"/>
              </a:defPPr>
              <a:lvl1pPr marL="0" algn="l" defTabSz="1188085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93725" algn="l" defTabSz="1188085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88085" algn="l" defTabSz="1188085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81810" algn="l" defTabSz="1188085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376170" algn="l" defTabSz="1188085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969895" algn="l" defTabSz="1188085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564255" algn="l" defTabSz="1188085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157980" algn="l" defTabSz="1188085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751705" algn="l" defTabSz="1188085" rtl="0" eaLnBrk="1" latinLnBrk="0" hangingPunct="1"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th-TH" sz="32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วิธีที่ ๒ มีข้อดี ข้อเสียอย่างไร</a:t>
              </a:r>
            </a:p>
          </p:txBody>
        </p:sp>
      </p:grpSp>
      <p:sp>
        <p:nvSpPr>
          <p:cNvPr id="13" name="Rounded Rectangle 17">
            <a:extLst>
              <a:ext uri="{FF2B5EF4-FFF2-40B4-BE49-F238E27FC236}">
                <a16:creationId xmlns:a16="http://schemas.microsoft.com/office/drawing/2014/main" id="{30B19197-1A7C-43D0-8549-7886661E9C33}"/>
              </a:ext>
            </a:extLst>
          </p:cNvPr>
          <p:cNvSpPr/>
          <p:nvPr/>
        </p:nvSpPr>
        <p:spPr>
          <a:xfrm>
            <a:off x="6686246" y="2805401"/>
            <a:ext cx="4153989" cy="213227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99CC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th-TH" b="1" u="sng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ข้อดี</a:t>
            </a:r>
            <a:r>
              <a:rPr lang="th-TH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คือ ใช้พื้นที่จำกัด ทำให้มีพื้นที่สำหรับวางอาหารชนิดอื่น ๆ ได้มากขึ้น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th-TH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ข้อเสีย</a:t>
            </a:r>
            <a:r>
              <a:rPr kumimoji="0" lang="th-TH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คือ อาจจะเลือกรับประทานผักไม่สะดวก</a:t>
            </a:r>
            <a:endParaRPr kumimoji="0" lang="th-TH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9C1766AB-54B0-FD43-95C6-2F33E44C27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386" y="178854"/>
            <a:ext cx="943649" cy="87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457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 rot="10800000">
            <a:off x="0" y="3790739"/>
            <a:ext cx="12628688" cy="3729676"/>
          </a:xfrm>
          <a:prstGeom prst="rect">
            <a:avLst/>
          </a:prstGeom>
          <a:solidFill>
            <a:schemeClr val="accent6">
              <a:lumMod val="20000"/>
              <a:lumOff val="80000"/>
              <a:alpha val="47843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E6BA9A85-F7DA-4DDC-B673-C7D1B2EB4FF0}"/>
              </a:ext>
            </a:extLst>
          </p:cNvPr>
          <p:cNvSpPr/>
          <p:nvPr/>
        </p:nvSpPr>
        <p:spPr>
          <a:xfrm>
            <a:off x="2146735" y="2011297"/>
            <a:ext cx="8508823" cy="1724297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TextBox 10">
            <a:extLst>
              <a:ext uri="{FF2B5EF4-FFF2-40B4-BE49-F238E27FC236}">
                <a16:creationId xmlns:a16="http://schemas.microsoft.com/office/drawing/2014/main" id="{F6CB4C23-F09F-42D4-806B-3DA2EFA0512C}"/>
              </a:ext>
            </a:extLst>
          </p:cNvPr>
          <p:cNvSpPr txBox="1"/>
          <p:nvPr/>
        </p:nvSpPr>
        <p:spPr>
          <a:xfrm>
            <a:off x="2146735" y="1962008"/>
            <a:ext cx="9369038" cy="110799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หากนักเรียนต้องจัดจานน้ำพริกหนุ่มกับผักต้ม</a:t>
            </a:r>
            <a:r>
              <a:rPr kumimoji="0" lang="th-TH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นักเรียนจะมีวิธีการจัดอย่างไรให้สามารถรับประทานน้ำพริกหนุ่มกับผักต้มได้สะดวกและใช้พื้นที่น้อย</a:t>
            </a:r>
            <a:endParaRPr kumimoji="0" lang="th-TH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1500A4-9769-427E-B45A-993551B49BBC}"/>
              </a:ext>
            </a:extLst>
          </p:cNvPr>
          <p:cNvSpPr txBox="1"/>
          <p:nvPr/>
        </p:nvSpPr>
        <p:spPr>
          <a:xfrm>
            <a:off x="2947369" y="4194719"/>
            <a:ext cx="7184526" cy="523220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นำถ้วยน้ำพริกหนุ่มวางไว้ชิดขอบจานและจัดวางผักลงในพื้นที่ว่างให้เต็ม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9CE99E-6F70-404E-AF4D-27FFDE90DE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44" b="89936" l="3994" r="89776">
                        <a14:foregroundMark x1="4153" y1="39137" x2="13259" y2="39137"/>
                        <a14:foregroundMark x1="16773" y1="19808" x2="22843" y2="27955"/>
                        <a14:foregroundMark x1="36581" y1="13259" x2="38658" y2="26038"/>
                        <a14:foregroundMark x1="54952" y1="10224" x2="54952" y2="20927"/>
                        <a14:foregroundMark x1="71086" y1="18371" x2="72684" y2="26518"/>
                        <a14:foregroundMark x1="82748" y1="33546" x2="70128" y2="46805"/>
                        <a14:foregroundMark x1="17732" y1="42812" x2="17732" y2="42812"/>
                        <a14:foregroundMark x1="49840" y1="25399" x2="49840" y2="25399"/>
                        <a14:foregroundMark x1="64058" y1="33546" x2="64058" y2="33546"/>
                        <a14:foregroundMark x1="34026" y1="89936" x2="34026" y2="89936"/>
                        <a14:foregroundMark x1="57987" y1="88498" x2="56390" y2="854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12" y="203568"/>
            <a:ext cx="2488596" cy="24885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1AA00268-706D-E746-B97D-08E6218724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386" y="178854"/>
            <a:ext cx="943649" cy="87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884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 rot="5400000">
            <a:off x="-5502239" y="2547672"/>
            <a:ext cx="12628688" cy="1644184"/>
          </a:xfrm>
          <a:prstGeom prst="rect">
            <a:avLst/>
          </a:prstGeom>
          <a:solidFill>
            <a:schemeClr val="accent6">
              <a:lumMod val="20000"/>
              <a:lumOff val="80000"/>
              <a:alpha val="47843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กลุ่ม 12">
            <a:extLst>
              <a:ext uri="{FF2B5EF4-FFF2-40B4-BE49-F238E27FC236}">
                <a16:creationId xmlns:a16="http://schemas.microsoft.com/office/drawing/2014/main" id="{8AF5091E-F258-4F0C-9FEB-13504B163685}"/>
              </a:ext>
            </a:extLst>
          </p:cNvPr>
          <p:cNvGrpSpPr/>
          <p:nvPr/>
        </p:nvGrpSpPr>
        <p:grpSpPr>
          <a:xfrm>
            <a:off x="4261795" y="1209424"/>
            <a:ext cx="4305630" cy="707886"/>
            <a:chOff x="4157313" y="361508"/>
            <a:chExt cx="4704798" cy="77351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สี่เหลี่ยมผืนผ้ามุมมน 40">
              <a:extLst>
                <a:ext uri="{FF2B5EF4-FFF2-40B4-BE49-F238E27FC236}">
                  <a16:creationId xmlns:a16="http://schemas.microsoft.com/office/drawing/2014/main" id="{96225341-7478-4B71-9929-192860ABF123}"/>
                </a:ext>
              </a:extLst>
            </p:cNvPr>
            <p:cNvSpPr/>
            <p:nvPr/>
          </p:nvSpPr>
          <p:spPr>
            <a:xfrm>
              <a:off x="4157313" y="361508"/>
              <a:ext cx="4704798" cy="701749"/>
            </a:xfrm>
            <a:prstGeom prst="roundRect">
              <a:avLst/>
            </a:prstGeom>
            <a:solidFill>
              <a:srgbClr val="FF99CC"/>
            </a:solidFill>
            <a:ln w="19050">
              <a:solidFill>
                <a:srgbClr val="FF99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6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สี่เหลี่ยมผืนผ้า 1">
              <a:extLst>
                <a:ext uri="{FF2B5EF4-FFF2-40B4-BE49-F238E27FC236}">
                  <a16:creationId xmlns:a16="http://schemas.microsoft.com/office/drawing/2014/main" id="{D323DF84-4BCF-44B0-B5FF-527426C7F2A1}"/>
                </a:ext>
              </a:extLst>
            </p:cNvPr>
            <p:cNvSpPr/>
            <p:nvPr/>
          </p:nvSpPr>
          <p:spPr>
            <a:xfrm>
              <a:off x="4495431" y="361508"/>
              <a:ext cx="4022559" cy="7735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4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อาหารสำรับภาคเหนือ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9" name="สี่เหลี่ยมผืนผ้า 1">
            <a:extLst>
              <a:ext uri="{FF2B5EF4-FFF2-40B4-BE49-F238E27FC236}">
                <a16:creationId xmlns:a16="http://schemas.microsoft.com/office/drawing/2014/main" id="{8D593065-7A93-42A0-8493-A0FC729A8A7C}"/>
              </a:ext>
            </a:extLst>
          </p:cNvPr>
          <p:cNvSpPr/>
          <p:nvPr/>
        </p:nvSpPr>
        <p:spPr>
          <a:xfrm>
            <a:off x="2209956" y="2544799"/>
            <a:ext cx="9493480" cy="2317686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  <a:prstDash val="dashDot"/>
          </a:ln>
        </p:spPr>
        <p:txBody>
          <a:bodyPr wrap="square">
            <a:spAutoFit/>
          </a:bodyPr>
          <a:lstStyle/>
          <a:p>
            <a:r>
              <a:rPr kumimoji="0" lang="th-TH" sz="3661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อาหารสำรับของภาคเหนือ </a:t>
            </a:r>
            <a:r>
              <a:rPr lang="th-TH" sz="36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นิยม</a:t>
            </a:r>
            <a:r>
              <a:rPr kumimoji="0" lang="th-TH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นำพืชตามป่าเขาหรือพืชที่มีอยู่ในท้องถิ่น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kumimoji="0" lang="th-TH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ตามธรรมชาติมาใช้ปรุง</a:t>
            </a:r>
            <a:r>
              <a:rPr lang="th-TH" sz="36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อาหาร รสชาติไม่จัดมาก ไม่หวาน ไม่ใส่น้ำตาล </a:t>
            </a:r>
            <a:endParaRPr lang="en-US" sz="360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36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โดยความหวานจะได้จากส่วนผสมต่าง ๆ ที่เป็นวัตถุดิบ และการจัดอาหาร</a:t>
            </a:r>
            <a:endParaRPr lang="en-US" sz="360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36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สำรับภาคเหนือนิยมจัดข้าวเหนียวร่วมกับอาหารและเครื่องเคียง เครื่องแนม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FF96057-C75B-4AA2-9466-B1C7E4FC82B6}"/>
              </a:ext>
            </a:extLst>
          </p:cNvPr>
          <p:cNvSpPr/>
          <p:nvPr/>
        </p:nvSpPr>
        <p:spPr>
          <a:xfrm>
            <a:off x="491422" y="308084"/>
            <a:ext cx="2861310" cy="2079625"/>
          </a:xfrm>
          <a:prstGeom prst="ellipse">
            <a:avLst/>
          </a:prstGeom>
          <a:solidFill>
            <a:srgbClr val="FFC0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altLang="en-US" sz="4000" b="1" dirty="0">
                <a:solidFill>
                  <a:schemeClr val="bg1"/>
                </a:solidFill>
                <a:latin typeface="TH SarabunPSK" panose="020B0500040200020003" charset="0"/>
                <a:cs typeface="TH SarabunPSK" panose="020B0500040200020003" charset="0"/>
              </a:rPr>
              <a:t>สรุปความคิดรวบยอด</a:t>
            </a:r>
          </a:p>
        </p:txBody>
      </p:sp>
      <p:sp>
        <p:nvSpPr>
          <p:cNvPr id="11" name="Rectangle 10"/>
          <p:cNvSpPr/>
          <p:nvPr/>
        </p:nvSpPr>
        <p:spPr>
          <a:xfrm rot="10800000">
            <a:off x="-349493" y="5213816"/>
            <a:ext cx="12628688" cy="1644184"/>
          </a:xfrm>
          <a:prstGeom prst="rect">
            <a:avLst/>
          </a:prstGeom>
          <a:solidFill>
            <a:schemeClr val="accent6">
              <a:lumMod val="20000"/>
              <a:lumOff val="80000"/>
              <a:alpha val="47843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EDD36E01-39DB-F74B-A56F-14C2C1FFE8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386" y="178854"/>
            <a:ext cx="943649" cy="87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888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สี่เหลี่ยมผืนผ้า 13">
            <a:extLst>
              <a:ext uri="{FF2B5EF4-FFF2-40B4-BE49-F238E27FC236}">
                <a16:creationId xmlns:a16="http://schemas.microsoft.com/office/drawing/2014/main" id="{39BDDA8F-CA91-4484-B826-99B59763319D}"/>
              </a:ext>
            </a:extLst>
          </p:cNvPr>
          <p:cNvSpPr/>
          <p:nvPr/>
        </p:nvSpPr>
        <p:spPr>
          <a:xfrm>
            <a:off x="-234849" y="-12768"/>
            <a:ext cx="12426849" cy="2046739"/>
          </a:xfrm>
          <a:prstGeom prst="rect">
            <a:avLst/>
          </a:prstGeom>
          <a:solidFill>
            <a:srgbClr val="DB74EC">
              <a:alpha val="41176"/>
            </a:srgbClr>
          </a:solidFill>
          <a:ln>
            <a:solidFill>
              <a:srgbClr val="DB74EC"/>
            </a:solidFill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20" name="รูปภาพ 38">
            <a:extLst>
              <a:ext uri="{FF2B5EF4-FFF2-40B4-BE49-F238E27FC236}">
                <a16:creationId xmlns:a16="http://schemas.microsoft.com/office/drawing/2014/main" id="{E097B990-D2D7-42A8-81F9-723D6BABEF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6875" l="32953" r="59544"/>
                    </a14:imgEffect>
                  </a14:imgLayer>
                </a14:imgProps>
              </a:ext>
            </a:extLst>
          </a:blip>
          <a:srcRect l="29964" r="37050"/>
          <a:stretch/>
        </p:blipFill>
        <p:spPr>
          <a:xfrm>
            <a:off x="687384" y="3718795"/>
            <a:ext cx="2405217" cy="2659074"/>
          </a:xfrm>
          <a:prstGeom prst="rect">
            <a:avLst/>
          </a:prstGeom>
        </p:spPr>
      </p:pic>
      <p:pic>
        <p:nvPicPr>
          <p:cNvPr id="21" name="รูปภาพ 40">
            <a:extLst>
              <a:ext uri="{FF2B5EF4-FFF2-40B4-BE49-F238E27FC236}">
                <a16:creationId xmlns:a16="http://schemas.microsoft.com/office/drawing/2014/main" id="{A606B9F5-834E-4702-B46F-445BC87ED4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62082" r="90954"/>
                    </a14:imgEffect>
                  </a14:imgLayer>
                </a14:imgProps>
              </a:ext>
            </a:extLst>
          </a:blip>
          <a:srcRect l="59066" r="5328"/>
          <a:stretch/>
        </p:blipFill>
        <p:spPr>
          <a:xfrm>
            <a:off x="5697595" y="3898626"/>
            <a:ext cx="2582685" cy="2785362"/>
          </a:xfrm>
          <a:prstGeom prst="rect">
            <a:avLst/>
          </a:prstGeom>
        </p:spPr>
      </p:pic>
      <p:pic>
        <p:nvPicPr>
          <p:cNvPr id="22" name="รูปภาพ 37">
            <a:extLst>
              <a:ext uri="{FF2B5EF4-FFF2-40B4-BE49-F238E27FC236}">
                <a16:creationId xmlns:a16="http://schemas.microsoft.com/office/drawing/2014/main" id="{5FEB27EF-A2A7-455A-8B11-9C638BE1CE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96" b="100000" l="95" r="26306"/>
                    </a14:imgEffect>
                  </a14:imgLayer>
                </a14:imgProps>
              </a:ext>
            </a:extLst>
          </a:blip>
          <a:srcRect r="70750"/>
          <a:stretch/>
        </p:blipFill>
        <p:spPr>
          <a:xfrm rot="21097425">
            <a:off x="3167580" y="3592559"/>
            <a:ext cx="2407608" cy="3001719"/>
          </a:xfrm>
          <a:prstGeom prst="rect">
            <a:avLst/>
          </a:prstGeom>
        </p:spPr>
      </p:pic>
      <p:sp>
        <p:nvSpPr>
          <p:cNvPr id="15" name="Flowchart: Alternate Process 14">
            <a:extLst>
              <a:ext uri="{FF2B5EF4-FFF2-40B4-BE49-F238E27FC236}">
                <a16:creationId xmlns:a16="http://schemas.microsoft.com/office/drawing/2014/main" id="{306DCC66-D24D-4BC7-8D02-EBFF7705EB6A}"/>
              </a:ext>
            </a:extLst>
          </p:cNvPr>
          <p:cNvSpPr/>
          <p:nvPr/>
        </p:nvSpPr>
        <p:spPr>
          <a:xfrm>
            <a:off x="8477829" y="3327734"/>
            <a:ext cx="2499298" cy="2127041"/>
          </a:xfrm>
          <a:prstGeom prst="flowChartAlternateProcess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ผักเม็ก ผักแว่น</a:t>
            </a:r>
          </a:p>
          <a:p>
            <a:pPr algn="ctr"/>
            <a:r>
              <a:rPr lang="th-TH" sz="32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ผักแพว ถั่วฝักยาว</a:t>
            </a:r>
            <a:endParaRPr lang="th-TH" dirty="0">
              <a:solidFill>
                <a:schemeClr val="tx2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6" name="Rounded Rectangle 11">
            <a:extLst>
              <a:ext uri="{FF2B5EF4-FFF2-40B4-BE49-F238E27FC236}">
                <a16:creationId xmlns:a16="http://schemas.microsoft.com/office/drawing/2014/main" id="{38F0BF45-C714-4858-9F84-9130C43D6A82}"/>
              </a:ext>
            </a:extLst>
          </p:cNvPr>
          <p:cNvSpPr/>
          <p:nvPr/>
        </p:nvSpPr>
        <p:spPr>
          <a:xfrm>
            <a:off x="2424346" y="589497"/>
            <a:ext cx="7824092" cy="102420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จากภาพ ผักชนิดใดนิยมรับประทานกับลาบ ก้อย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89CE99E-6F70-404E-AF4D-27FFDE90DE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44" b="89936" l="3994" r="89776">
                        <a14:foregroundMark x1="4153" y1="39137" x2="13259" y2="39137"/>
                        <a14:foregroundMark x1="16773" y1="19808" x2="22843" y2="27955"/>
                        <a14:foregroundMark x1="36581" y1="13259" x2="38658" y2="26038"/>
                        <a14:foregroundMark x1="54952" y1="10224" x2="54952" y2="20927"/>
                        <a14:foregroundMark x1="71086" y1="18371" x2="72684" y2="26518"/>
                        <a14:foregroundMark x1="82748" y1="33546" x2="70128" y2="46805"/>
                        <a14:foregroundMark x1="17732" y1="42812" x2="17732" y2="42812"/>
                        <a14:foregroundMark x1="49840" y1="25399" x2="49840" y2="25399"/>
                        <a14:foregroundMark x1="64058" y1="33546" x2="64058" y2="33546"/>
                        <a14:foregroundMark x1="34026" y1="89936" x2="34026" y2="89936"/>
                        <a14:foregroundMark x1="57987" y1="88498" x2="56390" y2="854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90" y="-100155"/>
            <a:ext cx="2221511" cy="22215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192" b="96098" l="5736" r="899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07582">
            <a:off x="6226038" y="1985247"/>
            <a:ext cx="2467903" cy="18682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69" b="89886" l="5329" r="983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242" y="1842577"/>
            <a:ext cx="2787150" cy="1858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75" b="89942" l="2882" r="899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825" y="2275279"/>
            <a:ext cx="2651344" cy="1702879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68231F79-4878-5447-BDD6-291A87184CC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386" y="178854"/>
            <a:ext cx="943649" cy="87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19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สี่เหลี่ยมผืนผ้า 13">
            <a:extLst>
              <a:ext uri="{FF2B5EF4-FFF2-40B4-BE49-F238E27FC236}">
                <a16:creationId xmlns:a16="http://schemas.microsoft.com/office/drawing/2014/main" id="{39BDDA8F-CA91-4484-B826-99B59763319D}"/>
              </a:ext>
            </a:extLst>
          </p:cNvPr>
          <p:cNvSpPr/>
          <p:nvPr/>
        </p:nvSpPr>
        <p:spPr>
          <a:xfrm>
            <a:off x="-234849" y="-12768"/>
            <a:ext cx="12426849" cy="2046739"/>
          </a:xfrm>
          <a:prstGeom prst="rect">
            <a:avLst/>
          </a:prstGeom>
          <a:solidFill>
            <a:srgbClr val="DB74EC">
              <a:alpha val="41176"/>
            </a:srgbClr>
          </a:solidFill>
          <a:ln>
            <a:solidFill>
              <a:srgbClr val="DB74EC"/>
            </a:solidFill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20" name="รูปภาพ 38">
            <a:extLst>
              <a:ext uri="{FF2B5EF4-FFF2-40B4-BE49-F238E27FC236}">
                <a16:creationId xmlns:a16="http://schemas.microsoft.com/office/drawing/2014/main" id="{E097B990-D2D7-42A8-81F9-723D6BABEF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6875" l="32953" r="59544"/>
                    </a14:imgEffect>
                  </a14:imgLayer>
                </a14:imgProps>
              </a:ext>
            </a:extLst>
          </a:blip>
          <a:srcRect l="29964" r="37050"/>
          <a:stretch/>
        </p:blipFill>
        <p:spPr>
          <a:xfrm>
            <a:off x="749938" y="3911679"/>
            <a:ext cx="1788581" cy="1977356"/>
          </a:xfrm>
          <a:prstGeom prst="rect">
            <a:avLst/>
          </a:prstGeom>
        </p:spPr>
      </p:pic>
      <p:pic>
        <p:nvPicPr>
          <p:cNvPr id="21" name="รูปภาพ 40">
            <a:extLst>
              <a:ext uri="{FF2B5EF4-FFF2-40B4-BE49-F238E27FC236}">
                <a16:creationId xmlns:a16="http://schemas.microsoft.com/office/drawing/2014/main" id="{A606B9F5-834E-4702-B46F-445BC87ED4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62082" r="90954"/>
                    </a14:imgEffect>
                  </a14:imgLayer>
                </a14:imgProps>
              </a:ext>
            </a:extLst>
          </a:blip>
          <a:srcRect l="59066" r="5328"/>
          <a:stretch/>
        </p:blipFill>
        <p:spPr>
          <a:xfrm>
            <a:off x="5445076" y="3822369"/>
            <a:ext cx="2364849" cy="2550431"/>
          </a:xfrm>
          <a:prstGeom prst="rect">
            <a:avLst/>
          </a:prstGeom>
        </p:spPr>
      </p:pic>
      <p:pic>
        <p:nvPicPr>
          <p:cNvPr id="22" name="รูปภาพ 37">
            <a:extLst>
              <a:ext uri="{FF2B5EF4-FFF2-40B4-BE49-F238E27FC236}">
                <a16:creationId xmlns:a16="http://schemas.microsoft.com/office/drawing/2014/main" id="{5FEB27EF-A2A7-455A-8B11-9C638BE1CE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96" b="100000" l="95" r="26306"/>
                    </a14:imgEffect>
                  </a14:imgLayer>
                </a14:imgProps>
              </a:ext>
            </a:extLst>
          </a:blip>
          <a:srcRect r="70750"/>
          <a:stretch/>
        </p:blipFill>
        <p:spPr>
          <a:xfrm rot="9568157">
            <a:off x="3105412" y="3925365"/>
            <a:ext cx="1667910" cy="2079490"/>
          </a:xfrm>
          <a:prstGeom prst="rect">
            <a:avLst/>
          </a:prstGeom>
        </p:spPr>
      </p:pic>
      <p:sp>
        <p:nvSpPr>
          <p:cNvPr id="15" name="Flowchart: Alternate Process 14">
            <a:extLst>
              <a:ext uri="{FF2B5EF4-FFF2-40B4-BE49-F238E27FC236}">
                <a16:creationId xmlns:a16="http://schemas.microsoft.com/office/drawing/2014/main" id="{306DCC66-D24D-4BC7-8D02-EBFF7705EB6A}"/>
              </a:ext>
            </a:extLst>
          </p:cNvPr>
          <p:cNvSpPr/>
          <p:nvPr/>
        </p:nvSpPr>
        <p:spPr>
          <a:xfrm>
            <a:off x="8185379" y="3681944"/>
            <a:ext cx="2868861" cy="1269073"/>
          </a:xfrm>
          <a:prstGeom prst="flowChartAlternateProcess">
            <a:avLst/>
          </a:prstGeom>
          <a:solidFill>
            <a:schemeClr val="bg1"/>
          </a:solidFill>
          <a:ln w="38100">
            <a:solidFill>
              <a:schemeClr val="accent5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ผักบุ้ง กะหล่ำปลี</a:t>
            </a:r>
            <a:endParaRPr lang="th-TH" dirty="0">
              <a:solidFill>
                <a:schemeClr val="tx2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6" name="Rounded Rectangle 11">
            <a:extLst>
              <a:ext uri="{FF2B5EF4-FFF2-40B4-BE49-F238E27FC236}">
                <a16:creationId xmlns:a16="http://schemas.microsoft.com/office/drawing/2014/main" id="{38F0BF45-C714-4858-9F84-9130C43D6A82}"/>
              </a:ext>
            </a:extLst>
          </p:cNvPr>
          <p:cNvSpPr/>
          <p:nvPr/>
        </p:nvSpPr>
        <p:spPr>
          <a:xfrm>
            <a:off x="2947071" y="697721"/>
            <a:ext cx="6508641" cy="1024202"/>
          </a:xfrm>
          <a:prstGeom prst="roundRect">
            <a:avLst/>
          </a:prstGeom>
          <a:solidFill>
            <a:srgbClr val="00B0F0"/>
          </a:solidFill>
          <a:ln w="38100">
            <a:solidFill>
              <a:srgbClr val="00B0F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จากภาพ ผักชนิดใดนิยมรับประทานกับส้มตำ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89CE99E-6F70-404E-AF4D-27FFDE90DE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44" b="89936" l="3994" r="89776">
                        <a14:foregroundMark x1="4153" y1="39137" x2="13259" y2="39137"/>
                        <a14:foregroundMark x1="16773" y1="19808" x2="22843" y2="27955"/>
                        <a14:foregroundMark x1="36581" y1="13259" x2="38658" y2="26038"/>
                        <a14:foregroundMark x1="54952" y1="10224" x2="54952" y2="20927"/>
                        <a14:foregroundMark x1="71086" y1="18371" x2="72684" y2="26518"/>
                        <a14:foregroundMark x1="82748" y1="33546" x2="70128" y2="46805"/>
                        <a14:foregroundMark x1="17732" y1="42812" x2="17732" y2="42812"/>
                        <a14:foregroundMark x1="49840" y1="25399" x2="49840" y2="25399"/>
                        <a14:foregroundMark x1="64058" y1="33546" x2="64058" y2="33546"/>
                        <a14:foregroundMark x1="34026" y1="89936" x2="34026" y2="89936"/>
                        <a14:foregroundMark x1="57987" y1="88498" x2="56390" y2="854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255" y="-100155"/>
            <a:ext cx="2221511" cy="22215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192" b="96098" l="5736" r="899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07582">
            <a:off x="6226038" y="1985247"/>
            <a:ext cx="2467903" cy="186822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69" b="89886" l="5329" r="983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242" y="1842577"/>
            <a:ext cx="2787150" cy="18581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75" b="89942" l="2882" r="899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825" y="2275279"/>
            <a:ext cx="2651344" cy="1702879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CBA5ED07-6E61-4746-A87D-4D7C075E596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386" y="178854"/>
            <a:ext cx="943649" cy="87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566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13">
            <a:extLst>
              <a:ext uri="{FF2B5EF4-FFF2-40B4-BE49-F238E27FC236}">
                <a16:creationId xmlns:a16="http://schemas.microsoft.com/office/drawing/2014/main" id="{39BDDA8F-CA91-4484-B826-99B59763319D}"/>
              </a:ext>
            </a:extLst>
          </p:cNvPr>
          <p:cNvSpPr/>
          <p:nvPr/>
        </p:nvSpPr>
        <p:spPr>
          <a:xfrm>
            <a:off x="-234849" y="0"/>
            <a:ext cx="12426849" cy="2046739"/>
          </a:xfrm>
          <a:prstGeom prst="rect">
            <a:avLst/>
          </a:prstGeom>
          <a:solidFill>
            <a:srgbClr val="DB74EC">
              <a:alpha val="41176"/>
            </a:srgbClr>
          </a:solidFill>
          <a:ln>
            <a:solidFill>
              <a:srgbClr val="DB74EC"/>
            </a:solidFill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5" name="Flowchart: Alternate Process 14">
            <a:extLst>
              <a:ext uri="{FF2B5EF4-FFF2-40B4-BE49-F238E27FC236}">
                <a16:creationId xmlns:a16="http://schemas.microsoft.com/office/drawing/2014/main" id="{D4D123D4-6012-413D-BED4-1F3DEC534BAB}"/>
              </a:ext>
            </a:extLst>
          </p:cNvPr>
          <p:cNvSpPr/>
          <p:nvPr/>
        </p:nvSpPr>
        <p:spPr>
          <a:xfrm>
            <a:off x="3823651" y="3261713"/>
            <a:ext cx="4672308" cy="1343266"/>
          </a:xfrm>
          <a:prstGeom prst="flowChartAlternateProcess">
            <a:avLst/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ภาคตะวันออกเฉียงเหนือหรือภาคอีสาน</a:t>
            </a:r>
            <a:endParaRPr lang="th-TH" dirty="0">
              <a:solidFill>
                <a:schemeClr val="tx2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Rounded Rectangle 11">
            <a:extLst>
              <a:ext uri="{FF2B5EF4-FFF2-40B4-BE49-F238E27FC236}">
                <a16:creationId xmlns:a16="http://schemas.microsoft.com/office/drawing/2014/main" id="{38F0BF45-C714-4858-9F84-9130C43D6A82}"/>
              </a:ext>
            </a:extLst>
          </p:cNvPr>
          <p:cNvSpPr/>
          <p:nvPr/>
        </p:nvSpPr>
        <p:spPr>
          <a:xfrm>
            <a:off x="1400082" y="720738"/>
            <a:ext cx="7610783" cy="1543381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อาหารที่กล่าวมาเป็นอาหารที่นำไปจัดเป็นสำรับของภาคใด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89CE99E-6F70-404E-AF4D-27FFDE90DE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44" b="89936" l="3994" r="89776">
                        <a14:foregroundMark x1="4153" y1="39137" x2="13259" y2="39137"/>
                        <a14:foregroundMark x1="16773" y1="19808" x2="22843" y2="27955"/>
                        <a14:foregroundMark x1="36581" y1="13259" x2="38658" y2="26038"/>
                        <a14:foregroundMark x1="54952" y1="10224" x2="54952" y2="20927"/>
                        <a14:foregroundMark x1="71086" y1="18371" x2="72684" y2="26518"/>
                        <a14:foregroundMark x1="82748" y1="33546" x2="70128" y2="46805"/>
                        <a14:foregroundMark x1="17732" y1="42812" x2="17732" y2="42812"/>
                        <a14:foregroundMark x1="49840" y1="25399" x2="49840" y2="25399"/>
                        <a14:foregroundMark x1="64058" y1="33546" x2="64058" y2="33546"/>
                        <a14:foregroundMark x1="34026" y1="89936" x2="34026" y2="89936"/>
                        <a14:foregroundMark x1="57987" y1="88498" x2="56390" y2="854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479" y="1645842"/>
            <a:ext cx="1828772" cy="18287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รูปภาพ 21">
            <a:extLst>
              <a:ext uri="{FF2B5EF4-FFF2-40B4-BE49-F238E27FC236}">
                <a16:creationId xmlns:a16="http://schemas.microsoft.com/office/drawing/2014/main" id="{5148BA76-79C8-445D-89B3-0BA197D1A5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871" y="2481499"/>
            <a:ext cx="1824355" cy="38735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23FACF54-5E14-5243-B4EE-F053276355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386" y="178854"/>
            <a:ext cx="943649" cy="87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912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13">
            <a:extLst>
              <a:ext uri="{FF2B5EF4-FFF2-40B4-BE49-F238E27FC236}">
                <a16:creationId xmlns:a16="http://schemas.microsoft.com/office/drawing/2014/main" id="{39BDDA8F-CA91-4484-B826-99B59763319D}"/>
              </a:ext>
            </a:extLst>
          </p:cNvPr>
          <p:cNvSpPr/>
          <p:nvPr/>
        </p:nvSpPr>
        <p:spPr>
          <a:xfrm>
            <a:off x="-130629" y="1028527"/>
            <a:ext cx="12426849" cy="4189444"/>
          </a:xfrm>
          <a:prstGeom prst="rect">
            <a:avLst/>
          </a:prstGeom>
          <a:solidFill>
            <a:srgbClr val="DB74EC">
              <a:alpha val="41176"/>
            </a:srgbClr>
          </a:solidFill>
          <a:ln>
            <a:solidFill>
              <a:srgbClr val="DB74EC"/>
            </a:solidFill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6" name="สี่เหลี่ยมผืนผ้า 3">
            <a:extLst>
              <a:ext uri="{FF2B5EF4-FFF2-40B4-BE49-F238E27FC236}">
                <a16:creationId xmlns:a16="http://schemas.microsoft.com/office/drawing/2014/main" id="{5149BBE0-988B-43ED-AC4D-31A934D61F9E}"/>
              </a:ext>
            </a:extLst>
          </p:cNvPr>
          <p:cNvSpPr/>
          <p:nvPr/>
        </p:nvSpPr>
        <p:spPr>
          <a:xfrm>
            <a:off x="1741998" y="2298408"/>
            <a:ext cx="9053887" cy="1649682"/>
          </a:xfrm>
          <a:prstGeom prst="rect">
            <a:avLst/>
          </a:prstGeom>
          <a:noFill/>
          <a:ln w="57150">
            <a:solidFill>
              <a:srgbClr val="FF99CC"/>
            </a:solidFill>
            <a:prstDash val="dashDot"/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0215" algn="l"/>
                <a:tab pos="630555" algn="l"/>
              </a:tabLst>
              <a:defRPr/>
            </a:pPr>
            <a:r>
              <a:rPr kumimoji="0" lang="th-TH" sz="44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นักเรียนศึกษาและรวบรวมข้อมูลเกี่ยวกับอาหารสำรับ</a:t>
            </a: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0215" algn="l"/>
                <a:tab pos="630555" algn="l"/>
              </a:tabLst>
              <a:defRPr/>
            </a:pPr>
            <a:r>
              <a:rPr lang="th-TH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ภาคตะวันออกเฉียงเหนือ</a:t>
            </a:r>
            <a:endParaRPr kumimoji="0" lang="th-TH" sz="88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CD06C7B1-1C19-194F-ADB2-94FC4E1883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386" y="178854"/>
            <a:ext cx="943649" cy="87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585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สี่เหลี่ยมผืนผ้า 13">
            <a:extLst>
              <a:ext uri="{FF2B5EF4-FFF2-40B4-BE49-F238E27FC236}">
                <a16:creationId xmlns:a16="http://schemas.microsoft.com/office/drawing/2014/main" id="{39BDDA8F-CA91-4484-B826-99B59763319D}"/>
              </a:ext>
            </a:extLst>
          </p:cNvPr>
          <p:cNvSpPr/>
          <p:nvPr/>
        </p:nvSpPr>
        <p:spPr>
          <a:xfrm rot="16200000">
            <a:off x="-4964242" y="226140"/>
            <a:ext cx="12426849" cy="2521504"/>
          </a:xfrm>
          <a:prstGeom prst="rect">
            <a:avLst/>
          </a:prstGeom>
          <a:solidFill>
            <a:srgbClr val="DB74EC">
              <a:alpha val="41176"/>
            </a:srgbClr>
          </a:solidFill>
          <a:ln>
            <a:solidFill>
              <a:srgbClr val="DB74EC"/>
            </a:solidFill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39" name="รูปภาพ 38"/>
          <p:cNvPicPr>
            <a:picLocks noChangeAspect="1"/>
          </p:cNvPicPr>
          <p:nvPr/>
        </p:nvPicPr>
        <p:blipFill rotWithShape="1">
          <a:blip r:embed="rId3"/>
          <a:srcRect l="29964" r="37050"/>
          <a:stretch/>
        </p:blipFill>
        <p:spPr>
          <a:xfrm>
            <a:off x="5332699" y="1840296"/>
            <a:ext cx="1274164" cy="1408645"/>
          </a:xfrm>
          <a:prstGeom prst="rect">
            <a:avLst/>
          </a:prstGeom>
        </p:spPr>
      </p:pic>
      <p:pic>
        <p:nvPicPr>
          <p:cNvPr id="41" name="รูปภาพ 40"/>
          <p:cNvPicPr>
            <a:picLocks noChangeAspect="1"/>
          </p:cNvPicPr>
          <p:nvPr/>
        </p:nvPicPr>
        <p:blipFill rotWithShape="1">
          <a:blip r:embed="rId4"/>
          <a:srcRect l="59066" r="5328"/>
          <a:stretch/>
        </p:blipFill>
        <p:spPr>
          <a:xfrm>
            <a:off x="5420888" y="5473083"/>
            <a:ext cx="1176728" cy="1269072"/>
          </a:xfrm>
          <a:prstGeom prst="rect">
            <a:avLst/>
          </a:prstGeom>
        </p:spPr>
      </p:pic>
      <p:grpSp>
        <p:nvGrpSpPr>
          <p:cNvPr id="15" name="Group 3"/>
          <p:cNvGrpSpPr/>
          <p:nvPr/>
        </p:nvGrpSpPr>
        <p:grpSpPr>
          <a:xfrm>
            <a:off x="6649254" y="1312715"/>
            <a:ext cx="5040372" cy="628232"/>
            <a:chOff x="3060020" y="1835012"/>
            <a:chExt cx="5040372" cy="628232"/>
          </a:xfrm>
        </p:grpSpPr>
        <p:sp>
          <p:nvSpPr>
            <p:cNvPr id="16" name="Rectangle 14"/>
            <p:cNvSpPr/>
            <p:nvPr/>
          </p:nvSpPr>
          <p:spPr>
            <a:xfrm>
              <a:off x="3521326" y="1835012"/>
              <a:ext cx="4579066" cy="628232"/>
            </a:xfrm>
            <a:prstGeom prst="rect">
              <a:avLst/>
            </a:prstGeom>
            <a:solidFill>
              <a:srgbClr val="FFE1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32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17" name="TextBox 37"/>
            <p:cNvSpPr txBox="1"/>
            <p:nvPr/>
          </p:nvSpPr>
          <p:spPr>
            <a:xfrm>
              <a:off x="3669409" y="1898248"/>
              <a:ext cx="43725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b="1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ผักแว่น</a:t>
              </a:r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รับประทานกับลาบ ก้อย น้ำพริก</a:t>
              </a:r>
            </a:p>
          </p:txBody>
        </p:sp>
        <p:sp>
          <p:nvSpPr>
            <p:cNvPr id="18" name="Right Arrow 20"/>
            <p:cNvSpPr/>
            <p:nvPr/>
          </p:nvSpPr>
          <p:spPr>
            <a:xfrm>
              <a:off x="3060020" y="2009190"/>
              <a:ext cx="284699" cy="310642"/>
            </a:xfrm>
            <a:prstGeom prst="rightArrow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320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19" name="Group 5"/>
          <p:cNvGrpSpPr/>
          <p:nvPr/>
        </p:nvGrpSpPr>
        <p:grpSpPr>
          <a:xfrm>
            <a:off x="6649254" y="3492186"/>
            <a:ext cx="5040000" cy="612000"/>
            <a:chOff x="3064764" y="4173675"/>
            <a:chExt cx="5035629" cy="612000"/>
          </a:xfrm>
        </p:grpSpPr>
        <p:sp>
          <p:nvSpPr>
            <p:cNvPr id="20" name="Rectangle 25"/>
            <p:cNvSpPr/>
            <p:nvPr/>
          </p:nvSpPr>
          <p:spPr>
            <a:xfrm>
              <a:off x="3521327" y="4173675"/>
              <a:ext cx="4579066" cy="612000"/>
            </a:xfrm>
            <a:prstGeom prst="rect">
              <a:avLst/>
            </a:prstGeom>
            <a:solidFill>
              <a:srgbClr val="DBEA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3200">
                <a:latin typeface="TH Sarabun New" pitchFamily="34" charset="-34"/>
                <a:cs typeface="TH Sarabun New" pitchFamily="34" charset="-34"/>
              </a:endParaRPr>
            </a:p>
          </p:txBody>
        </p:sp>
        <p:sp>
          <p:nvSpPr>
            <p:cNvPr id="21" name="TextBox 23"/>
            <p:cNvSpPr txBox="1"/>
            <p:nvPr/>
          </p:nvSpPr>
          <p:spPr>
            <a:xfrm>
              <a:off x="3623255" y="4236964"/>
              <a:ext cx="43350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b="1" dirty="0">
                  <a:solidFill>
                    <a:schemeClr val="accent2">
                      <a:lumMod val="75000"/>
                    </a:scheme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ผักแขยง </a:t>
              </a:r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ใช้ใส่ดับกลิ่นคาวของแกงปลา</a:t>
              </a:r>
            </a:p>
          </p:txBody>
        </p:sp>
        <p:sp>
          <p:nvSpPr>
            <p:cNvPr id="22" name="Right Arrow 46"/>
            <p:cNvSpPr/>
            <p:nvPr/>
          </p:nvSpPr>
          <p:spPr>
            <a:xfrm>
              <a:off x="3064764" y="4365786"/>
              <a:ext cx="284699" cy="310642"/>
            </a:xfrm>
            <a:prstGeom prst="rightArrow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320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23" name="Group 6"/>
          <p:cNvGrpSpPr/>
          <p:nvPr/>
        </p:nvGrpSpPr>
        <p:grpSpPr>
          <a:xfrm>
            <a:off x="6701682" y="4616672"/>
            <a:ext cx="5054922" cy="612000"/>
            <a:chOff x="3062516" y="5306407"/>
            <a:chExt cx="5105905" cy="671576"/>
          </a:xfrm>
        </p:grpSpPr>
        <p:sp>
          <p:nvSpPr>
            <p:cNvPr id="24" name="Rectangle 27"/>
            <p:cNvSpPr/>
            <p:nvPr/>
          </p:nvSpPr>
          <p:spPr>
            <a:xfrm>
              <a:off x="3493925" y="5306407"/>
              <a:ext cx="4606468" cy="671576"/>
            </a:xfrm>
            <a:prstGeom prst="rect">
              <a:avLst/>
            </a:prstGeom>
            <a:solidFill>
              <a:srgbClr val="C7D6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th-TH" dirty="0"/>
            </a:p>
          </p:txBody>
        </p:sp>
        <p:sp>
          <p:nvSpPr>
            <p:cNvPr id="25" name="Rectangle 22"/>
            <p:cNvSpPr/>
            <p:nvPr/>
          </p:nvSpPr>
          <p:spPr>
            <a:xfrm>
              <a:off x="3625094" y="5392233"/>
              <a:ext cx="4543327" cy="5741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b="1" dirty="0">
                  <a:solidFill>
                    <a:srgbClr val="7030A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ผักชีน้ำหรือผักชีล้อม </a:t>
              </a:r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รับประทานกับลาบ</a:t>
              </a:r>
            </a:p>
          </p:txBody>
        </p:sp>
        <p:sp>
          <p:nvSpPr>
            <p:cNvPr id="26" name="Left Arrow 30"/>
            <p:cNvSpPr/>
            <p:nvPr/>
          </p:nvSpPr>
          <p:spPr>
            <a:xfrm flipH="1">
              <a:off x="3062516" y="5478758"/>
              <a:ext cx="289191" cy="360041"/>
            </a:xfrm>
            <a:prstGeom prst="leftArrow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320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grpSp>
        <p:nvGrpSpPr>
          <p:cNvPr id="27" name="Group 7"/>
          <p:cNvGrpSpPr/>
          <p:nvPr/>
        </p:nvGrpSpPr>
        <p:grpSpPr>
          <a:xfrm>
            <a:off x="6631163" y="2410566"/>
            <a:ext cx="5162164" cy="612000"/>
            <a:chOff x="3051949" y="3039349"/>
            <a:chExt cx="5170812" cy="612000"/>
          </a:xfrm>
        </p:grpSpPr>
        <p:sp>
          <p:nvSpPr>
            <p:cNvPr id="28" name="Rectangle 26"/>
            <p:cNvSpPr/>
            <p:nvPr/>
          </p:nvSpPr>
          <p:spPr>
            <a:xfrm>
              <a:off x="3533621" y="3039349"/>
              <a:ext cx="4579066" cy="6120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3200">
                <a:latin typeface="TH Sarabun New" pitchFamily="34" charset="-34"/>
                <a:cs typeface="TH Sarabun New" pitchFamily="34" charset="-34"/>
              </a:endParaRPr>
            </a:p>
          </p:txBody>
        </p:sp>
        <p:grpSp>
          <p:nvGrpSpPr>
            <p:cNvPr id="29" name="Group 4"/>
            <p:cNvGrpSpPr/>
            <p:nvPr/>
          </p:nvGrpSpPr>
          <p:grpSpPr>
            <a:xfrm>
              <a:off x="3051949" y="3101583"/>
              <a:ext cx="5170812" cy="523220"/>
              <a:chOff x="3051949" y="3101583"/>
              <a:chExt cx="5170812" cy="523220"/>
            </a:xfrm>
          </p:grpSpPr>
          <p:sp>
            <p:nvSpPr>
              <p:cNvPr id="30" name="Rectangle 8"/>
              <p:cNvSpPr/>
              <p:nvPr/>
            </p:nvSpPr>
            <p:spPr>
              <a:xfrm>
                <a:off x="3643696" y="3101583"/>
                <a:ext cx="4579065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th-TH" b="1" dirty="0">
                    <a:solidFill>
                      <a:schemeClr val="accent6">
                        <a:lumMod val="75000"/>
                      </a:schemeClr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ผักเม็ก</a:t>
                </a:r>
                <a:r>
                  <a:rPr lang="th-TH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 มีรสเปรี้ยว รับประทานกับลาบ ก้อย</a:t>
                </a:r>
              </a:p>
            </p:txBody>
          </p:sp>
          <p:sp>
            <p:nvSpPr>
              <p:cNvPr id="31" name="Left Arrow 21"/>
              <p:cNvSpPr/>
              <p:nvPr/>
            </p:nvSpPr>
            <p:spPr>
              <a:xfrm flipH="1">
                <a:off x="3051949" y="3171909"/>
                <a:ext cx="289191" cy="360040"/>
              </a:xfrm>
              <a:prstGeom prst="leftArrow">
                <a:avLst/>
              </a:prstGeom>
              <a:ln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3200">
                  <a:latin typeface="TH Sarabun New" pitchFamily="34" charset="-34"/>
                  <a:cs typeface="TH Sarabun New" pitchFamily="34" charset="-34"/>
                </a:endParaRPr>
              </a:p>
            </p:txBody>
          </p:sp>
        </p:grpSp>
      </p:grpSp>
      <p:grpSp>
        <p:nvGrpSpPr>
          <p:cNvPr id="33" name="Group 6"/>
          <p:cNvGrpSpPr/>
          <p:nvPr/>
        </p:nvGrpSpPr>
        <p:grpSpPr>
          <a:xfrm>
            <a:off x="6701682" y="5712925"/>
            <a:ext cx="5082618" cy="612000"/>
            <a:chOff x="3062517" y="5306407"/>
            <a:chExt cx="5133881" cy="671576"/>
          </a:xfrm>
        </p:grpSpPr>
        <p:sp>
          <p:nvSpPr>
            <p:cNvPr id="34" name="Rectangle 27"/>
            <p:cNvSpPr/>
            <p:nvPr/>
          </p:nvSpPr>
          <p:spPr>
            <a:xfrm>
              <a:off x="3493925" y="5306407"/>
              <a:ext cx="4606468" cy="671576"/>
            </a:xfrm>
            <a:prstGeom prst="rect">
              <a:avLst/>
            </a:prstGeom>
            <a:solidFill>
              <a:srgbClr val="FDC7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th-TH" dirty="0"/>
            </a:p>
          </p:txBody>
        </p:sp>
        <p:sp>
          <p:nvSpPr>
            <p:cNvPr id="35" name="Rectangle 22"/>
            <p:cNvSpPr/>
            <p:nvPr/>
          </p:nvSpPr>
          <p:spPr>
            <a:xfrm>
              <a:off x="3447715" y="5381555"/>
              <a:ext cx="4748683" cy="5741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b="1" dirty="0">
                  <a:solidFill>
                    <a:srgbClr val="0070C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ผักแพว </a:t>
              </a:r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ใบมีกลิ่นหอม รับประทานกับลาบ ก้อย</a:t>
              </a:r>
            </a:p>
          </p:txBody>
        </p:sp>
        <p:sp>
          <p:nvSpPr>
            <p:cNvPr id="36" name="Left Arrow 30"/>
            <p:cNvSpPr/>
            <p:nvPr/>
          </p:nvSpPr>
          <p:spPr>
            <a:xfrm flipH="1">
              <a:off x="3062517" y="5478071"/>
              <a:ext cx="289191" cy="360040"/>
            </a:xfrm>
            <a:prstGeom prst="leftArrow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3200">
                <a:latin typeface="TH Sarabun New" pitchFamily="34" charset="-34"/>
                <a:cs typeface="TH Sarabun New" pitchFamily="34" charset="-34"/>
              </a:endParaRPr>
            </a:p>
          </p:txBody>
        </p:sp>
      </p:grpSp>
      <p:pic>
        <p:nvPicPr>
          <p:cNvPr id="3" name="รูปภาพ 2"/>
          <p:cNvPicPr>
            <a:picLocks noChangeAspect="1"/>
          </p:cNvPicPr>
          <p:nvPr/>
        </p:nvPicPr>
        <p:blipFill rotWithShape="1">
          <a:blip r:embed="rId5"/>
          <a:srcRect l="67621"/>
          <a:stretch/>
        </p:blipFill>
        <p:spPr>
          <a:xfrm>
            <a:off x="5420888" y="3135058"/>
            <a:ext cx="1250738" cy="1330411"/>
          </a:xfrm>
          <a:prstGeom prst="rect">
            <a:avLst/>
          </a:prstGeom>
        </p:spPr>
      </p:pic>
      <p:pic>
        <p:nvPicPr>
          <p:cNvPr id="38" name="รูปภาพ 37"/>
          <p:cNvPicPr>
            <a:picLocks noChangeAspect="1"/>
          </p:cNvPicPr>
          <p:nvPr/>
        </p:nvPicPr>
        <p:blipFill rotWithShape="1">
          <a:blip r:embed="rId6"/>
          <a:srcRect r="70750"/>
          <a:stretch/>
        </p:blipFill>
        <p:spPr>
          <a:xfrm>
            <a:off x="5519165" y="847977"/>
            <a:ext cx="1058320" cy="1319475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7"/>
          <a:srcRect l="8266" r="55448"/>
          <a:stretch/>
        </p:blipFill>
        <p:spPr>
          <a:xfrm>
            <a:off x="5348248" y="4335751"/>
            <a:ext cx="1199214" cy="1309291"/>
          </a:xfrm>
          <a:prstGeom prst="rect">
            <a:avLst/>
          </a:prstGeom>
        </p:spPr>
      </p:pic>
      <p:grpSp>
        <p:nvGrpSpPr>
          <p:cNvPr id="42" name="กลุ่ม 41"/>
          <p:cNvGrpSpPr/>
          <p:nvPr/>
        </p:nvGrpSpPr>
        <p:grpSpPr>
          <a:xfrm>
            <a:off x="2969466" y="214859"/>
            <a:ext cx="6408154" cy="735079"/>
            <a:chOff x="4103338" y="2275320"/>
            <a:chExt cx="5411110" cy="735079"/>
          </a:xfrm>
        </p:grpSpPr>
        <p:sp>
          <p:nvSpPr>
            <p:cNvPr id="43" name="Rounded Rectangle 95"/>
            <p:cNvSpPr/>
            <p:nvPr/>
          </p:nvSpPr>
          <p:spPr>
            <a:xfrm>
              <a:off x="4103338" y="2289694"/>
              <a:ext cx="5411109" cy="692030"/>
            </a:xfrm>
            <a:prstGeom prst="roundRect">
              <a:avLst>
                <a:gd name="adj" fmla="val 50000"/>
              </a:avLst>
            </a:prstGeom>
            <a:solidFill>
              <a:srgbClr val="7030A0">
                <a:alpha val="80000"/>
              </a:srgb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18799" tIns="59399" rIns="118799" bIns="59399"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10"/>
            <p:cNvSpPr txBox="1">
              <a:spLocks/>
            </p:cNvSpPr>
            <p:nvPr/>
          </p:nvSpPr>
          <p:spPr bwMode="auto">
            <a:xfrm>
              <a:off x="4268763" y="2275320"/>
              <a:ext cx="5245685" cy="735079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</a:extLst>
          </p:spPr>
          <p:txBody>
            <a:bodyPr vert="horz" lIns="72248" tIns="72248" rIns="72248" bIns="72248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th-TH" sz="3600" b="1" dirty="0">
                  <a:ln w="0">
                    <a:solidFill>
                      <a:srgbClr val="7030A0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การจัดสำรับอาหารภาคตะวันออกเฉียงเหนือ</a:t>
              </a:r>
              <a:endParaRPr lang="th-TH" sz="700" b="1" dirty="0">
                <a:ln w="0">
                  <a:solidFill>
                    <a:srgbClr val="7030A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pic>
        <p:nvPicPr>
          <p:cNvPr id="51" name="รูปภาพ 5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42520" y1="22996" x2="60157" y2="17511"/>
                        <a14:foregroundMark x1="29449" y1="46835" x2="83622" y2="25527"/>
                        <a14:foregroundMark x1="29764" y1="38397" x2="71181" y2="21097"/>
                        <a14:foregroundMark x1="35433" y1="59283" x2="81417" y2="39030"/>
                        <a14:foregroundMark x1="50551" y1="62025" x2="80315" y2="45359"/>
                        <a14:foregroundMark x1="53701" y1="78903" x2="87874" y2="57595"/>
                        <a14:foregroundMark x1="78268" y1="68143" x2="87874" y2="62658"/>
                        <a14:foregroundMark x1="86614" y1="53376" x2="83465" y2="47679"/>
                        <a14:foregroundMark x1="83307" y1="36076" x2="85354" y2="27848"/>
                        <a14:foregroundMark x1="82362" y1="21730" x2="77638" y2="19409"/>
                        <a14:foregroundMark x1="29921" y1="44515" x2="28819" y2="50844"/>
                        <a14:foregroundMark x1="46457" y1="66667" x2="47402" y2="70253"/>
                        <a14:foregroundMark x1="63937" y1="78270" x2="58268" y2="79114"/>
                        <a14:foregroundMark x1="10236" y1="59072" x2="18110" y2="81013"/>
                        <a14:foregroundMark x1="20787" y1="65612" x2="14331" y2="56962"/>
                        <a14:foregroundMark x1="5827" y1="65190" x2="10079" y2="56751"/>
                        <a14:foregroundMark x1="5984" y1="71941" x2="5984" y2="64979"/>
                        <a14:foregroundMark x1="5354" y1="66667" x2="5827" y2="628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202" y="3306397"/>
            <a:ext cx="3599814" cy="2687105"/>
          </a:xfrm>
          <a:prstGeom prst="rect">
            <a:avLst/>
          </a:prstGeom>
        </p:spPr>
      </p:pic>
      <p:sp>
        <p:nvSpPr>
          <p:cNvPr id="48" name="TextBox 37"/>
          <p:cNvSpPr txBox="1"/>
          <p:nvPr/>
        </p:nvSpPr>
        <p:spPr>
          <a:xfrm>
            <a:off x="1048712" y="2488097"/>
            <a:ext cx="4568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ผักที่ขึ้นเองตามธรรมชาติ</a:t>
            </a:r>
            <a:endParaRPr lang="th-TH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8" name="กลุ่ม 7"/>
          <p:cNvGrpSpPr/>
          <p:nvPr/>
        </p:nvGrpSpPr>
        <p:grpSpPr>
          <a:xfrm>
            <a:off x="3824470" y="1768067"/>
            <a:ext cx="1656594" cy="4392000"/>
            <a:chOff x="3824470" y="1768067"/>
            <a:chExt cx="1656594" cy="4392000"/>
          </a:xfrm>
        </p:grpSpPr>
        <p:cxnSp>
          <p:nvCxnSpPr>
            <p:cNvPr id="7" name="ตัวเชื่อมต่อตรง 6"/>
            <p:cNvCxnSpPr/>
            <p:nvPr/>
          </p:nvCxnSpPr>
          <p:spPr>
            <a:xfrm>
              <a:off x="3824470" y="4467871"/>
              <a:ext cx="972625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6" name="ตัวเชื่อมต่อตรง 55"/>
            <p:cNvCxnSpPr/>
            <p:nvPr/>
          </p:nvCxnSpPr>
          <p:spPr>
            <a:xfrm rot="16200000">
              <a:off x="2600484" y="3964067"/>
              <a:ext cx="439200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7" name="ตัวเชื่อมต่อตรง 56"/>
            <p:cNvCxnSpPr/>
            <p:nvPr/>
          </p:nvCxnSpPr>
          <p:spPr>
            <a:xfrm>
              <a:off x="4796484" y="1784846"/>
              <a:ext cx="68400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8" name="ตัวเชื่อมต่อตรง 57"/>
            <p:cNvCxnSpPr/>
            <p:nvPr/>
          </p:nvCxnSpPr>
          <p:spPr>
            <a:xfrm>
              <a:off x="4797064" y="2828786"/>
              <a:ext cx="68400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9" name="ตัวเชื่อมต่อตรง 58"/>
            <p:cNvCxnSpPr/>
            <p:nvPr/>
          </p:nvCxnSpPr>
          <p:spPr>
            <a:xfrm>
              <a:off x="4795904" y="3918446"/>
              <a:ext cx="68400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0" name="ตัวเชื่อมต่อตรง 59"/>
            <p:cNvCxnSpPr/>
            <p:nvPr/>
          </p:nvCxnSpPr>
          <p:spPr>
            <a:xfrm>
              <a:off x="4796484" y="4962386"/>
              <a:ext cx="68400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1" name="ตัวเชื่อมต่อตรง 60"/>
            <p:cNvCxnSpPr/>
            <p:nvPr/>
          </p:nvCxnSpPr>
          <p:spPr>
            <a:xfrm>
              <a:off x="4797064" y="6160067"/>
              <a:ext cx="68400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45" name="Picture 44" descr="Logo&#10;&#10;Description automatically generated">
            <a:extLst>
              <a:ext uri="{FF2B5EF4-FFF2-40B4-BE49-F238E27FC236}">
                <a16:creationId xmlns:a16="http://schemas.microsoft.com/office/drawing/2014/main" id="{9AE097A1-C150-1E4A-A012-B4940AAC8A5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386" y="178854"/>
            <a:ext cx="943649" cy="87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390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9">
            <a:extLst>
              <a:ext uri="{FF2B5EF4-FFF2-40B4-BE49-F238E27FC236}">
                <a16:creationId xmlns:a16="http://schemas.microsoft.com/office/drawing/2014/main" id="{C6866D7A-8F75-490E-8709-6E1CEAF5A28A}"/>
              </a:ext>
            </a:extLst>
          </p:cNvPr>
          <p:cNvSpPr/>
          <p:nvPr/>
        </p:nvSpPr>
        <p:spPr>
          <a:xfrm>
            <a:off x="2615812" y="1447136"/>
            <a:ext cx="7851404" cy="2800767"/>
          </a:xfrm>
          <a:prstGeom prst="rect">
            <a:avLst/>
          </a:prstGeom>
          <a:noFill/>
          <a:ln w="57150">
            <a:solidFill>
              <a:srgbClr val="FFC000"/>
            </a:solidFill>
            <a:prstDash val="dashDot"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4400" b="1" dirty="0">
                <a:ln w="1905"/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นักเรียนร่วมกันยกตัวอย่างอาหาร</a:t>
            </a:r>
          </a:p>
          <a:p>
            <a:pPr algn="ctr"/>
            <a:r>
              <a:rPr lang="th-TH" sz="4400" b="1" dirty="0">
                <a:ln w="1905"/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ภาคตะวันออกเฉียงเหนือที่รู้จักหรือเคยรับประทานมาให้ได้มากที่สุด เขียนบันทึกข้อมูลที่ได้เป็นแผนภาพความคิด</a:t>
            </a:r>
          </a:p>
        </p:txBody>
      </p:sp>
      <p:pic>
        <p:nvPicPr>
          <p:cNvPr id="9" name="รูปภาพ 5">
            <a:extLst>
              <a:ext uri="{FF2B5EF4-FFF2-40B4-BE49-F238E27FC236}">
                <a16:creationId xmlns:a16="http://schemas.microsoft.com/office/drawing/2014/main" id="{E3B1194D-7A2D-49DA-86EB-2A82AC85C8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394" y="3831328"/>
            <a:ext cx="1597155" cy="2471933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0" name="สี่เหลี่ยมผืนผ้า 13">
            <a:extLst>
              <a:ext uri="{FF2B5EF4-FFF2-40B4-BE49-F238E27FC236}">
                <a16:creationId xmlns:a16="http://schemas.microsoft.com/office/drawing/2014/main" id="{39BDDA8F-CA91-4484-B826-99B59763319D}"/>
              </a:ext>
            </a:extLst>
          </p:cNvPr>
          <p:cNvSpPr/>
          <p:nvPr/>
        </p:nvSpPr>
        <p:spPr>
          <a:xfrm>
            <a:off x="-234849" y="0"/>
            <a:ext cx="12426849" cy="1231641"/>
          </a:xfrm>
          <a:prstGeom prst="rect">
            <a:avLst/>
          </a:prstGeom>
          <a:solidFill>
            <a:srgbClr val="DB74EC">
              <a:alpha val="41176"/>
            </a:srgbClr>
          </a:solidFill>
          <a:ln>
            <a:solidFill>
              <a:srgbClr val="DB74EC"/>
            </a:solidFill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1" name="สี่เหลี่ยมผืนผ้า 13">
            <a:extLst>
              <a:ext uri="{FF2B5EF4-FFF2-40B4-BE49-F238E27FC236}">
                <a16:creationId xmlns:a16="http://schemas.microsoft.com/office/drawing/2014/main" id="{39BDDA8F-CA91-4484-B826-99B59763319D}"/>
              </a:ext>
            </a:extLst>
          </p:cNvPr>
          <p:cNvSpPr/>
          <p:nvPr/>
        </p:nvSpPr>
        <p:spPr>
          <a:xfrm rot="16200000">
            <a:off x="-5406327" y="2040422"/>
            <a:ext cx="12426849" cy="1614196"/>
          </a:xfrm>
          <a:prstGeom prst="rect">
            <a:avLst/>
          </a:prstGeom>
          <a:solidFill>
            <a:srgbClr val="DB74EC">
              <a:alpha val="41176"/>
            </a:srgbClr>
          </a:solidFill>
          <a:ln>
            <a:solidFill>
              <a:srgbClr val="DB74EC">
                <a:alpha val="47843"/>
              </a:srgbClr>
            </a:solidFill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8" name="รูปภาพ 7" descr="รูปภาพประกอบด้วย ข้อความ, ตุ๊กตา, ของเล่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17861628-24D6-4C3A-970A-7AB1B47167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7474" y1="36861" x2="17474" y2="36861"/>
                        <a14:foregroundMark x1="22737" y1="10949" x2="22737" y2="10949"/>
                        <a14:foregroundMark x1="31579" y1="8759" x2="31579" y2="8759"/>
                        <a14:foregroundMark x1="49474" y1="4836" x2="49474" y2="4836"/>
                        <a14:foregroundMark x1="60632" y1="11588" x2="60632" y2="11588"/>
                        <a14:foregroundMark x1="42737" y1="14781" x2="42737" y2="14781"/>
                        <a14:foregroundMark x1="51579" y1="2372" x2="51579" y2="2372"/>
                        <a14:foregroundMark x1="19789" y1="9489" x2="19789" y2="9489"/>
                        <a14:foregroundMark x1="21895" y1="7026" x2="21895" y2="7026"/>
                        <a14:foregroundMark x1="15368" y1="9854" x2="15368" y2="9854"/>
                        <a14:foregroundMark x1="18947" y1="14507" x2="18947" y2="14507"/>
                        <a14:foregroundMark x1="25053" y1="9854" x2="25053" y2="9854"/>
                        <a14:foregroundMark x1="25053" y1="8029" x2="25053" y2="8029"/>
                        <a14:foregroundMark x1="22737" y1="6661" x2="22737" y2="6661"/>
                        <a14:foregroundMark x1="22737" y1="6661" x2="22737" y2="6661"/>
                        <a14:foregroundMark x1="25684" y1="5931" x2="25684" y2="5931"/>
                        <a14:foregroundMark x1="33053" y1="11588" x2="33053" y2="11588"/>
                        <a14:foregroundMark x1="12421" y1="39325" x2="12421" y2="39325"/>
                        <a14:foregroundMark x1="55368" y1="95529" x2="55368" y2="95529"/>
                        <a14:foregroundMark x1="31579" y1="96259" x2="31579" y2="96259"/>
                        <a14:foregroundMark x1="21895" y1="15511" x2="21895" y2="15511"/>
                        <a14:foregroundMark x1="27158" y1="21898" x2="27158" y2="218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83918" y="3061657"/>
            <a:ext cx="1724637" cy="36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67CA5229-B488-8F46-A4AC-8C683CA855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386" y="178854"/>
            <a:ext cx="943649" cy="87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577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0D4ADDB-F26F-45AC-8855-CA34136DA0EA}"/>
              </a:ext>
            </a:extLst>
          </p:cNvPr>
          <p:cNvSpPr/>
          <p:nvPr/>
        </p:nvSpPr>
        <p:spPr>
          <a:xfrm>
            <a:off x="1677880" y="1047565"/>
            <a:ext cx="8929160" cy="166900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8" name="สี่เหลี่ยมผืนผ้า 13">
            <a:extLst>
              <a:ext uri="{FF2B5EF4-FFF2-40B4-BE49-F238E27FC236}">
                <a16:creationId xmlns:a16="http://schemas.microsoft.com/office/drawing/2014/main" id="{39BDDA8F-CA91-4484-B826-99B59763319D}"/>
              </a:ext>
            </a:extLst>
          </p:cNvPr>
          <p:cNvSpPr/>
          <p:nvPr/>
        </p:nvSpPr>
        <p:spPr>
          <a:xfrm>
            <a:off x="-147654" y="-87546"/>
            <a:ext cx="12426849" cy="532800"/>
          </a:xfrm>
          <a:prstGeom prst="rect">
            <a:avLst/>
          </a:prstGeom>
          <a:solidFill>
            <a:srgbClr val="5D8C3B"/>
          </a:solidFill>
          <a:ln/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AC611C1B-3961-4652-BD59-D0555EAFDAD1}"/>
              </a:ext>
            </a:extLst>
          </p:cNvPr>
          <p:cNvSpPr>
            <a:spLocks/>
          </p:cNvSpPr>
          <p:nvPr/>
        </p:nvSpPr>
        <p:spPr bwMode="auto">
          <a:xfrm>
            <a:off x="-72236" y="6451084"/>
            <a:ext cx="12351431" cy="388800"/>
          </a:xfrm>
          <a:prstGeom prst="rect">
            <a:avLst/>
          </a:prstGeom>
          <a:solidFill>
            <a:srgbClr val="5D8C3B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72248" tIns="72248" rIns="72248" bIns="72248" anchor="ctr"/>
          <a:lstStyle>
            <a:lvl1pPr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 charset="0"/>
              <a:sym typeface="Helvetica Light" charset="0"/>
            </a:endParaRPr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59A82E01-2B03-4FD6-9B58-D59848F1FCDF}"/>
              </a:ext>
            </a:extLst>
          </p:cNvPr>
          <p:cNvSpPr txBox="1"/>
          <p:nvPr/>
        </p:nvSpPr>
        <p:spPr>
          <a:xfrm>
            <a:off x="1922316" y="1346745"/>
            <a:ext cx="8465268" cy="11079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</a:pPr>
            <a:r>
              <a:rPr lang="th-TH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นอกจากอาหารสำรับในภาพแล้ว ภาคเหนือยังมีอาหารชนิดใดบ้าง</a:t>
            </a:r>
          </a:p>
          <a:p>
            <a:pPr algn="ctr" defTabSz="609630">
              <a:spcBef>
                <a:spcPct val="0"/>
              </a:spcBef>
            </a:pPr>
            <a:r>
              <a:rPr lang="th-TH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ที่นักเรียนรู้จักหรือเคยรับประทาน</a:t>
            </a:r>
            <a:endParaRPr lang="th-TH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Rounded Rectangle 17">
            <a:extLst>
              <a:ext uri="{FF2B5EF4-FFF2-40B4-BE49-F238E27FC236}">
                <a16:creationId xmlns:a16="http://schemas.microsoft.com/office/drawing/2014/main" id="{72FB675B-102B-449F-9637-B2B57D1DC211}"/>
              </a:ext>
            </a:extLst>
          </p:cNvPr>
          <p:cNvSpPr/>
          <p:nvPr/>
        </p:nvSpPr>
        <p:spPr>
          <a:xfrm>
            <a:off x="4525804" y="3431434"/>
            <a:ext cx="4567355" cy="149667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5">
                <a:lumMod val="75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น้ำพริกอ่อง แกงฮังเล แคบหมู </a:t>
            </a:r>
          </a:p>
          <a:p>
            <a:pPr algn="ctr"/>
            <a:r>
              <a:rPr lang="th-TH" sz="32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ข้าวซอย ขนมจีนน้ำเงี้ยว</a:t>
            </a:r>
          </a:p>
        </p:txBody>
      </p:sp>
      <p:pic>
        <p:nvPicPr>
          <p:cNvPr id="8" name="รูปภาพ 5">
            <a:extLst>
              <a:ext uri="{FF2B5EF4-FFF2-40B4-BE49-F238E27FC236}">
                <a16:creationId xmlns:a16="http://schemas.microsoft.com/office/drawing/2014/main" id="{A5D77EF8-0039-409A-8EA4-BC3AED1AD6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385" y="2929525"/>
            <a:ext cx="1597155" cy="2471933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B9E82B82-F602-F64A-87E9-BB34639B0C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386" y="178854"/>
            <a:ext cx="943649" cy="87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172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สี่เหลี่ยมผืนผ้า 13">
            <a:extLst>
              <a:ext uri="{FF2B5EF4-FFF2-40B4-BE49-F238E27FC236}">
                <a16:creationId xmlns:a16="http://schemas.microsoft.com/office/drawing/2014/main" id="{39BDDA8F-CA91-4484-B826-99B59763319D}"/>
              </a:ext>
            </a:extLst>
          </p:cNvPr>
          <p:cNvSpPr/>
          <p:nvPr/>
        </p:nvSpPr>
        <p:spPr>
          <a:xfrm>
            <a:off x="-132212" y="1796101"/>
            <a:ext cx="12426849" cy="3340875"/>
          </a:xfrm>
          <a:prstGeom prst="rect">
            <a:avLst/>
          </a:prstGeom>
          <a:solidFill>
            <a:srgbClr val="ECB4FE">
              <a:alpha val="34902"/>
            </a:srgbClr>
          </a:solidFill>
          <a:ln>
            <a:solidFill>
              <a:srgbClr val="ECB4FE"/>
            </a:solidFill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cxnSp>
        <p:nvCxnSpPr>
          <p:cNvPr id="42" name="AutoShape 25">
            <a:extLst>
              <a:ext uri="{FF2B5EF4-FFF2-40B4-BE49-F238E27FC236}">
                <a16:creationId xmlns:a16="http://schemas.microsoft.com/office/drawing/2014/main" id="{D202736A-9B79-4023-B6C5-98254051D8EF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6319413" y="1537754"/>
            <a:ext cx="10006" cy="569720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Flowchart: Terminator 4">
            <a:extLst>
              <a:ext uri="{FF2B5EF4-FFF2-40B4-BE49-F238E27FC236}">
                <a16:creationId xmlns:a16="http://schemas.microsoft.com/office/drawing/2014/main" id="{A02247EC-6A42-44BE-A22C-9DF25F5C1869}"/>
              </a:ext>
            </a:extLst>
          </p:cNvPr>
          <p:cNvSpPr/>
          <p:nvPr/>
        </p:nvSpPr>
        <p:spPr>
          <a:xfrm>
            <a:off x="587829" y="525341"/>
            <a:ext cx="3573624" cy="836927"/>
          </a:xfrm>
          <a:prstGeom prst="flowChartTerminator">
            <a:avLst/>
          </a:prstGeom>
          <a:solidFill>
            <a:srgbClr val="ECB4F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8E021B-C217-44CF-ACD8-9C09C03A62DE}"/>
              </a:ext>
            </a:extLst>
          </p:cNvPr>
          <p:cNvSpPr txBox="1"/>
          <p:nvPr/>
        </p:nvSpPr>
        <p:spPr>
          <a:xfrm>
            <a:off x="278673" y="639701"/>
            <a:ext cx="40342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ตัวอย่างแผนภาพความคิด</a:t>
            </a:r>
          </a:p>
        </p:txBody>
      </p:sp>
      <p:cxnSp>
        <p:nvCxnSpPr>
          <p:cNvPr id="16" name="AutoShape 25">
            <a:extLst>
              <a:ext uri="{FF2B5EF4-FFF2-40B4-BE49-F238E27FC236}">
                <a16:creationId xmlns:a16="http://schemas.microsoft.com/office/drawing/2014/main" id="{95D13B28-B1FD-48E0-80B2-8E6525932DA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329419" y="3926855"/>
            <a:ext cx="0" cy="1143000"/>
          </a:xfrm>
          <a:prstGeom prst="straightConnector1">
            <a:avLst/>
          </a:prstGeom>
          <a:noFill/>
          <a:ln w="9525">
            <a:solidFill>
              <a:srgbClr val="7030A0"/>
            </a:solidFill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4" name="Group 2">
            <a:extLst>
              <a:ext uri="{FF2B5EF4-FFF2-40B4-BE49-F238E27FC236}">
                <a16:creationId xmlns:a16="http://schemas.microsoft.com/office/drawing/2014/main" id="{B902AEDF-B837-4A90-988C-D3591E31B85F}"/>
              </a:ext>
            </a:extLst>
          </p:cNvPr>
          <p:cNvGrpSpPr>
            <a:grpSpLocks/>
          </p:cNvGrpSpPr>
          <p:nvPr/>
        </p:nvGrpSpPr>
        <p:grpSpPr bwMode="auto">
          <a:xfrm flipH="1" flipV="1">
            <a:off x="7346494" y="3943839"/>
            <a:ext cx="588963" cy="776287"/>
            <a:chOff x="4785" y="9480"/>
            <a:chExt cx="855" cy="1010"/>
          </a:xfrm>
        </p:grpSpPr>
        <p:cxnSp>
          <p:nvCxnSpPr>
            <p:cNvPr id="25" name="AutoShape 3">
              <a:extLst>
                <a:ext uri="{FF2B5EF4-FFF2-40B4-BE49-F238E27FC236}">
                  <a16:creationId xmlns:a16="http://schemas.microsoft.com/office/drawing/2014/main" id="{1086CD33-27E3-4344-A543-0D8E8FCB19E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640" y="9480"/>
              <a:ext cx="0" cy="1010"/>
            </a:xfrm>
            <a:prstGeom prst="straightConnector1">
              <a:avLst/>
            </a:prstGeom>
            <a:noFill/>
            <a:ln w="9525">
              <a:solidFill>
                <a:srgbClr val="FF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" name="AutoShape 4">
              <a:extLst>
                <a:ext uri="{FF2B5EF4-FFF2-40B4-BE49-F238E27FC236}">
                  <a16:creationId xmlns:a16="http://schemas.microsoft.com/office/drawing/2014/main" id="{3E7FBFB3-0F4D-4AA0-8D05-666DC8C723C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785" y="9480"/>
              <a:ext cx="852" cy="0"/>
            </a:xfrm>
            <a:prstGeom prst="straightConnector1">
              <a:avLst/>
            </a:prstGeom>
            <a:noFill/>
            <a:ln w="9525">
              <a:solidFill>
                <a:srgbClr val="FF33CC"/>
              </a:solidFill>
              <a:round/>
              <a:headEnd type="oval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7" name="Group 5">
            <a:extLst>
              <a:ext uri="{FF2B5EF4-FFF2-40B4-BE49-F238E27FC236}">
                <a16:creationId xmlns:a16="http://schemas.microsoft.com/office/drawing/2014/main" id="{4C9A55E6-8815-4A2B-A15F-9C77A0AB0FCD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7375762" y="1948780"/>
            <a:ext cx="588963" cy="776288"/>
            <a:chOff x="4785" y="9480"/>
            <a:chExt cx="855" cy="1010"/>
          </a:xfrm>
        </p:grpSpPr>
        <p:cxnSp>
          <p:nvCxnSpPr>
            <p:cNvPr id="28" name="AutoShape 6">
              <a:extLst>
                <a:ext uri="{FF2B5EF4-FFF2-40B4-BE49-F238E27FC236}">
                  <a16:creationId xmlns:a16="http://schemas.microsoft.com/office/drawing/2014/main" id="{23F3531D-9789-4EF5-B06D-23F4604CE4B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640" y="9480"/>
              <a:ext cx="0" cy="1010"/>
            </a:xfrm>
            <a:prstGeom prst="straightConnector1">
              <a:avLst/>
            </a:prstGeom>
            <a:noFill/>
            <a:ln w="952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" name="AutoShape 7">
              <a:extLst>
                <a:ext uri="{FF2B5EF4-FFF2-40B4-BE49-F238E27FC236}">
                  <a16:creationId xmlns:a16="http://schemas.microsoft.com/office/drawing/2014/main" id="{7103ED62-CEC7-4DEB-8C6F-FF442781765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785" y="9480"/>
              <a:ext cx="852" cy="0"/>
            </a:xfrm>
            <a:prstGeom prst="straightConnector1">
              <a:avLst/>
            </a:prstGeom>
            <a:noFill/>
            <a:ln w="9525">
              <a:solidFill>
                <a:srgbClr val="00B0F0"/>
              </a:solidFill>
              <a:round/>
              <a:headEnd type="oval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30" name="Rectangle 8">
            <a:extLst>
              <a:ext uri="{FF2B5EF4-FFF2-40B4-BE49-F238E27FC236}">
                <a16:creationId xmlns:a16="http://schemas.microsoft.com/office/drawing/2014/main" id="{7ECC78F4-5285-40D9-B3F4-6E02FAC8DB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7105" y="1537546"/>
            <a:ext cx="1501756" cy="61785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accent5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th-TH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ลาบเป็ด</a:t>
            </a:r>
            <a:endParaRPr kumimoji="0" lang="en-US" altLang="th-TH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altLang="th-TH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31" name="Group 21">
            <a:extLst>
              <a:ext uri="{FF2B5EF4-FFF2-40B4-BE49-F238E27FC236}">
                <a16:creationId xmlns:a16="http://schemas.microsoft.com/office/drawing/2014/main" id="{5330C79A-1414-4D39-9017-DDE5C75FEEE3}"/>
              </a:ext>
            </a:extLst>
          </p:cNvPr>
          <p:cNvGrpSpPr>
            <a:grpSpLocks/>
          </p:cNvGrpSpPr>
          <p:nvPr/>
        </p:nvGrpSpPr>
        <p:grpSpPr bwMode="auto">
          <a:xfrm>
            <a:off x="4621476" y="1948780"/>
            <a:ext cx="611187" cy="774700"/>
            <a:chOff x="4785" y="9480"/>
            <a:chExt cx="855" cy="1010"/>
          </a:xfrm>
        </p:grpSpPr>
        <p:cxnSp>
          <p:nvCxnSpPr>
            <p:cNvPr id="32" name="AutoShape 22">
              <a:extLst>
                <a:ext uri="{FF2B5EF4-FFF2-40B4-BE49-F238E27FC236}">
                  <a16:creationId xmlns:a16="http://schemas.microsoft.com/office/drawing/2014/main" id="{A715EB6B-B1A7-4991-B2D1-93E9135F3F5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640" y="9480"/>
              <a:ext cx="0" cy="1010"/>
            </a:xfrm>
            <a:prstGeom prst="straightConnector1">
              <a:avLst/>
            </a:prstGeom>
            <a:noFill/>
            <a:ln w="9525">
              <a:solidFill>
                <a:srgbClr val="92D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" name="AutoShape 23">
              <a:extLst>
                <a:ext uri="{FF2B5EF4-FFF2-40B4-BE49-F238E27FC236}">
                  <a16:creationId xmlns:a16="http://schemas.microsoft.com/office/drawing/2014/main" id="{9EF150C4-1613-46BB-9FE2-2707DC62A17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785" y="9480"/>
              <a:ext cx="852" cy="0"/>
            </a:xfrm>
            <a:prstGeom prst="straightConnector1">
              <a:avLst/>
            </a:prstGeom>
            <a:noFill/>
            <a:ln w="9525">
              <a:solidFill>
                <a:srgbClr val="92D050"/>
              </a:solidFill>
              <a:round/>
              <a:headEnd type="oval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34" name="Rectangle 24">
            <a:extLst>
              <a:ext uri="{FF2B5EF4-FFF2-40B4-BE49-F238E27FC236}">
                <a16:creationId xmlns:a16="http://schemas.microsoft.com/office/drawing/2014/main" id="{A016DF50-E4A6-4072-8D70-88B7FCC9DC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3618" y="970042"/>
            <a:ext cx="2065475" cy="49271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th-TH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Angsana New" panose="02020603050405020304" pitchFamily="18" charset="-34"/>
                <a:cs typeface="TH SarabunPSK" panose="020B0500040200020003" pitchFamily="34" charset="-34"/>
              </a:rPr>
              <a:t>ลาบไก่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altLang="th-TH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35" name="Group 2">
            <a:extLst>
              <a:ext uri="{FF2B5EF4-FFF2-40B4-BE49-F238E27FC236}">
                <a16:creationId xmlns:a16="http://schemas.microsoft.com/office/drawing/2014/main" id="{FD87212B-E4A7-4095-B9CB-D766D7F7D16B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4723391" y="3926855"/>
            <a:ext cx="588963" cy="776287"/>
            <a:chOff x="4785" y="9480"/>
            <a:chExt cx="855" cy="1010"/>
          </a:xfrm>
        </p:grpSpPr>
        <p:cxnSp>
          <p:nvCxnSpPr>
            <p:cNvPr id="36" name="AutoShape 3">
              <a:extLst>
                <a:ext uri="{FF2B5EF4-FFF2-40B4-BE49-F238E27FC236}">
                  <a16:creationId xmlns:a16="http://schemas.microsoft.com/office/drawing/2014/main" id="{E79B9BC1-F4F9-4BDD-B3A7-6203AEFCA9C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640" y="9480"/>
              <a:ext cx="0" cy="1010"/>
            </a:xfrm>
            <a:prstGeom prst="straightConnector1">
              <a:avLst/>
            </a:prstGeom>
            <a:ln w="9525"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7" name="AutoShape 4">
              <a:extLst>
                <a:ext uri="{FF2B5EF4-FFF2-40B4-BE49-F238E27FC236}">
                  <a16:creationId xmlns:a16="http://schemas.microsoft.com/office/drawing/2014/main" id="{C1345121-58F3-4331-98D7-85BD23B9411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785" y="9480"/>
              <a:ext cx="852" cy="0"/>
            </a:xfrm>
            <a:prstGeom prst="straightConnector1">
              <a:avLst/>
            </a:prstGeom>
            <a:ln w="9525">
              <a:headEnd type="oval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38" name="Rectangle 24">
            <a:extLst>
              <a:ext uri="{FF2B5EF4-FFF2-40B4-BE49-F238E27FC236}">
                <a16:creationId xmlns:a16="http://schemas.microsoft.com/office/drawing/2014/main" id="{6F7BE640-C3C4-4BB0-B149-B2001AB052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8990" y="1607446"/>
            <a:ext cx="1960106" cy="54795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th-TH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Angsana New" panose="02020603050405020304" pitchFamily="18" charset="-34"/>
                <a:cs typeface="TH SarabunPSK" panose="020B0500040200020003" pitchFamily="34" charset="-34"/>
              </a:rPr>
              <a:t>ซุบหน่อไม้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altLang="th-TH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9" name="Rectangle 24">
            <a:extLst>
              <a:ext uri="{FF2B5EF4-FFF2-40B4-BE49-F238E27FC236}">
                <a16:creationId xmlns:a16="http://schemas.microsoft.com/office/drawing/2014/main" id="{55EEEB08-EB1D-4C43-BF1C-13ED1098BA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5204" y="4426963"/>
            <a:ext cx="2167678" cy="540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th-TH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Angsana New" panose="02020603050405020304" pitchFamily="18" charset="-34"/>
                <a:cs typeface="TH SarabunPSK" panose="020B0500040200020003" pitchFamily="34" charset="-34"/>
              </a:rPr>
              <a:t>ห่อหมกฮวก</a:t>
            </a:r>
          </a:p>
        </p:txBody>
      </p:sp>
      <p:sp>
        <p:nvSpPr>
          <p:cNvPr id="40" name="Rectangle 24">
            <a:extLst>
              <a:ext uri="{FF2B5EF4-FFF2-40B4-BE49-F238E27FC236}">
                <a16:creationId xmlns:a16="http://schemas.microsoft.com/office/drawing/2014/main" id="{F5302BA7-1A7D-4C03-869A-10E9C15A6F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2842" y="5136976"/>
            <a:ext cx="2209254" cy="540000"/>
          </a:xfrm>
          <a:prstGeom prst="rect">
            <a:avLst/>
          </a:prstGeom>
          <a:solidFill>
            <a:srgbClr val="ECB4FE"/>
          </a:solidFill>
          <a:ln>
            <a:solidFill>
              <a:srgbClr val="ECB4FE"/>
            </a:solidFill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th-TH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Angsana New" panose="02020603050405020304" pitchFamily="18" charset="-34"/>
                <a:cs typeface="TH SarabunPSK" panose="020B0500040200020003" pitchFamily="34" charset="-34"/>
              </a:rPr>
              <a:t>แกงอ่อม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altLang="th-TH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1" name="Rectangle 8">
            <a:extLst>
              <a:ext uri="{FF2B5EF4-FFF2-40B4-BE49-F238E27FC236}">
                <a16:creationId xmlns:a16="http://schemas.microsoft.com/office/drawing/2014/main" id="{96FFCFFD-8FDA-4D47-9CEB-193DAFA8EF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4725" y="4356261"/>
            <a:ext cx="1501756" cy="610702"/>
          </a:xfrm>
          <a:prstGeom prst="rect">
            <a:avLst/>
          </a:prstGeom>
          <a:solidFill>
            <a:srgbClr val="F5A3DE"/>
          </a:solidFill>
          <a:ln w="9525">
            <a:solidFill>
              <a:srgbClr val="F5A3DE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th-TH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ส้มตำ</a:t>
            </a:r>
            <a:endParaRPr kumimoji="0" lang="en-US" altLang="th-TH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h-TH" altLang="th-TH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7F9C844-F8EE-437C-974E-F1C005AE9FFC}"/>
              </a:ext>
            </a:extLst>
          </p:cNvPr>
          <p:cNvSpPr/>
          <p:nvPr/>
        </p:nvSpPr>
        <p:spPr>
          <a:xfrm>
            <a:off x="4549068" y="2075986"/>
            <a:ext cx="3496803" cy="2307019"/>
          </a:xfrm>
          <a:prstGeom prst="ellipse">
            <a:avLst/>
          </a:prstGeom>
          <a:solidFill>
            <a:srgbClr val="00B0F0"/>
          </a:solidFill>
          <a:ln w="28575">
            <a:solidFill>
              <a:srgbClr val="00B0F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4000" b="1" i="0" u="non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H SarabunPSK" panose="020B0500040200020003" charset="0"/>
                <a:cs typeface="TH SarabunPSK" panose="020B0500040200020003" charset="0"/>
              </a:rPr>
              <a:t>อาหาร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altLang="en-US" sz="3200" dirty="0">
                <a:solidFill>
                  <a:prstClr val="black"/>
                </a:solidFill>
                <a:latin typeface="TH SarabunPSK" panose="020B0500040200020003" charset="0"/>
                <a:cs typeface="TH SarabunPSK" panose="020B0500040200020003" charset="0"/>
              </a:rPr>
              <a:t>ภาคตะวันออกเฉียงเหนือ</a:t>
            </a:r>
            <a:endParaRPr kumimoji="0" lang="th-TH" altLang="en-US" sz="3200" i="0" u="none" kern="1200" cap="none" spc="0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TH SarabunPSK" panose="020B0500040200020003" charset="0"/>
              <a:cs typeface="TH SarabunPSK" panose="020B0500040200020003" charset="0"/>
            </a:endParaRPr>
          </a:p>
        </p:txBody>
      </p:sp>
      <p:pic>
        <p:nvPicPr>
          <p:cNvPr id="44" name="Picture 43" descr="Logo&#10;&#10;Description automatically generated">
            <a:extLst>
              <a:ext uri="{FF2B5EF4-FFF2-40B4-BE49-F238E27FC236}">
                <a16:creationId xmlns:a16="http://schemas.microsoft.com/office/drawing/2014/main" id="{58F5084D-CA1D-6F41-95F2-2E473BE6AE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386" y="178854"/>
            <a:ext cx="943649" cy="87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54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4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13">
            <a:extLst>
              <a:ext uri="{FF2B5EF4-FFF2-40B4-BE49-F238E27FC236}">
                <a16:creationId xmlns:a16="http://schemas.microsoft.com/office/drawing/2014/main" id="{39BDDA8F-CA91-4484-B826-99B59763319D}"/>
              </a:ext>
            </a:extLst>
          </p:cNvPr>
          <p:cNvSpPr/>
          <p:nvPr/>
        </p:nvSpPr>
        <p:spPr>
          <a:xfrm>
            <a:off x="-234849" y="0"/>
            <a:ext cx="12426849" cy="1670437"/>
          </a:xfrm>
          <a:prstGeom prst="rect">
            <a:avLst/>
          </a:prstGeom>
          <a:solidFill>
            <a:srgbClr val="ECB4FE">
              <a:alpha val="34902"/>
            </a:srgbClr>
          </a:solidFill>
          <a:ln>
            <a:solidFill>
              <a:srgbClr val="ECB4FE"/>
            </a:solidFill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A80598C7-5626-403B-BEF7-06A728D9F299}"/>
              </a:ext>
            </a:extLst>
          </p:cNvPr>
          <p:cNvSpPr/>
          <p:nvPr/>
        </p:nvSpPr>
        <p:spPr>
          <a:xfrm>
            <a:off x="1139434" y="1967061"/>
            <a:ext cx="10138165" cy="2923877"/>
          </a:xfrm>
          <a:prstGeom prst="rect">
            <a:avLst/>
          </a:prstGeom>
          <a:noFill/>
          <a:ln w="57150">
            <a:solidFill>
              <a:schemeClr val="bg1"/>
            </a:solidFill>
            <a:prstDash val="dashDot"/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0215" algn="l"/>
                <a:tab pos="630555" algn="l"/>
              </a:tabLst>
              <a:defRPr/>
            </a:pP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นักเรียนยกตัวอย่างอาหารสำรับภาคตะวันออกเฉียงเหนือมา ๑ อย่าง</a:t>
            </a:r>
            <a:br>
              <a:rPr kumimoji="0" lang="th-TH" sz="400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</a:b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แล้ววิเคราะห์ลักษณะเด่นของประเภทอาหารสำรับและองค์ประกอบ</a:t>
            </a:r>
            <a:br>
              <a:rPr kumimoji="0" lang="th-TH" sz="400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</a:b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ต่าง ๆ ของอาหารสำรับ แล้วสรุปประโยชน์ที่เกิดขึ้นต่อร่างกาย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uLnTx/>
              <a:uFillTx/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0215" algn="l"/>
                <a:tab pos="630555" algn="l"/>
              </a:tabLst>
              <a:defRPr/>
            </a:pP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เขียนเป็นแผนภาพความคิด</a:t>
            </a:r>
            <a:endParaRPr kumimoji="0" lang="th-TH" sz="8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สี่เหลี่ยมผืนผ้า 13">
            <a:extLst>
              <a:ext uri="{FF2B5EF4-FFF2-40B4-BE49-F238E27FC236}">
                <a16:creationId xmlns:a16="http://schemas.microsoft.com/office/drawing/2014/main" id="{39BDDA8F-CA91-4484-B826-99B59763319D}"/>
              </a:ext>
            </a:extLst>
          </p:cNvPr>
          <p:cNvSpPr/>
          <p:nvPr/>
        </p:nvSpPr>
        <p:spPr>
          <a:xfrm>
            <a:off x="-54670" y="5187563"/>
            <a:ext cx="12426849" cy="1670437"/>
          </a:xfrm>
          <a:prstGeom prst="rect">
            <a:avLst/>
          </a:prstGeom>
          <a:solidFill>
            <a:srgbClr val="ECB4FE">
              <a:alpha val="34902"/>
            </a:srgbClr>
          </a:solidFill>
          <a:ln>
            <a:solidFill>
              <a:srgbClr val="ECB4FE"/>
            </a:solidFill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F8027A55-2DF5-1B4D-ABD3-85D094969B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386" y="178854"/>
            <a:ext cx="943649" cy="87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4549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มนมุมสี่เหลี่ยมผืนผ้าหนึ่งมุม 135">
            <a:extLst>
              <a:ext uri="{FF2B5EF4-FFF2-40B4-BE49-F238E27FC236}">
                <a16:creationId xmlns:a16="http://schemas.microsoft.com/office/drawing/2014/main" id="{C26C7E72-6AD7-4DFE-9095-A160F2FB46FA}"/>
              </a:ext>
            </a:extLst>
          </p:cNvPr>
          <p:cNvSpPr/>
          <p:nvPr/>
        </p:nvSpPr>
        <p:spPr>
          <a:xfrm>
            <a:off x="390583" y="517576"/>
            <a:ext cx="3418972" cy="615886"/>
          </a:xfrm>
          <a:prstGeom prst="round1Rect">
            <a:avLst/>
          </a:prstGeom>
          <a:solidFill>
            <a:srgbClr val="ECB4F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ตัวอย่างแผนภาพความคิด</a:t>
            </a:r>
          </a:p>
        </p:txBody>
      </p:sp>
      <p:sp>
        <p:nvSpPr>
          <p:cNvPr id="5" name="สี่เหลี่ยมผืนผ้ามุมมน 29">
            <a:extLst>
              <a:ext uri="{FF2B5EF4-FFF2-40B4-BE49-F238E27FC236}">
                <a16:creationId xmlns:a16="http://schemas.microsoft.com/office/drawing/2014/main" id="{68BA4082-848C-4146-93B9-4ACC27A2557E}"/>
              </a:ext>
            </a:extLst>
          </p:cNvPr>
          <p:cNvSpPr/>
          <p:nvPr/>
        </p:nvSpPr>
        <p:spPr>
          <a:xfrm>
            <a:off x="4054071" y="1027877"/>
            <a:ext cx="6606000" cy="648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ECB4FE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382395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2764790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4147185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5528945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6911340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8293735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9676130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1058525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7647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3200" noProof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ลาบไก่</a:t>
            </a:r>
            <a:endParaRPr kumimoji="0" lang="th-TH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Rounded Rectangle 9">
            <a:extLst>
              <a:ext uri="{FF2B5EF4-FFF2-40B4-BE49-F238E27FC236}">
                <a16:creationId xmlns:a16="http://schemas.microsoft.com/office/drawing/2014/main" id="{EA4F6BF4-8E76-44BC-8247-D06AB5ADDC17}"/>
              </a:ext>
            </a:extLst>
          </p:cNvPr>
          <p:cNvSpPr/>
          <p:nvPr/>
        </p:nvSpPr>
        <p:spPr>
          <a:xfrm>
            <a:off x="4701491" y="499862"/>
            <a:ext cx="5389160" cy="594915"/>
          </a:xfrm>
          <a:prstGeom prst="roundRect">
            <a:avLst>
              <a:gd name="adj" fmla="val 50000"/>
            </a:avLst>
          </a:prstGeom>
          <a:solidFill>
            <a:srgbClr val="FF99CC"/>
          </a:solidFill>
          <a:ln>
            <a:solidFill>
              <a:srgbClr val="FF99C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charset="0"/>
                <a:ea typeface="+mn-ea"/>
                <a:cs typeface="TH SarabunPSK" panose="020B0500040200020003" charset="0"/>
              </a:rPr>
              <a:t>อาหารสำรับภาคตะวันออกเฉียงเหนือ</a:t>
            </a:r>
          </a:p>
        </p:txBody>
      </p:sp>
      <p:sp>
        <p:nvSpPr>
          <p:cNvPr id="7" name="สี่เหลี่ยมผืนผ้ามุมมน 29">
            <a:extLst>
              <a:ext uri="{FF2B5EF4-FFF2-40B4-BE49-F238E27FC236}">
                <a16:creationId xmlns:a16="http://schemas.microsoft.com/office/drawing/2014/main" id="{FE2E29B4-1120-4897-BA14-B883C3A85797}"/>
              </a:ext>
            </a:extLst>
          </p:cNvPr>
          <p:cNvSpPr/>
          <p:nvPr/>
        </p:nvSpPr>
        <p:spPr>
          <a:xfrm>
            <a:off x="4053987" y="2563901"/>
            <a:ext cx="6606084" cy="648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ECB4FE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382395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2764790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4147185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5528945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6911340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8293735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9676130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1058525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7647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อาหารที่ต้องจัดชุดเข้ากับข้าวซึ่งเป็นอาหารหลัก</a:t>
            </a:r>
          </a:p>
        </p:txBody>
      </p:sp>
      <p:sp>
        <p:nvSpPr>
          <p:cNvPr id="8" name="Rounded Rectangle 13">
            <a:extLst>
              <a:ext uri="{FF2B5EF4-FFF2-40B4-BE49-F238E27FC236}">
                <a16:creationId xmlns:a16="http://schemas.microsoft.com/office/drawing/2014/main" id="{85F9C776-BECB-4FE9-A540-4DB2AAB8ADE5}"/>
              </a:ext>
            </a:extLst>
          </p:cNvPr>
          <p:cNvSpPr/>
          <p:nvPr/>
        </p:nvSpPr>
        <p:spPr>
          <a:xfrm>
            <a:off x="5073911" y="2051600"/>
            <a:ext cx="4687409" cy="506768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charset="0"/>
                <a:ea typeface="+mn-ea"/>
                <a:cs typeface="TH SarabunPSK" panose="020B0500040200020003" charset="0"/>
              </a:rPr>
              <a:t>ลักษณะเด่นของประเภทอาหารสำรับ</a:t>
            </a:r>
          </a:p>
        </p:txBody>
      </p:sp>
      <p:sp>
        <p:nvSpPr>
          <p:cNvPr id="9" name="สี่เหลี่ยมผืนผ้ามุมมน 29">
            <a:extLst>
              <a:ext uri="{FF2B5EF4-FFF2-40B4-BE49-F238E27FC236}">
                <a16:creationId xmlns:a16="http://schemas.microsoft.com/office/drawing/2014/main" id="{2AA0A5BB-5007-4870-8390-274F25A4AF43}"/>
              </a:ext>
            </a:extLst>
          </p:cNvPr>
          <p:cNvSpPr/>
          <p:nvPr/>
        </p:nvSpPr>
        <p:spPr>
          <a:xfrm>
            <a:off x="3799189" y="4019467"/>
            <a:ext cx="7236855" cy="73375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ECB4FE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382395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2764790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4147185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5528945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6911340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8293735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9676130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1058525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7647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ข้าวเหนียว ผักต่าง</a:t>
            </a:r>
            <a:r>
              <a:rPr kumimoji="0" lang="th-TH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 ๆ เช่น ถั่วฝักยาว กะหล่ำปลี</a:t>
            </a:r>
            <a:endParaRPr kumimoji="0" lang="th-TH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Rounded Rectangle 15">
            <a:extLst>
              <a:ext uri="{FF2B5EF4-FFF2-40B4-BE49-F238E27FC236}">
                <a16:creationId xmlns:a16="http://schemas.microsoft.com/office/drawing/2014/main" id="{F0451F9B-ACF1-4835-B0EA-5CAE898383EC}"/>
              </a:ext>
            </a:extLst>
          </p:cNvPr>
          <p:cNvSpPr/>
          <p:nvPr/>
        </p:nvSpPr>
        <p:spPr>
          <a:xfrm>
            <a:off x="5106083" y="3576375"/>
            <a:ext cx="4770715" cy="540000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charset="0"/>
                <a:ea typeface="+mn-ea"/>
                <a:cs typeface="TH SarabunPSK" panose="020B0500040200020003" charset="0"/>
              </a:rPr>
              <a:t>องค์ประกอบต่าง ๆ ของอาหารสำรับ</a:t>
            </a:r>
          </a:p>
        </p:txBody>
      </p:sp>
      <p:sp>
        <p:nvSpPr>
          <p:cNvPr id="11" name="Down Arrow 20">
            <a:extLst>
              <a:ext uri="{FF2B5EF4-FFF2-40B4-BE49-F238E27FC236}">
                <a16:creationId xmlns:a16="http://schemas.microsoft.com/office/drawing/2014/main" id="{E95D293F-3149-40F5-8327-AF820957E5E6}"/>
              </a:ext>
            </a:extLst>
          </p:cNvPr>
          <p:cNvSpPr/>
          <p:nvPr/>
        </p:nvSpPr>
        <p:spPr>
          <a:xfrm>
            <a:off x="7396071" y="1715078"/>
            <a:ext cx="290353" cy="326860"/>
          </a:xfrm>
          <a:prstGeom prst="downArrow">
            <a:avLst>
              <a:gd name="adj1" fmla="val 39514"/>
              <a:gd name="adj2" fmla="val 64900"/>
            </a:avLst>
          </a:prstGeom>
          <a:solidFill>
            <a:srgbClr val="C355C3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Down Arrow 21">
            <a:extLst>
              <a:ext uri="{FF2B5EF4-FFF2-40B4-BE49-F238E27FC236}">
                <a16:creationId xmlns:a16="http://schemas.microsoft.com/office/drawing/2014/main" id="{68579BEB-78B1-464D-B40C-07DDE69A3E9C}"/>
              </a:ext>
            </a:extLst>
          </p:cNvPr>
          <p:cNvSpPr/>
          <p:nvPr/>
        </p:nvSpPr>
        <p:spPr>
          <a:xfrm>
            <a:off x="7417617" y="3248439"/>
            <a:ext cx="287655" cy="360045"/>
          </a:xfrm>
          <a:prstGeom prst="downArrow">
            <a:avLst>
              <a:gd name="adj1" fmla="val 39514"/>
              <a:gd name="adj2" fmla="val 64900"/>
            </a:avLst>
          </a:prstGeom>
          <a:solidFill>
            <a:srgbClr val="C355C3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สี่เหลี่ยมผืนผ้ามุมมน 29">
            <a:extLst>
              <a:ext uri="{FF2B5EF4-FFF2-40B4-BE49-F238E27FC236}">
                <a16:creationId xmlns:a16="http://schemas.microsoft.com/office/drawing/2014/main" id="{EBE5A0C7-37E1-4342-BEB7-526B17D7060F}"/>
              </a:ext>
            </a:extLst>
          </p:cNvPr>
          <p:cNvSpPr/>
          <p:nvPr/>
        </p:nvSpPr>
        <p:spPr>
          <a:xfrm>
            <a:off x="3918166" y="5641484"/>
            <a:ext cx="6998901" cy="64952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ECB4FE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382395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2764790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4147185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5528945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6911340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8293735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9676130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1058525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7647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ได้รับโปรตีน</a:t>
            </a:r>
            <a:r>
              <a:rPr lang="th-TH" sz="32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จากเนื้อสัตว์และ</a:t>
            </a: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วิตามินจากผักต่าง ๆ </a:t>
            </a:r>
          </a:p>
        </p:txBody>
      </p:sp>
      <p:sp>
        <p:nvSpPr>
          <p:cNvPr id="14" name="Rounded Rectangle 15">
            <a:extLst>
              <a:ext uri="{FF2B5EF4-FFF2-40B4-BE49-F238E27FC236}">
                <a16:creationId xmlns:a16="http://schemas.microsoft.com/office/drawing/2014/main" id="{8A150F78-CF91-4A8F-A362-830A113ED6AA}"/>
              </a:ext>
            </a:extLst>
          </p:cNvPr>
          <p:cNvSpPr/>
          <p:nvPr/>
        </p:nvSpPr>
        <p:spPr>
          <a:xfrm>
            <a:off x="5949344" y="5125054"/>
            <a:ext cx="3084195" cy="51643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charset="0"/>
                <a:ea typeface="+mn-ea"/>
                <a:cs typeface="TH SarabunPSK" panose="020B0500040200020003" charset="0"/>
              </a:rPr>
              <a:t>ประโยชน์ต่อร่างกาย</a:t>
            </a:r>
          </a:p>
        </p:txBody>
      </p:sp>
      <p:sp>
        <p:nvSpPr>
          <p:cNvPr id="15" name="Down Arrow 21">
            <a:extLst>
              <a:ext uri="{FF2B5EF4-FFF2-40B4-BE49-F238E27FC236}">
                <a16:creationId xmlns:a16="http://schemas.microsoft.com/office/drawing/2014/main" id="{82E1FAF5-988C-4EEA-AC63-5FEB3E175C56}"/>
              </a:ext>
            </a:extLst>
          </p:cNvPr>
          <p:cNvSpPr/>
          <p:nvPr/>
        </p:nvSpPr>
        <p:spPr>
          <a:xfrm>
            <a:off x="7417617" y="4792418"/>
            <a:ext cx="287655" cy="360045"/>
          </a:xfrm>
          <a:prstGeom prst="downArrow">
            <a:avLst>
              <a:gd name="adj1" fmla="val 39514"/>
              <a:gd name="adj2" fmla="val 64900"/>
            </a:avLst>
          </a:prstGeom>
          <a:solidFill>
            <a:srgbClr val="C355C3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รูปภาพ 27">
            <a:extLst>
              <a:ext uri="{FF2B5EF4-FFF2-40B4-BE49-F238E27FC236}">
                <a16:creationId xmlns:a16="http://schemas.microsoft.com/office/drawing/2014/main" id="{E1A41133-C869-4706-A2C1-1D8257B505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405">
                        <a14:foregroundMark x1="36786" y1="46377" x2="73452" y2="23833"/>
                        <a14:foregroundMark x1="79643" y1="23671" x2="50952" y2="71176"/>
                        <a14:foregroundMark x1="80833" y1="45733" x2="62738" y2="78583"/>
                        <a14:foregroundMark x1="78810" y1="67633" x2="87857" y2="52818"/>
                        <a14:foregroundMark x1="30952" y1="42995" x2="42857" y2="36393"/>
                        <a14:foregroundMark x1="75595" y1="25282" x2="74643" y2="23833"/>
                        <a14:foregroundMark x1="10595" y1="61353" x2="19048" y2="82126"/>
                        <a14:foregroundMark x1="21786" y1="58776" x2="13214" y2="58776"/>
                        <a14:foregroundMark x1="11667" y1="58132" x2="17381" y2="55072"/>
                        <a14:foregroundMark x1="18929" y1="54911" x2="22500" y2="56844"/>
                        <a14:foregroundMark x1="10595" y1="69887" x2="9643" y2="64573"/>
                        <a14:foregroundMark x1="31190" y1="51852" x2="41190" y2="57810"/>
                        <a14:foregroundMark x1="57619" y1="15298" x2="57500" y2="14493"/>
                      </a14:backgroundRemoval>
                    </a14:imgEffect>
                  </a14:imgLayer>
                </a14:imgProps>
              </a:ext>
            </a:extLst>
          </a:blip>
          <a:srcRect l="8712"/>
          <a:stretch/>
        </p:blipFill>
        <p:spPr>
          <a:xfrm flipH="1">
            <a:off x="390583" y="1405843"/>
            <a:ext cx="3556254" cy="2880000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3E908CE3-E263-F148-948B-C9ED7B0DFA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386" y="178854"/>
            <a:ext cx="943649" cy="87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357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6" grpId="0" bldLvl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 13">
            <a:extLst>
              <a:ext uri="{FF2B5EF4-FFF2-40B4-BE49-F238E27FC236}">
                <a16:creationId xmlns:a16="http://schemas.microsoft.com/office/drawing/2014/main" id="{39BDDA8F-CA91-4484-B826-99B59763319D}"/>
              </a:ext>
            </a:extLst>
          </p:cNvPr>
          <p:cNvSpPr/>
          <p:nvPr/>
        </p:nvSpPr>
        <p:spPr>
          <a:xfrm rot="16200000">
            <a:off x="-5089086" y="4217436"/>
            <a:ext cx="12426849" cy="2248678"/>
          </a:xfrm>
          <a:prstGeom prst="rect">
            <a:avLst/>
          </a:prstGeom>
          <a:solidFill>
            <a:srgbClr val="ECB4FE">
              <a:alpha val="34902"/>
            </a:srgbClr>
          </a:solidFill>
          <a:ln>
            <a:solidFill>
              <a:srgbClr val="ECB4FE"/>
            </a:solidFill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F022175-7FC7-47F5-82C8-35CECD652A5A}"/>
              </a:ext>
            </a:extLst>
          </p:cNvPr>
          <p:cNvGrpSpPr/>
          <p:nvPr/>
        </p:nvGrpSpPr>
        <p:grpSpPr>
          <a:xfrm>
            <a:off x="2483526" y="1341805"/>
            <a:ext cx="5699421" cy="3946848"/>
            <a:chOff x="689520" y="2124207"/>
            <a:chExt cx="2340000" cy="2340000"/>
          </a:xfrm>
          <a:solidFill>
            <a:schemeClr val="bg1"/>
          </a:solidFill>
        </p:grpSpPr>
        <p:sp>
          <p:nvSpPr>
            <p:cNvPr id="3" name="Rectangle 4">
              <a:extLst>
                <a:ext uri="{FF2B5EF4-FFF2-40B4-BE49-F238E27FC236}">
                  <a16:creationId xmlns:a16="http://schemas.microsoft.com/office/drawing/2014/main" id="{03FD93DD-F471-414F-895E-FF8D37D9FE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9520" y="2124207"/>
              <a:ext cx="2340000" cy="234000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9BAC63B5-893D-49B9-A14E-89D4D7C8DC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08" r="15138"/>
            <a:stretch>
              <a:fillRect/>
            </a:stretch>
          </p:blipFill>
          <p:spPr bwMode="auto">
            <a:xfrm>
              <a:off x="837510" y="2314124"/>
              <a:ext cx="2005012" cy="19288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สี่เหลี่ยมผืนผ้า 13">
            <a:extLst>
              <a:ext uri="{FF2B5EF4-FFF2-40B4-BE49-F238E27FC236}">
                <a16:creationId xmlns:a16="http://schemas.microsoft.com/office/drawing/2014/main" id="{39BDDA8F-CA91-4484-B826-99B59763319D}"/>
              </a:ext>
            </a:extLst>
          </p:cNvPr>
          <p:cNvSpPr/>
          <p:nvPr/>
        </p:nvSpPr>
        <p:spPr>
          <a:xfrm>
            <a:off x="-234849" y="0"/>
            <a:ext cx="12426849" cy="1259633"/>
          </a:xfrm>
          <a:prstGeom prst="rect">
            <a:avLst/>
          </a:prstGeom>
          <a:solidFill>
            <a:srgbClr val="ECB4FE">
              <a:alpha val="34902"/>
            </a:srgbClr>
          </a:solidFill>
          <a:ln>
            <a:solidFill>
              <a:srgbClr val="ECB4FE"/>
            </a:solidFill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47680" y="422109"/>
            <a:ext cx="5824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เมนูนี้มีชื่อว่าอะไร 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8" name="Picture 15">
            <a:extLst>
              <a:ext uri="{FF2B5EF4-FFF2-40B4-BE49-F238E27FC236}">
                <a16:creationId xmlns:a16="http://schemas.microsoft.com/office/drawing/2014/main" id="{BB2BF33B-6988-4498-B8C7-11234A75537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276206" y="339937"/>
            <a:ext cx="1032255" cy="156699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7020055" y="2908432"/>
            <a:ext cx="43324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09630">
              <a:spcBef>
                <a:spcPct val="0"/>
              </a:spcBef>
              <a:defRPr/>
            </a:pPr>
            <a:r>
              <a:rPr lang="th-TH" sz="5400" b="1" dirty="0">
                <a:solidFill>
                  <a:srgbClr val="70AD47">
                    <a:lumMod val="50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ลาบไก่</a:t>
            </a:r>
            <a:endParaRPr lang="th-TH" sz="54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38C9C31F-8892-2C46-8B8A-D2E34D73FD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386" y="178854"/>
            <a:ext cx="943649" cy="87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358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สี่เหลี่ยมผืนผ้า 13">
            <a:extLst>
              <a:ext uri="{FF2B5EF4-FFF2-40B4-BE49-F238E27FC236}">
                <a16:creationId xmlns:a16="http://schemas.microsoft.com/office/drawing/2014/main" id="{39BDDA8F-CA91-4484-B826-99B59763319D}"/>
              </a:ext>
            </a:extLst>
          </p:cNvPr>
          <p:cNvSpPr/>
          <p:nvPr/>
        </p:nvSpPr>
        <p:spPr>
          <a:xfrm rot="16200000">
            <a:off x="-5531845" y="1337563"/>
            <a:ext cx="12426849" cy="1506131"/>
          </a:xfrm>
          <a:prstGeom prst="rect">
            <a:avLst/>
          </a:prstGeom>
          <a:solidFill>
            <a:srgbClr val="ECB4FE">
              <a:alpha val="34902"/>
            </a:srgbClr>
          </a:solidFill>
          <a:ln>
            <a:solidFill>
              <a:srgbClr val="ECB4FE"/>
            </a:solidFill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" name="สี่เหลี่ยมผืนผ้า 13">
            <a:extLst>
              <a:ext uri="{FF2B5EF4-FFF2-40B4-BE49-F238E27FC236}">
                <a16:creationId xmlns:a16="http://schemas.microsoft.com/office/drawing/2014/main" id="{39BDDA8F-CA91-4484-B826-99B59763319D}"/>
              </a:ext>
            </a:extLst>
          </p:cNvPr>
          <p:cNvSpPr/>
          <p:nvPr/>
        </p:nvSpPr>
        <p:spPr>
          <a:xfrm>
            <a:off x="-356147" y="-4132"/>
            <a:ext cx="12426849" cy="1028583"/>
          </a:xfrm>
          <a:prstGeom prst="rect">
            <a:avLst/>
          </a:prstGeom>
          <a:solidFill>
            <a:srgbClr val="ECB4FE">
              <a:alpha val="34902"/>
            </a:srgbClr>
          </a:solidFill>
          <a:ln>
            <a:solidFill>
              <a:srgbClr val="ECB4FE"/>
            </a:solidFill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81849" y="117718"/>
            <a:ext cx="58247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th-TH" sz="6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เมนู</a:t>
            </a:r>
            <a:r>
              <a:rPr lang="th-TH" sz="5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ลาบไก่</a:t>
            </a:r>
          </a:p>
          <a:p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14575" t="28667" r="40731" b="10561"/>
          <a:stretch/>
        </p:blipFill>
        <p:spPr>
          <a:xfrm>
            <a:off x="2984973" y="1128062"/>
            <a:ext cx="7223294" cy="552466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F022175-7FC7-47F5-82C8-35CECD652A5A}"/>
              </a:ext>
            </a:extLst>
          </p:cNvPr>
          <p:cNvGrpSpPr/>
          <p:nvPr/>
        </p:nvGrpSpPr>
        <p:grpSpPr>
          <a:xfrm>
            <a:off x="1672449" y="2089135"/>
            <a:ext cx="2625048" cy="2183824"/>
            <a:chOff x="981322" y="2199096"/>
            <a:chExt cx="2157075" cy="2168538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3" name="Rectangle 4">
              <a:extLst>
                <a:ext uri="{FF2B5EF4-FFF2-40B4-BE49-F238E27FC236}">
                  <a16:creationId xmlns:a16="http://schemas.microsoft.com/office/drawing/2014/main" id="{03FD93DD-F471-414F-895E-FF8D37D9FE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1322" y="2199096"/>
              <a:ext cx="2157075" cy="2168538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9BAC63B5-893D-49B9-A14E-89D4D7C8DC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08" r="15138"/>
            <a:stretch>
              <a:fillRect/>
            </a:stretch>
          </p:blipFill>
          <p:spPr bwMode="auto">
            <a:xfrm>
              <a:off x="1153392" y="2303563"/>
              <a:ext cx="1812934" cy="1744033"/>
            </a:xfrm>
            <a:prstGeom prst="ellipse">
              <a:avLst/>
            </a:prstGeom>
            <a:grpFill/>
            <a:ln>
              <a:noFill/>
            </a:ln>
            <a:effectLst>
              <a:softEdge rad="11250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E0604090-B224-5645-9641-E2AE2AC065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386" y="178854"/>
            <a:ext cx="943649" cy="87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843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สี่เหลี่ยมผืนผ้า 13">
            <a:extLst>
              <a:ext uri="{FF2B5EF4-FFF2-40B4-BE49-F238E27FC236}">
                <a16:creationId xmlns:a16="http://schemas.microsoft.com/office/drawing/2014/main" id="{39BDDA8F-CA91-4484-B826-99B59763319D}"/>
              </a:ext>
            </a:extLst>
          </p:cNvPr>
          <p:cNvSpPr/>
          <p:nvPr/>
        </p:nvSpPr>
        <p:spPr>
          <a:xfrm>
            <a:off x="0" y="-107179"/>
            <a:ext cx="12426849" cy="3340875"/>
          </a:xfrm>
          <a:prstGeom prst="rect">
            <a:avLst/>
          </a:prstGeom>
          <a:solidFill>
            <a:srgbClr val="ECB4FE">
              <a:alpha val="34902"/>
            </a:srgbClr>
          </a:solidFill>
          <a:ln>
            <a:solidFill>
              <a:srgbClr val="ECB4FE"/>
            </a:solidFill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6D35928E-D0F9-4048-B360-5D0374B48056}"/>
              </a:ext>
            </a:extLst>
          </p:cNvPr>
          <p:cNvSpPr txBox="1"/>
          <p:nvPr/>
        </p:nvSpPr>
        <p:spPr>
          <a:xfrm>
            <a:off x="1040287" y="632781"/>
            <a:ext cx="9873325" cy="1261884"/>
          </a:xfrm>
          <a:prstGeom prst="rect">
            <a:avLst/>
          </a:prstGeom>
          <a:solidFill>
            <a:srgbClr val="ECB4FE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นักเรียนวิเคราะห์และแสดงความคิดเห็นเกี่ยวกับการประกอบอาหาร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 </a:t>
            </a: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ลาบไก่ โดยตอบคำถาม ดังนี้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08B8A905-9816-489D-84BB-C83EE76534CD}"/>
              </a:ext>
            </a:extLst>
          </p:cNvPr>
          <p:cNvSpPr txBox="1"/>
          <p:nvPr/>
        </p:nvSpPr>
        <p:spPr>
          <a:xfrm>
            <a:off x="3436240" y="2501226"/>
            <a:ext cx="7477372" cy="5539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ส่วนผสมและเครื่องปรุงชนิดใดที่ขาดไม่ได้ในการท</a:t>
            </a:r>
            <a:r>
              <a:rPr lang="th-TH" sz="3600" b="1" dirty="0">
                <a:solidFill>
                  <a:srgbClr val="70AD47">
                    <a:lumMod val="50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ำ</a:t>
            </a: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ลาบไก่</a:t>
            </a:r>
            <a:endParaRPr kumimoji="0" lang="th-TH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979AC2-12D8-444B-A3B8-0677BCA8B2D7}"/>
              </a:ext>
            </a:extLst>
          </p:cNvPr>
          <p:cNvSpPr txBox="1"/>
          <p:nvPr/>
        </p:nvSpPr>
        <p:spPr>
          <a:xfrm>
            <a:off x="4884051" y="3629489"/>
            <a:ext cx="4569496" cy="1300356"/>
          </a:xfrm>
          <a:prstGeom prst="rect">
            <a:avLst/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เนื้อไก่</a:t>
            </a:r>
            <a:r>
              <a:rPr kumimoji="0" lang="th-TH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พริกป่น ข้าวคั่ว มะนาว น้ำปลา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baseline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ต้นหอม</a:t>
            </a:r>
            <a:r>
              <a:rPr lang="th-TH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ผักชีฝรั่ง หอมแดง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F022175-7FC7-47F5-82C8-35CECD652A5A}"/>
              </a:ext>
            </a:extLst>
          </p:cNvPr>
          <p:cNvGrpSpPr/>
          <p:nvPr/>
        </p:nvGrpSpPr>
        <p:grpSpPr>
          <a:xfrm>
            <a:off x="574470" y="2091719"/>
            <a:ext cx="2816011" cy="2487997"/>
            <a:chOff x="689520" y="2124207"/>
            <a:chExt cx="2340000" cy="2340000"/>
          </a:xfrm>
        </p:grpSpPr>
        <p:sp>
          <p:nvSpPr>
            <p:cNvPr id="10" name="Rectangle 4">
              <a:extLst>
                <a:ext uri="{FF2B5EF4-FFF2-40B4-BE49-F238E27FC236}">
                  <a16:creationId xmlns:a16="http://schemas.microsoft.com/office/drawing/2014/main" id="{03FD93DD-F471-414F-895E-FF8D37D9FE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9520" y="2124207"/>
              <a:ext cx="2340000" cy="2340000"/>
            </a:xfrm>
            <a:prstGeom prst="ellipse">
              <a:avLst/>
            </a:prstGeom>
            <a:solidFill>
              <a:srgbClr val="EED2E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pic>
          <p:nvPicPr>
            <p:cNvPr id="8194" name="Picture 2">
              <a:extLst>
                <a:ext uri="{FF2B5EF4-FFF2-40B4-BE49-F238E27FC236}">
                  <a16:creationId xmlns:a16="http://schemas.microsoft.com/office/drawing/2014/main" id="{9BAC63B5-893D-49B9-A14E-89D4D7C8DC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08" r="15138"/>
            <a:stretch>
              <a:fillRect/>
            </a:stretch>
          </p:blipFill>
          <p:spPr bwMode="auto">
            <a:xfrm>
              <a:off x="837510" y="2314124"/>
              <a:ext cx="2005012" cy="1928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489CE99E-6F70-404E-AF4D-27FFDE90DE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89936" l="3994" r="89776">
                        <a14:foregroundMark x1="4153" y1="39137" x2="13259" y2="39137"/>
                        <a14:foregroundMark x1="16773" y1="19808" x2="22843" y2="27955"/>
                        <a14:foregroundMark x1="36581" y1="13259" x2="38658" y2="26038"/>
                        <a14:foregroundMark x1="54952" y1="10224" x2="54952" y2="20927"/>
                        <a14:foregroundMark x1="71086" y1="18371" x2="72684" y2="26518"/>
                        <a14:foregroundMark x1="82748" y1="33546" x2="70128" y2="46805"/>
                        <a14:foregroundMark x1="17732" y1="42812" x2="17732" y2="42812"/>
                        <a14:foregroundMark x1="49840" y1="25399" x2="49840" y2="25399"/>
                        <a14:foregroundMark x1="64058" y1="33546" x2="64058" y2="33546"/>
                        <a14:foregroundMark x1="34026" y1="89936" x2="34026" y2="89936"/>
                        <a14:foregroundMark x1="57987" y1="88498" x2="56390" y2="854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411" y="3468961"/>
            <a:ext cx="2221511" cy="22215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BB2BF33B-6988-4498-B8C7-11234A7553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913612" y="2350813"/>
            <a:ext cx="711964" cy="108078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A7B8FC40-59F1-DF49-AA68-53DF62B53D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386" y="178854"/>
            <a:ext cx="943649" cy="87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269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F022175-7FC7-47F5-82C8-35CECD652A5A}"/>
              </a:ext>
            </a:extLst>
          </p:cNvPr>
          <p:cNvGrpSpPr/>
          <p:nvPr/>
        </p:nvGrpSpPr>
        <p:grpSpPr>
          <a:xfrm>
            <a:off x="625024" y="1660899"/>
            <a:ext cx="3284375" cy="3086967"/>
            <a:chOff x="689520" y="2124207"/>
            <a:chExt cx="2340000" cy="2340000"/>
          </a:xfrm>
        </p:grpSpPr>
        <p:sp>
          <p:nvSpPr>
            <p:cNvPr id="10" name="Rectangle 4">
              <a:extLst>
                <a:ext uri="{FF2B5EF4-FFF2-40B4-BE49-F238E27FC236}">
                  <a16:creationId xmlns:a16="http://schemas.microsoft.com/office/drawing/2014/main" id="{03FD93DD-F471-414F-895E-FF8D37D9FE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9520" y="2124207"/>
              <a:ext cx="2340000" cy="2340000"/>
            </a:xfrm>
            <a:prstGeom prst="ellipse">
              <a:avLst/>
            </a:prstGeom>
            <a:solidFill>
              <a:srgbClr val="EED2E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pic>
          <p:nvPicPr>
            <p:cNvPr id="8194" name="Picture 2">
              <a:extLst>
                <a:ext uri="{FF2B5EF4-FFF2-40B4-BE49-F238E27FC236}">
                  <a16:creationId xmlns:a16="http://schemas.microsoft.com/office/drawing/2014/main" id="{9BAC63B5-893D-49B9-A14E-89D4D7C8DC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08" r="15138"/>
            <a:stretch>
              <a:fillRect/>
            </a:stretch>
          </p:blipFill>
          <p:spPr bwMode="auto">
            <a:xfrm>
              <a:off x="837510" y="2314124"/>
              <a:ext cx="2005012" cy="1928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61B43EAA-2CA8-4D11-8F57-4786957DFB8E}"/>
              </a:ext>
            </a:extLst>
          </p:cNvPr>
          <p:cNvSpPr/>
          <p:nvPr/>
        </p:nvSpPr>
        <p:spPr>
          <a:xfrm>
            <a:off x="4032659" y="1481747"/>
            <a:ext cx="5564102" cy="1384995"/>
          </a:xfrm>
          <a:prstGeom prst="wedgeRoundRectCallout">
            <a:avLst>
              <a:gd name="adj1" fmla="val 25176"/>
              <a:gd name="adj2" fmla="val 49452"/>
              <a:gd name="adj3" fmla="val 16667"/>
            </a:avLst>
          </a:prstGeom>
          <a:solidFill>
            <a:srgbClr val="EED2E6"/>
          </a:solidFill>
          <a:ln>
            <a:solidFill>
              <a:srgbClr val="EED2E6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เพราะเหตุใดส่วนผสมและเครื่องปรุงดังกล่าว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จึงมีความสำคัญในการทำลาบไก่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DECC170-2FB4-4A82-876E-C264B6B8AEF7}"/>
              </a:ext>
            </a:extLst>
          </p:cNvPr>
          <p:cNvSpPr txBox="1"/>
          <p:nvPr/>
        </p:nvSpPr>
        <p:spPr>
          <a:xfrm>
            <a:off x="4188265" y="3548021"/>
            <a:ext cx="5241038" cy="1815882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เพราะส่วนผสมและเครื่องปรุงดังกล่าว</a:t>
            </a:r>
            <a:r>
              <a:rPr lang="th-TH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ะทำให้ลาบไก่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มีความเผ็ด เปรี้ยว เค็ม ได้กลิ่นหอมจากข้าวคั่ว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มีความกลมกล่อม</a:t>
            </a:r>
            <a:r>
              <a:rPr kumimoji="0" lang="th-TH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และต้นหอม ผักชีฝรั่ง หอมแดง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baseline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จะทำให้ลาบไก่มีสีสันน่ารับประทานมากขึ้น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89CE99E-6F70-404E-AF4D-27FFDE90DE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89936" l="3994" r="89776">
                        <a14:foregroundMark x1="4153" y1="39137" x2="13259" y2="39137"/>
                        <a14:foregroundMark x1="16773" y1="19808" x2="22843" y2="27955"/>
                        <a14:foregroundMark x1="36581" y1="13259" x2="38658" y2="26038"/>
                        <a14:foregroundMark x1="54952" y1="10224" x2="54952" y2="20927"/>
                        <a14:foregroundMark x1="71086" y1="18371" x2="72684" y2="26518"/>
                        <a14:foregroundMark x1="82748" y1="33546" x2="70128" y2="46805"/>
                        <a14:foregroundMark x1="17732" y1="42812" x2="17732" y2="42812"/>
                        <a14:foregroundMark x1="49840" y1="25399" x2="49840" y2="25399"/>
                        <a14:foregroundMark x1="64058" y1="33546" x2="64058" y2="33546"/>
                        <a14:foregroundMark x1="34026" y1="89936" x2="34026" y2="89936"/>
                        <a14:foregroundMark x1="57987" y1="88498" x2="56390" y2="854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881" y="245720"/>
            <a:ext cx="2221511" cy="22215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F04B3647-AF39-874A-BE18-E367139052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386" y="178854"/>
            <a:ext cx="943649" cy="87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392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0">
            <a:extLst>
              <a:ext uri="{FF2B5EF4-FFF2-40B4-BE49-F238E27FC236}">
                <a16:creationId xmlns:a16="http://schemas.microsoft.com/office/drawing/2014/main" id="{08B8A905-9816-489D-84BB-C83EE76534CD}"/>
              </a:ext>
            </a:extLst>
          </p:cNvPr>
          <p:cNvSpPr txBox="1"/>
          <p:nvPr/>
        </p:nvSpPr>
        <p:spPr>
          <a:xfrm>
            <a:off x="2124609" y="1382852"/>
            <a:ext cx="6258081" cy="5539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การทำ</a:t>
            </a:r>
            <a:r>
              <a:rPr lang="th-TH" sz="3600" b="1" noProof="0" dirty="0">
                <a:solidFill>
                  <a:srgbClr val="70AD47">
                    <a:lumMod val="50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ลาบไก่มีขั้นตอน</a:t>
            </a:r>
            <a:r>
              <a:rPr lang="th-TH" sz="3600" b="1" noProof="0" dirty="0" err="1">
                <a:solidFill>
                  <a:srgbClr val="70AD47">
                    <a:lumMod val="50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การทำ</a:t>
            </a:r>
            <a:r>
              <a:rPr lang="th-TH" sz="3600" b="1" noProof="0" dirty="0">
                <a:solidFill>
                  <a:srgbClr val="70AD47">
                    <a:lumMod val="50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อย่างไร</a:t>
            </a:r>
            <a:endParaRPr kumimoji="0" lang="th-TH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" name="Rounded Rectangle 17">
            <a:extLst>
              <a:ext uri="{FF2B5EF4-FFF2-40B4-BE49-F238E27FC236}">
                <a16:creationId xmlns:a16="http://schemas.microsoft.com/office/drawing/2014/main" id="{CD926B86-B296-4002-9114-E8EAE394EBB3}"/>
              </a:ext>
            </a:extLst>
          </p:cNvPr>
          <p:cNvSpPr/>
          <p:nvPr/>
        </p:nvSpPr>
        <p:spPr>
          <a:xfrm>
            <a:off x="3715383" y="2297662"/>
            <a:ext cx="7795669" cy="329873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92D05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cs"/>
              <a:buAutoNum type="thaiNumPeriod"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นำเนื้อไก่มาสับละเอียด</a:t>
            </a:r>
            <a:r>
              <a:rPr kumimoji="0" lang="th-TH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พักไว้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cs"/>
              <a:buAutoNum type="thaiNumPeriod"/>
              <a:tabLst/>
              <a:defRPr/>
            </a:pPr>
            <a:r>
              <a:rPr lang="th-TH" baseline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ล้างผักชนิดต่าง</a:t>
            </a:r>
            <a:r>
              <a:rPr lang="th-TH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ๆ เช่น หอมแดง ผักชีฝรั่ง ต้นหอม ใบสะระแหน่ จากนั้นนำมาซอยเตรียมไว้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cs"/>
              <a:buAutoNum type="thaiNumPeriod"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ตวงเครื่องปรุงต่าง</a:t>
            </a:r>
            <a:r>
              <a:rPr kumimoji="0" lang="th-TH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ๆ เช่น น้ำปลา มะนาว ข้าวคั่ว พริกป่น ใส่ถ้วยเตรียมไว้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cs"/>
              <a:buAutoNum type="thaiNumPeriod"/>
              <a:tabLst/>
              <a:defRPr/>
            </a:pPr>
            <a:r>
              <a:rPr lang="th-TH" baseline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นำไก่ที่สับไว้ใส่หม้อตั้งไฟอ่อนรวนให้สุกแล้วยกลง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cs"/>
              <a:buAutoNum type="thaiNumPeriod"/>
              <a:tabLst/>
              <a:defRPr/>
            </a:pPr>
            <a:r>
              <a:rPr kumimoji="0" lang="th-TH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นำพริกขี้หนูป่น ข้าวคั่ว มะนาว น้ำปลา ใส่ลงไปในหม้อคลุกเคล้าให้เข้ากัน จากนั้นใส่ผักที่ซอยไว้ลงไปคลุกเคล้าให้เข้ากันแล้วชิมรส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C684B2F-DD1B-4CEC-A56A-A4BD06B2DDAB}"/>
              </a:ext>
            </a:extLst>
          </p:cNvPr>
          <p:cNvGrpSpPr/>
          <p:nvPr/>
        </p:nvGrpSpPr>
        <p:grpSpPr>
          <a:xfrm>
            <a:off x="390984" y="2099388"/>
            <a:ext cx="3126658" cy="2442968"/>
            <a:chOff x="689520" y="2124207"/>
            <a:chExt cx="2340000" cy="2340000"/>
          </a:xfrm>
        </p:grpSpPr>
        <p:sp>
          <p:nvSpPr>
            <p:cNvPr id="16" name="Rectangle 4">
              <a:extLst>
                <a:ext uri="{FF2B5EF4-FFF2-40B4-BE49-F238E27FC236}">
                  <a16:creationId xmlns:a16="http://schemas.microsoft.com/office/drawing/2014/main" id="{1940A705-38A7-47BC-86E3-473AC17CD8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9520" y="2124207"/>
              <a:ext cx="2340000" cy="2340000"/>
            </a:xfrm>
            <a:prstGeom prst="ellipse">
              <a:avLst/>
            </a:prstGeom>
            <a:solidFill>
              <a:srgbClr val="EED2E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8839A40A-9E84-4A98-877C-C1A5780315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08" r="15138"/>
            <a:stretch>
              <a:fillRect/>
            </a:stretch>
          </p:blipFill>
          <p:spPr bwMode="auto">
            <a:xfrm>
              <a:off x="837510" y="2314124"/>
              <a:ext cx="2005012" cy="1928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89CE99E-6F70-404E-AF4D-27FFDE90DE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89936" l="3994" r="89776">
                        <a14:foregroundMark x1="4153" y1="39137" x2="13259" y2="39137"/>
                        <a14:foregroundMark x1="16773" y1="19808" x2="22843" y2="27955"/>
                        <a14:foregroundMark x1="36581" y1="13259" x2="38658" y2="26038"/>
                        <a14:foregroundMark x1="54952" y1="10224" x2="54952" y2="20927"/>
                        <a14:foregroundMark x1="71086" y1="18371" x2="72684" y2="26518"/>
                        <a14:foregroundMark x1="82748" y1="33546" x2="70128" y2="46805"/>
                        <a14:foregroundMark x1="17732" y1="42812" x2="17732" y2="42812"/>
                        <a14:foregroundMark x1="49840" y1="25399" x2="49840" y2="25399"/>
                        <a14:foregroundMark x1="64058" y1="33546" x2="64058" y2="33546"/>
                        <a14:foregroundMark x1="34026" y1="89936" x2="34026" y2="89936"/>
                        <a14:foregroundMark x1="57987" y1="88498" x2="56390" y2="854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201" y="199330"/>
            <a:ext cx="1900058" cy="19000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4B847206-0CC9-1A45-A3A9-9015F23301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386" y="178854"/>
            <a:ext cx="943649" cy="87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112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สี่เหลี่ยมผืนผ้า 13">
            <a:extLst>
              <a:ext uri="{FF2B5EF4-FFF2-40B4-BE49-F238E27FC236}">
                <a16:creationId xmlns:a16="http://schemas.microsoft.com/office/drawing/2014/main" id="{39BDDA8F-CA91-4484-B826-99B59763319D}"/>
              </a:ext>
            </a:extLst>
          </p:cNvPr>
          <p:cNvSpPr/>
          <p:nvPr/>
        </p:nvSpPr>
        <p:spPr>
          <a:xfrm>
            <a:off x="0" y="0"/>
            <a:ext cx="12426849" cy="2491348"/>
          </a:xfrm>
          <a:prstGeom prst="rect">
            <a:avLst/>
          </a:prstGeom>
          <a:solidFill>
            <a:srgbClr val="ECB4FE">
              <a:alpha val="34902"/>
            </a:srgbClr>
          </a:solidFill>
          <a:ln>
            <a:solidFill>
              <a:srgbClr val="ECB4FE"/>
            </a:solidFill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08B8A905-9816-489D-84BB-C83EE76534CD}"/>
              </a:ext>
            </a:extLst>
          </p:cNvPr>
          <p:cNvSpPr txBox="1"/>
          <p:nvPr/>
        </p:nvSpPr>
        <p:spPr>
          <a:xfrm>
            <a:off x="4063870" y="1276173"/>
            <a:ext cx="4840778" cy="110799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นักเรียนจะจัดตกแต่งลาบไก่ให้สวยงาม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3600" b="1" dirty="0">
                <a:solidFill>
                  <a:srgbClr val="70AD47">
                    <a:lumMod val="50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น่ารับประทานด้วยวิธีใด</a:t>
            </a:r>
            <a:endParaRPr kumimoji="0" lang="th-TH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979AC2-12D8-444B-A3B8-0677BCA8B2D7}"/>
              </a:ext>
            </a:extLst>
          </p:cNvPr>
          <p:cNvSpPr txBox="1"/>
          <p:nvPr/>
        </p:nvSpPr>
        <p:spPr>
          <a:xfrm>
            <a:off x="3998776" y="3254881"/>
            <a:ext cx="4970966" cy="1277273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h-TH" sz="1050" noProof="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noProof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ตักลาบไก่ใส่จานเปล โดยให้ห่างจากขอบจาน ๑ นิ้ว แล้วนำใบสะระแหน่จัดวางบนลาบไก่เป็นช่อ</a:t>
            </a:r>
            <a:endParaRPr kumimoji="0" lang="th-TH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F022175-7FC7-47F5-82C8-35CECD652A5A}"/>
              </a:ext>
            </a:extLst>
          </p:cNvPr>
          <p:cNvGrpSpPr/>
          <p:nvPr/>
        </p:nvGrpSpPr>
        <p:grpSpPr>
          <a:xfrm>
            <a:off x="791067" y="404387"/>
            <a:ext cx="3030615" cy="2468728"/>
            <a:chOff x="689520" y="2124207"/>
            <a:chExt cx="2340000" cy="2340000"/>
          </a:xfrm>
        </p:grpSpPr>
        <p:sp>
          <p:nvSpPr>
            <p:cNvPr id="10" name="Rectangle 4">
              <a:extLst>
                <a:ext uri="{FF2B5EF4-FFF2-40B4-BE49-F238E27FC236}">
                  <a16:creationId xmlns:a16="http://schemas.microsoft.com/office/drawing/2014/main" id="{03FD93DD-F471-414F-895E-FF8D37D9FE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9520" y="2124207"/>
              <a:ext cx="2340000" cy="2340000"/>
            </a:xfrm>
            <a:prstGeom prst="ellipse">
              <a:avLst/>
            </a:prstGeom>
            <a:solidFill>
              <a:srgbClr val="EED2E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pic>
          <p:nvPicPr>
            <p:cNvPr id="8194" name="Picture 2">
              <a:extLst>
                <a:ext uri="{FF2B5EF4-FFF2-40B4-BE49-F238E27FC236}">
                  <a16:creationId xmlns:a16="http://schemas.microsoft.com/office/drawing/2014/main" id="{9BAC63B5-893D-49B9-A14E-89D4D7C8DC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08" r="15138"/>
            <a:stretch>
              <a:fillRect/>
            </a:stretch>
          </p:blipFill>
          <p:spPr bwMode="auto">
            <a:xfrm>
              <a:off x="837510" y="2314124"/>
              <a:ext cx="2005012" cy="1928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Picture 15">
            <a:extLst>
              <a:ext uri="{FF2B5EF4-FFF2-40B4-BE49-F238E27FC236}">
                <a16:creationId xmlns:a16="http://schemas.microsoft.com/office/drawing/2014/main" id="{BB2BF33B-6988-4498-B8C7-11234A75537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096315" y="778326"/>
            <a:ext cx="967201" cy="146823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รูปภาพ 21">
            <a:extLst>
              <a:ext uri="{FF2B5EF4-FFF2-40B4-BE49-F238E27FC236}">
                <a16:creationId xmlns:a16="http://schemas.microsoft.com/office/drawing/2014/main" id="{6AFCA335-397E-4029-AD73-5F3157C401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235" y="2691713"/>
            <a:ext cx="1765447" cy="374855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B8362FD6-39AE-0F47-9086-4C0086065E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386" y="178854"/>
            <a:ext cx="943649" cy="87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415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0">
            <a:extLst>
              <a:ext uri="{FF2B5EF4-FFF2-40B4-BE49-F238E27FC236}">
                <a16:creationId xmlns:a16="http://schemas.microsoft.com/office/drawing/2014/main" id="{08B8A905-9816-489D-84BB-C83EE76534CD}"/>
              </a:ext>
            </a:extLst>
          </p:cNvPr>
          <p:cNvSpPr txBox="1"/>
          <p:nvPr/>
        </p:nvSpPr>
        <p:spPr>
          <a:xfrm>
            <a:off x="4627985" y="1678125"/>
            <a:ext cx="6578080" cy="110799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ลาบไก่ควรรับประทานกับเครื่องเคียงใด</a:t>
            </a:r>
            <a:r>
              <a:rPr kumimoji="0" lang="th-TH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จึงจะทำให้อาหารเกิดความอร่อยมากขึ้น</a:t>
            </a:r>
            <a:endParaRPr kumimoji="0" lang="th-TH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979AC2-12D8-444B-A3B8-0677BCA8B2D7}"/>
              </a:ext>
            </a:extLst>
          </p:cNvPr>
          <p:cNvSpPr txBox="1"/>
          <p:nvPr/>
        </p:nvSpPr>
        <p:spPr>
          <a:xfrm>
            <a:off x="4944146" y="3122398"/>
            <a:ext cx="5618108" cy="846386"/>
          </a:xfrm>
          <a:prstGeom prst="rect">
            <a:avLst/>
          </a:prstGeom>
          <a:noFill/>
          <a:ln w="38100">
            <a:solidFill>
              <a:schemeClr val="accent5">
                <a:lumMod val="60000"/>
                <a:lumOff val="40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ผักชนิดต่าง ๆ เช่น</a:t>
            </a:r>
            <a:r>
              <a:rPr kumimoji="0" lang="th-TH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ถั่วฝักยาว กะหล่ำปลี ผักเม็ก ถั่วพู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F022175-7FC7-47F5-82C8-35CECD652A5A}"/>
              </a:ext>
            </a:extLst>
          </p:cNvPr>
          <p:cNvGrpSpPr/>
          <p:nvPr/>
        </p:nvGrpSpPr>
        <p:grpSpPr>
          <a:xfrm>
            <a:off x="1710347" y="1347125"/>
            <a:ext cx="2830819" cy="2072746"/>
            <a:chOff x="689520" y="2124207"/>
            <a:chExt cx="2340000" cy="2340000"/>
          </a:xfrm>
        </p:grpSpPr>
        <p:sp>
          <p:nvSpPr>
            <p:cNvPr id="10" name="Rectangle 4">
              <a:extLst>
                <a:ext uri="{FF2B5EF4-FFF2-40B4-BE49-F238E27FC236}">
                  <a16:creationId xmlns:a16="http://schemas.microsoft.com/office/drawing/2014/main" id="{03FD93DD-F471-414F-895E-FF8D37D9FE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9520" y="2124207"/>
              <a:ext cx="2340000" cy="2340000"/>
            </a:xfrm>
            <a:prstGeom prst="ellipse">
              <a:avLst/>
            </a:prstGeom>
            <a:solidFill>
              <a:srgbClr val="EED2E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pic>
          <p:nvPicPr>
            <p:cNvPr id="8194" name="Picture 2">
              <a:extLst>
                <a:ext uri="{FF2B5EF4-FFF2-40B4-BE49-F238E27FC236}">
                  <a16:creationId xmlns:a16="http://schemas.microsoft.com/office/drawing/2014/main" id="{9BAC63B5-893D-49B9-A14E-89D4D7C8DC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08" r="15138"/>
            <a:stretch>
              <a:fillRect/>
            </a:stretch>
          </p:blipFill>
          <p:spPr bwMode="auto">
            <a:xfrm>
              <a:off x="837510" y="2314124"/>
              <a:ext cx="2005012" cy="1928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รูปภาพ 38">
            <a:extLst>
              <a:ext uri="{FF2B5EF4-FFF2-40B4-BE49-F238E27FC236}">
                <a16:creationId xmlns:a16="http://schemas.microsoft.com/office/drawing/2014/main" id="{B8C50562-5CCF-42AC-A224-C2D5E0DD0D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6875" l="32953" r="59544"/>
                    </a14:imgEffect>
                  </a14:imgLayer>
                </a14:imgProps>
              </a:ext>
            </a:extLst>
          </a:blip>
          <a:srcRect l="29964" r="37050"/>
          <a:stretch/>
        </p:blipFill>
        <p:spPr>
          <a:xfrm>
            <a:off x="6945852" y="4073608"/>
            <a:ext cx="1614696" cy="1785118"/>
          </a:xfrm>
          <a:prstGeom prst="rect">
            <a:avLst/>
          </a:prstGeom>
        </p:spPr>
      </p:pic>
      <p:sp>
        <p:nvSpPr>
          <p:cNvPr id="14" name="สี่เหลี่ยมผืนผ้า 13">
            <a:extLst>
              <a:ext uri="{FF2B5EF4-FFF2-40B4-BE49-F238E27FC236}">
                <a16:creationId xmlns:a16="http://schemas.microsoft.com/office/drawing/2014/main" id="{39BDDA8F-CA91-4484-B826-99B59763319D}"/>
              </a:ext>
            </a:extLst>
          </p:cNvPr>
          <p:cNvSpPr/>
          <p:nvPr/>
        </p:nvSpPr>
        <p:spPr>
          <a:xfrm>
            <a:off x="0" y="-24151"/>
            <a:ext cx="12426849" cy="1069180"/>
          </a:xfrm>
          <a:prstGeom prst="rect">
            <a:avLst/>
          </a:prstGeom>
          <a:solidFill>
            <a:srgbClr val="ECB4FE">
              <a:alpha val="34902"/>
            </a:srgbClr>
          </a:solidFill>
          <a:ln>
            <a:solidFill>
              <a:srgbClr val="ECB4FE"/>
            </a:solidFill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5" name="สี่เหลี่ยมผืนผ้า 13">
            <a:extLst>
              <a:ext uri="{FF2B5EF4-FFF2-40B4-BE49-F238E27FC236}">
                <a16:creationId xmlns:a16="http://schemas.microsoft.com/office/drawing/2014/main" id="{39BDDA8F-CA91-4484-B826-99B59763319D}"/>
              </a:ext>
            </a:extLst>
          </p:cNvPr>
          <p:cNvSpPr/>
          <p:nvPr/>
        </p:nvSpPr>
        <p:spPr>
          <a:xfrm rot="16200000">
            <a:off x="-5491493" y="1767949"/>
            <a:ext cx="12426849" cy="1448627"/>
          </a:xfrm>
          <a:prstGeom prst="rect">
            <a:avLst/>
          </a:prstGeom>
          <a:solidFill>
            <a:srgbClr val="ECB4FE">
              <a:alpha val="34902"/>
            </a:srgbClr>
          </a:solidFill>
          <a:ln>
            <a:solidFill>
              <a:srgbClr val="ECB4FE"/>
            </a:solidFill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89CE99E-6F70-404E-AF4D-27FFDE90DE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44" b="89936" l="3994" r="89776">
                        <a14:foregroundMark x1="4153" y1="39137" x2="13259" y2="39137"/>
                        <a14:foregroundMark x1="16773" y1="19808" x2="22843" y2="27955"/>
                        <a14:foregroundMark x1="36581" y1="13259" x2="38658" y2="26038"/>
                        <a14:foregroundMark x1="54952" y1="10224" x2="54952" y2="20927"/>
                        <a14:foregroundMark x1="71086" y1="18371" x2="72684" y2="26518"/>
                        <a14:foregroundMark x1="82748" y1="33546" x2="70128" y2="46805"/>
                        <a14:foregroundMark x1="17732" y1="42812" x2="17732" y2="42812"/>
                        <a14:foregroundMark x1="49840" y1="25399" x2="49840" y2="25399"/>
                        <a14:foregroundMark x1="64058" y1="33546" x2="64058" y2="33546"/>
                        <a14:foregroundMark x1="34026" y1="89936" x2="34026" y2="89936"/>
                        <a14:foregroundMark x1="57987" y1="88498" x2="56390" y2="854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655" y="3419871"/>
            <a:ext cx="2221511" cy="22215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709911EA-9F19-6C49-B657-65EE440F15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386" y="178854"/>
            <a:ext cx="943649" cy="87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966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3">
            <a:extLst>
              <a:ext uri="{FF2B5EF4-FFF2-40B4-BE49-F238E27FC236}">
                <a16:creationId xmlns:a16="http://schemas.microsoft.com/office/drawing/2014/main" id="{4F23DC80-C154-46B9-B6B3-B62D769D7C04}"/>
              </a:ext>
            </a:extLst>
          </p:cNvPr>
          <p:cNvSpPr/>
          <p:nvPr/>
        </p:nvSpPr>
        <p:spPr>
          <a:xfrm>
            <a:off x="-147654" y="-87546"/>
            <a:ext cx="12426849" cy="532800"/>
          </a:xfrm>
          <a:prstGeom prst="rect">
            <a:avLst/>
          </a:prstGeom>
          <a:solidFill>
            <a:srgbClr val="5D8C3B"/>
          </a:solidFill>
          <a:ln/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A9CD0DB0-A1DF-4B12-BDFF-E4643ED481C6}"/>
              </a:ext>
            </a:extLst>
          </p:cNvPr>
          <p:cNvSpPr>
            <a:spLocks/>
          </p:cNvSpPr>
          <p:nvPr/>
        </p:nvSpPr>
        <p:spPr bwMode="auto">
          <a:xfrm>
            <a:off x="-72236" y="6451084"/>
            <a:ext cx="12351431" cy="388800"/>
          </a:xfrm>
          <a:prstGeom prst="rect">
            <a:avLst/>
          </a:prstGeom>
          <a:solidFill>
            <a:srgbClr val="5D8C3B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72248" tIns="72248" rIns="72248" bIns="72248" anchor="ctr"/>
          <a:lstStyle>
            <a:lvl1pPr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 charset="0"/>
              <a:sym typeface="Helvetica Light" charset="0"/>
            </a:endParaRPr>
          </a:p>
        </p:txBody>
      </p:sp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1E5FD2C2-1AD1-4D0A-ABC0-13FBF725A9CF}"/>
              </a:ext>
            </a:extLst>
          </p:cNvPr>
          <p:cNvSpPr/>
          <p:nvPr/>
        </p:nvSpPr>
        <p:spPr>
          <a:xfrm>
            <a:off x="1297973" y="1339655"/>
            <a:ext cx="9053887" cy="729430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  <a:prstDash val="dashDot"/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0215" algn="l"/>
                <a:tab pos="630555" algn="l"/>
              </a:tabLst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นักเรียนศึกษาและรวบรวมข้อมูลเกี่ยวกับอาหารสำรับภาคเหนือ</a:t>
            </a:r>
            <a:endParaRPr kumimoji="0" lang="th-TH" sz="72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12" name="รูปภาพ 2">
            <a:extLst>
              <a:ext uri="{FF2B5EF4-FFF2-40B4-BE49-F238E27FC236}">
                <a16:creationId xmlns:a16="http://schemas.microsoft.com/office/drawing/2014/main" id="{8321D371-C08A-465C-A5E9-416F7BC436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251" y="3364511"/>
            <a:ext cx="1396365" cy="233172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AE914752-7DAD-4B89-8535-81B137D1F6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44" b="97266" l="1942" r="98301">
                        <a14:foregroundMark x1="45631" y1="59375" x2="64806" y2="17969"/>
                        <a14:foregroundMark x1="61408" y1="39063" x2="81068" y2="29688"/>
                        <a14:foregroundMark x1="58981" y1="67578" x2="88835" y2="46094"/>
                        <a14:foregroundMark x1="64320" y1="83594" x2="78641" y2="73828"/>
                        <a14:foregroundMark x1="44660" y1="29688" x2="53155" y2="19141"/>
                        <a14:foregroundMark x1="52670" y1="16797" x2="49272" y2="12891"/>
                        <a14:foregroundMark x1="17233" y1="83203" x2="13350" y2="617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8820" y="3053362"/>
            <a:ext cx="3624854" cy="2252337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4161ECDB-B785-4638-9A7D-4EA613B46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3674" y="2823938"/>
            <a:ext cx="2968186" cy="2755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9CE69C3E-BF13-5842-ACF9-BC4DD05E5D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386" y="178854"/>
            <a:ext cx="943649" cy="87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14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489CE99E-6F70-404E-AF4D-27FFDE90DE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44" b="89936" l="3994" r="89776">
                        <a14:foregroundMark x1="4153" y1="39137" x2="13259" y2="39137"/>
                        <a14:foregroundMark x1="16773" y1="19808" x2="22843" y2="27955"/>
                        <a14:foregroundMark x1="36581" y1="13259" x2="38658" y2="26038"/>
                        <a14:foregroundMark x1="54952" y1="10224" x2="54952" y2="20927"/>
                        <a14:foregroundMark x1="71086" y1="18371" x2="72684" y2="26518"/>
                        <a14:foregroundMark x1="82748" y1="33546" x2="70128" y2="46805"/>
                        <a14:foregroundMark x1="17732" y1="42812" x2="17732" y2="42812"/>
                        <a14:foregroundMark x1="49840" y1="25399" x2="49840" y2="25399"/>
                        <a14:foregroundMark x1="64058" y1="33546" x2="64058" y2="33546"/>
                        <a14:foregroundMark x1="34026" y1="89936" x2="34026" y2="89936"/>
                        <a14:foregroundMark x1="57987" y1="88498" x2="56390" y2="854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31" y="200810"/>
            <a:ext cx="2221511" cy="22215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6726BD1-EA6B-476C-9F04-7075B2A758B7}"/>
              </a:ext>
            </a:extLst>
          </p:cNvPr>
          <p:cNvGrpSpPr/>
          <p:nvPr/>
        </p:nvGrpSpPr>
        <p:grpSpPr>
          <a:xfrm>
            <a:off x="1928215" y="1871404"/>
            <a:ext cx="5097736" cy="3017837"/>
            <a:chOff x="8234130" y="2152973"/>
            <a:chExt cx="2305050" cy="1928812"/>
          </a:xfrm>
        </p:grpSpPr>
        <p:sp>
          <p:nvSpPr>
            <p:cNvPr id="13" name="Rectangle 2">
              <a:extLst>
                <a:ext uri="{FF2B5EF4-FFF2-40B4-BE49-F238E27FC236}">
                  <a16:creationId xmlns:a16="http://schemas.microsoft.com/office/drawing/2014/main" id="{9A16AA8C-CEC2-49F0-8394-8412B38146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34130" y="2152973"/>
              <a:ext cx="2305050" cy="1928812"/>
            </a:xfrm>
            <a:prstGeom prst="ellipse">
              <a:avLst/>
            </a:prstGeom>
            <a:solidFill>
              <a:srgbClr val="F6BE9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dirty="0"/>
            </a:p>
          </p:txBody>
        </p:sp>
        <p:pic>
          <p:nvPicPr>
            <p:cNvPr id="17" name="Picture 3">
              <a:extLst>
                <a:ext uri="{FF2B5EF4-FFF2-40B4-BE49-F238E27FC236}">
                  <a16:creationId xmlns:a16="http://schemas.microsoft.com/office/drawing/2014/main" id="{5C858A45-5ADA-479A-926D-FE6BAC0EA1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78" t="7153" r="17110" b="8696"/>
            <a:stretch>
              <a:fillRect/>
            </a:stretch>
          </p:blipFill>
          <p:spPr bwMode="auto">
            <a:xfrm>
              <a:off x="8300805" y="2152973"/>
              <a:ext cx="2238375" cy="190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TextBox 17"/>
          <p:cNvSpPr txBox="1"/>
          <p:nvPr/>
        </p:nvSpPr>
        <p:spPr>
          <a:xfrm>
            <a:off x="2733076" y="308645"/>
            <a:ext cx="5824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เมนูนี้ มีชื่อว่าอะไร 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693483" y="2900029"/>
            <a:ext cx="43324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09630">
              <a:spcBef>
                <a:spcPct val="0"/>
              </a:spcBef>
              <a:defRPr/>
            </a:pPr>
            <a:r>
              <a:rPr lang="th-TH" sz="5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ส้มตำปูปลาร้า</a:t>
            </a:r>
            <a:endParaRPr lang="th-TH" sz="54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1" name="สี่เหลี่ยมผืนผ้า 13">
            <a:extLst>
              <a:ext uri="{FF2B5EF4-FFF2-40B4-BE49-F238E27FC236}">
                <a16:creationId xmlns:a16="http://schemas.microsoft.com/office/drawing/2014/main" id="{39BDDA8F-CA91-4484-B826-99B59763319D}"/>
              </a:ext>
            </a:extLst>
          </p:cNvPr>
          <p:cNvSpPr/>
          <p:nvPr/>
        </p:nvSpPr>
        <p:spPr>
          <a:xfrm>
            <a:off x="0" y="1"/>
            <a:ext cx="12426849" cy="1139642"/>
          </a:xfrm>
          <a:prstGeom prst="rect">
            <a:avLst/>
          </a:prstGeom>
          <a:solidFill>
            <a:srgbClr val="FF99CC">
              <a:alpha val="23137"/>
            </a:srgbClr>
          </a:solidFill>
          <a:ln>
            <a:solidFill>
              <a:srgbClr val="FF99CC">
                <a:alpha val="34118"/>
              </a:srgbClr>
            </a:solidFill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2" name="สี่เหลี่ยมผืนผ้า 13">
            <a:extLst>
              <a:ext uri="{FF2B5EF4-FFF2-40B4-BE49-F238E27FC236}">
                <a16:creationId xmlns:a16="http://schemas.microsoft.com/office/drawing/2014/main" id="{39BDDA8F-CA91-4484-B826-99B59763319D}"/>
              </a:ext>
            </a:extLst>
          </p:cNvPr>
          <p:cNvSpPr/>
          <p:nvPr/>
        </p:nvSpPr>
        <p:spPr>
          <a:xfrm>
            <a:off x="-45020" y="5718358"/>
            <a:ext cx="12426849" cy="1139642"/>
          </a:xfrm>
          <a:prstGeom prst="rect">
            <a:avLst/>
          </a:prstGeom>
          <a:solidFill>
            <a:srgbClr val="FF99CC">
              <a:alpha val="23137"/>
            </a:srgbClr>
          </a:solidFill>
          <a:ln>
            <a:solidFill>
              <a:srgbClr val="FF99CC">
                <a:alpha val="32941"/>
              </a:srgbClr>
            </a:solidFill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0" name="สี่เหลี่ยมผืนผ้า 13">
            <a:extLst>
              <a:ext uri="{FF2B5EF4-FFF2-40B4-BE49-F238E27FC236}">
                <a16:creationId xmlns:a16="http://schemas.microsoft.com/office/drawing/2014/main" id="{919170E2-6A6F-D945-BB70-A9A0F525CA7C}"/>
              </a:ext>
            </a:extLst>
          </p:cNvPr>
          <p:cNvSpPr/>
          <p:nvPr/>
        </p:nvSpPr>
        <p:spPr>
          <a:xfrm>
            <a:off x="0" y="0"/>
            <a:ext cx="12426849" cy="1139642"/>
          </a:xfrm>
          <a:prstGeom prst="rect">
            <a:avLst/>
          </a:prstGeom>
          <a:solidFill>
            <a:srgbClr val="FF99CC">
              <a:alpha val="23137"/>
            </a:srgbClr>
          </a:solidFill>
          <a:ln>
            <a:solidFill>
              <a:srgbClr val="FF99CC">
                <a:alpha val="34118"/>
              </a:srgbClr>
            </a:solidFill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F2ABC7AC-291C-2147-BED1-C698365932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386" y="178854"/>
            <a:ext cx="943649" cy="87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91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13">
            <a:extLst>
              <a:ext uri="{FF2B5EF4-FFF2-40B4-BE49-F238E27FC236}">
                <a16:creationId xmlns:a16="http://schemas.microsoft.com/office/drawing/2014/main" id="{39BDDA8F-CA91-4484-B826-99B59763319D}"/>
              </a:ext>
            </a:extLst>
          </p:cNvPr>
          <p:cNvSpPr/>
          <p:nvPr/>
        </p:nvSpPr>
        <p:spPr>
          <a:xfrm>
            <a:off x="0" y="1"/>
            <a:ext cx="12426849" cy="1139642"/>
          </a:xfrm>
          <a:prstGeom prst="rect">
            <a:avLst/>
          </a:prstGeom>
          <a:solidFill>
            <a:srgbClr val="FF99CC">
              <a:alpha val="23137"/>
            </a:srgbClr>
          </a:solidFill>
          <a:ln>
            <a:solidFill>
              <a:srgbClr val="FF99CC">
                <a:alpha val="34118"/>
              </a:srgbClr>
            </a:solidFill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04480" y="289045"/>
            <a:ext cx="5824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09630">
              <a:spcBef>
                <a:spcPct val="0"/>
              </a:spcBef>
              <a:defRPr/>
            </a:pPr>
            <a:r>
              <a:rPr lang="th-TH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เมนู </a:t>
            </a:r>
            <a:r>
              <a:rPr lang="th-TH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ส้มตำปูปลาร้า</a:t>
            </a:r>
            <a:endParaRPr lang="th-TH" sz="48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" name="สี่เหลี่ยมผืนผ้า 13">
            <a:extLst>
              <a:ext uri="{FF2B5EF4-FFF2-40B4-BE49-F238E27FC236}">
                <a16:creationId xmlns:a16="http://schemas.microsoft.com/office/drawing/2014/main" id="{39BDDA8F-CA91-4484-B826-99B59763319D}"/>
              </a:ext>
            </a:extLst>
          </p:cNvPr>
          <p:cNvSpPr/>
          <p:nvPr/>
        </p:nvSpPr>
        <p:spPr>
          <a:xfrm>
            <a:off x="-45020" y="5718358"/>
            <a:ext cx="12426849" cy="1139642"/>
          </a:xfrm>
          <a:prstGeom prst="rect">
            <a:avLst/>
          </a:prstGeom>
          <a:solidFill>
            <a:srgbClr val="FF99CC">
              <a:alpha val="23137"/>
            </a:srgbClr>
          </a:solidFill>
          <a:ln>
            <a:solidFill>
              <a:srgbClr val="FF99CC">
                <a:alpha val="32941"/>
              </a:srgbClr>
            </a:solidFill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2942" t="30907" r="8435" b="18934"/>
          <a:stretch/>
        </p:blipFill>
        <p:spPr>
          <a:xfrm>
            <a:off x="1511348" y="1139643"/>
            <a:ext cx="9314112" cy="4482771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F4C31E85-2E37-5140-8847-EB232F1B39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386" y="178854"/>
            <a:ext cx="943649" cy="87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112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สี่เหลี่ยมผืนผ้า 13">
            <a:extLst>
              <a:ext uri="{FF2B5EF4-FFF2-40B4-BE49-F238E27FC236}">
                <a16:creationId xmlns:a16="http://schemas.microsoft.com/office/drawing/2014/main" id="{39BDDA8F-CA91-4484-B826-99B59763319D}"/>
              </a:ext>
            </a:extLst>
          </p:cNvPr>
          <p:cNvSpPr/>
          <p:nvPr/>
        </p:nvSpPr>
        <p:spPr>
          <a:xfrm>
            <a:off x="0" y="0"/>
            <a:ext cx="12426849" cy="2047331"/>
          </a:xfrm>
          <a:prstGeom prst="rect">
            <a:avLst/>
          </a:prstGeom>
          <a:solidFill>
            <a:srgbClr val="FF99CC">
              <a:alpha val="23137"/>
            </a:srgbClr>
          </a:solidFill>
          <a:ln>
            <a:solidFill>
              <a:srgbClr val="ECB4FE"/>
            </a:solidFill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F62572E4-8FB0-4B1A-8484-1DA13F29E4F5}"/>
              </a:ext>
            </a:extLst>
          </p:cNvPr>
          <p:cNvSpPr/>
          <p:nvPr/>
        </p:nvSpPr>
        <p:spPr>
          <a:xfrm>
            <a:off x="2816882" y="2255271"/>
            <a:ext cx="7466801" cy="1392998"/>
          </a:xfrm>
          <a:prstGeom prst="wedgeRectCallout">
            <a:avLst>
              <a:gd name="adj1" fmla="val -57898"/>
              <a:gd name="adj2" fmla="val -2650"/>
            </a:avLst>
          </a:prstGeom>
          <a:solidFill>
            <a:schemeClr val="accent2">
              <a:alpha val="50000"/>
            </a:schemeClr>
          </a:solidFill>
          <a:ln>
            <a:solidFill>
              <a:srgbClr val="F6BE98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6D35928E-D0F9-4048-B360-5D0374B48056}"/>
              </a:ext>
            </a:extLst>
          </p:cNvPr>
          <p:cNvSpPr txBox="1"/>
          <p:nvPr/>
        </p:nvSpPr>
        <p:spPr>
          <a:xfrm>
            <a:off x="1276761" y="721047"/>
            <a:ext cx="9873325" cy="1261884"/>
          </a:xfrm>
          <a:prstGeom prst="rect">
            <a:avLst/>
          </a:prstGeom>
          <a:solidFill>
            <a:srgbClr val="FF99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นักเรียนร่วมกันอภิปรายและแสดงความคิดเห็น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เกี่ยวกับการประกอบอาหาร </a:t>
            </a:r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ส้มตำปูปลาร้า </a:t>
            </a: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โดยตอบคำถาม ดังนี้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08B8A905-9816-489D-84BB-C83EE76534CD}"/>
              </a:ext>
            </a:extLst>
          </p:cNvPr>
          <p:cNvSpPr txBox="1"/>
          <p:nvPr/>
        </p:nvSpPr>
        <p:spPr>
          <a:xfrm>
            <a:off x="3030837" y="2447376"/>
            <a:ext cx="7038890" cy="110799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การทำ</a:t>
            </a:r>
            <a:r>
              <a:rPr lang="th-TH" sz="3600" b="1" dirty="0">
                <a:solidFill>
                  <a:srgbClr val="70AD47">
                    <a:lumMod val="50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ส้มตำปูปลาร้า </a:t>
            </a: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ส่วนผสมและเครื่องปรุงชนิดใดบ้างที่ขาดไม่ได้</a:t>
            </a:r>
            <a:endParaRPr kumimoji="0" lang="th-TH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979AC2-12D8-444B-A3B8-0677BCA8B2D7}"/>
              </a:ext>
            </a:extLst>
          </p:cNvPr>
          <p:cNvSpPr txBox="1"/>
          <p:nvPr/>
        </p:nvSpPr>
        <p:spPr>
          <a:xfrm>
            <a:off x="2974464" y="4457884"/>
            <a:ext cx="5120581" cy="1077218"/>
          </a:xfrm>
          <a:prstGeom prst="rect">
            <a:avLst/>
          </a:prstGeom>
          <a:noFill/>
          <a:ln w="38100">
            <a:solidFill>
              <a:srgbClr val="F6BE98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ปลาร้า มะละกอ มะนาว ปูดอง มะเขือเทศสีดา น้ำปลา น้ำตาล</a:t>
            </a:r>
            <a:r>
              <a:rPr kumimoji="0" lang="th-TH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พริก กระเทียม</a:t>
            </a:r>
            <a:endParaRPr kumimoji="0" lang="th-TH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11" name="รูปภาพ 7" descr="รูปภาพประกอบด้วย ข้อความ, ตุ๊กตา, ของเล่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F548969F-2B76-440F-AA27-15DE2EA3AF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7474" y1="36861" x2="17474" y2="36861"/>
                        <a14:foregroundMark x1="22737" y1="10949" x2="22737" y2="10949"/>
                        <a14:foregroundMark x1="31579" y1="8759" x2="31579" y2="8759"/>
                        <a14:foregroundMark x1="49474" y1="4836" x2="49474" y2="4836"/>
                        <a14:foregroundMark x1="60632" y1="11588" x2="60632" y2="11588"/>
                        <a14:foregroundMark x1="42737" y1="14781" x2="42737" y2="14781"/>
                        <a14:foregroundMark x1="51579" y1="2372" x2="51579" y2="2372"/>
                        <a14:foregroundMark x1="19789" y1="9489" x2="19789" y2="9489"/>
                        <a14:foregroundMark x1="21895" y1="7026" x2="21895" y2="7026"/>
                        <a14:foregroundMark x1="15368" y1="9854" x2="15368" y2="9854"/>
                        <a14:foregroundMark x1="18947" y1="14507" x2="18947" y2="14507"/>
                        <a14:foregroundMark x1="25053" y1="9854" x2="25053" y2="9854"/>
                        <a14:foregroundMark x1="25053" y1="8029" x2="25053" y2="8029"/>
                        <a14:foregroundMark x1="22737" y1="6661" x2="22737" y2="6661"/>
                        <a14:foregroundMark x1="22737" y1="6661" x2="22737" y2="6661"/>
                        <a14:foregroundMark x1="25684" y1="5931" x2="25684" y2="5931"/>
                        <a14:foregroundMark x1="33053" y1="11588" x2="33053" y2="11588"/>
                        <a14:foregroundMark x1="12421" y1="39325" x2="12421" y2="39325"/>
                        <a14:foregroundMark x1="55368" y1="95529" x2="55368" y2="95529"/>
                        <a14:foregroundMark x1="31579" y1="96259" x2="31579" y2="96259"/>
                        <a14:foregroundMark x1="21895" y1="15511" x2="21895" y2="15511"/>
                        <a14:foregroundMark x1="27158" y1="21898" x2="27158" y2="218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6578" y="2657684"/>
            <a:ext cx="1724637" cy="36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6726BD1-EA6B-476C-9F04-7075B2A758B7}"/>
              </a:ext>
            </a:extLst>
          </p:cNvPr>
          <p:cNvGrpSpPr/>
          <p:nvPr/>
        </p:nvGrpSpPr>
        <p:grpSpPr>
          <a:xfrm>
            <a:off x="8288294" y="3856209"/>
            <a:ext cx="3110316" cy="2128695"/>
            <a:chOff x="8234130" y="2152973"/>
            <a:chExt cx="2305050" cy="1928812"/>
          </a:xfrm>
        </p:grpSpPr>
        <p:sp>
          <p:nvSpPr>
            <p:cNvPr id="8" name="Rectangle 2">
              <a:extLst>
                <a:ext uri="{FF2B5EF4-FFF2-40B4-BE49-F238E27FC236}">
                  <a16:creationId xmlns:a16="http://schemas.microsoft.com/office/drawing/2014/main" id="{9A16AA8C-CEC2-49F0-8394-8412B38146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34130" y="2152973"/>
              <a:ext cx="2305050" cy="1928812"/>
            </a:xfrm>
            <a:prstGeom prst="ellipse">
              <a:avLst/>
            </a:prstGeom>
            <a:solidFill>
              <a:srgbClr val="F6BE9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dirty="0"/>
            </a:p>
          </p:txBody>
        </p:sp>
        <p:pic>
          <p:nvPicPr>
            <p:cNvPr id="1027" name="Picture 3">
              <a:extLst>
                <a:ext uri="{FF2B5EF4-FFF2-40B4-BE49-F238E27FC236}">
                  <a16:creationId xmlns:a16="http://schemas.microsoft.com/office/drawing/2014/main" id="{5C858A45-5ADA-479A-926D-FE6BAC0EA1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78" t="7153" r="17110" b="8696"/>
            <a:stretch>
              <a:fillRect/>
            </a:stretch>
          </p:blipFill>
          <p:spPr bwMode="auto">
            <a:xfrm>
              <a:off x="8300805" y="2152973"/>
              <a:ext cx="2238375" cy="190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C372B374-AEF9-FB42-A583-3769A9E0A5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386" y="178854"/>
            <a:ext cx="943649" cy="87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38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สี่เหลี่ยมผืนผ้า 13">
            <a:extLst>
              <a:ext uri="{FF2B5EF4-FFF2-40B4-BE49-F238E27FC236}">
                <a16:creationId xmlns:a16="http://schemas.microsoft.com/office/drawing/2014/main" id="{39BDDA8F-CA91-4484-B826-99B59763319D}"/>
              </a:ext>
            </a:extLst>
          </p:cNvPr>
          <p:cNvSpPr/>
          <p:nvPr/>
        </p:nvSpPr>
        <p:spPr>
          <a:xfrm>
            <a:off x="0" y="1287624"/>
            <a:ext cx="12426849" cy="4030825"/>
          </a:xfrm>
          <a:prstGeom prst="rect">
            <a:avLst/>
          </a:prstGeom>
          <a:solidFill>
            <a:srgbClr val="FF99CC">
              <a:alpha val="23137"/>
            </a:srgbClr>
          </a:solidFill>
          <a:ln>
            <a:solidFill>
              <a:srgbClr val="FF99CC">
                <a:alpha val="34118"/>
              </a:srgbClr>
            </a:solidFill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979AC2-12D8-444B-A3B8-0677BCA8B2D7}"/>
              </a:ext>
            </a:extLst>
          </p:cNvPr>
          <p:cNvSpPr txBox="1"/>
          <p:nvPr/>
        </p:nvSpPr>
        <p:spPr>
          <a:xfrm>
            <a:off x="6264130" y="2185740"/>
            <a:ext cx="4899349" cy="1815882"/>
          </a:xfrm>
          <a:prstGeom prst="rect">
            <a:avLst/>
          </a:prstGeom>
          <a:noFill/>
          <a:ln w="38100">
            <a:solidFill>
              <a:srgbClr val="C355C3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น้ำปลาร้าจะให้ความเค็ม</a:t>
            </a:r>
            <a:r>
              <a:rPr kumimoji="0" lang="th-TH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มะนาวจะให้ความเปรี้ยว น้ำตาลจะให้ความหวาน พริกจะให้ความเผ็ด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แต่เมื่อนำส่วนผสมต่าง ๆ ตำเข้าด้วยกันก็จะทำให้กลมกล่อมมากขึ้น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13" name="รูปภาพ 5">
            <a:extLst>
              <a:ext uri="{FF2B5EF4-FFF2-40B4-BE49-F238E27FC236}">
                <a16:creationId xmlns:a16="http://schemas.microsoft.com/office/drawing/2014/main" id="{0B0E8641-8086-4CBE-8DD4-27D15BCF87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5335" y="4220157"/>
            <a:ext cx="1437302" cy="2224527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2285583" y="1940751"/>
            <a:ext cx="3760237" cy="2305861"/>
          </a:xfrm>
          <a:prstGeom prst="rect">
            <a:avLst/>
          </a:prstGeom>
          <a:solidFill>
            <a:srgbClr val="FF99CC"/>
          </a:solidFill>
          <a:ln>
            <a:solidFill>
              <a:srgbClr val="FF99C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6D35928E-D0F9-4048-B360-5D0374B48056}"/>
              </a:ext>
            </a:extLst>
          </p:cNvPr>
          <p:cNvSpPr txBox="1"/>
          <p:nvPr/>
        </p:nvSpPr>
        <p:spPr>
          <a:xfrm>
            <a:off x="2693950" y="2324696"/>
            <a:ext cx="3056497" cy="1261884"/>
          </a:xfrm>
          <a:prstGeom prst="rect">
            <a:avLst/>
          </a:prstGeom>
          <a:solidFill>
            <a:srgbClr val="FF99CC"/>
          </a:solidFill>
          <a:ln>
            <a:solidFill>
              <a:srgbClr val="FF99CC"/>
            </a:solidFill>
          </a:ln>
          <a:effectLst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lvl="0" algn="ctr" defTabSz="609630">
              <a:spcBef>
                <a:spcPct val="0"/>
              </a:spcBef>
              <a:defRPr/>
            </a:pPr>
            <a:r>
              <a:rPr lang="th-TH" sz="3600" b="1" dirty="0">
                <a:solidFill>
                  <a:srgbClr val="70AD47">
                    <a:lumMod val="50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ส่วนผสมและเครื่องปรุงดังกล่าวมีข้อดีอย่างไร</a:t>
            </a:r>
            <a:endParaRPr lang="th-TH" sz="36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89CE99E-6F70-404E-AF4D-27FFDE90DE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89936" l="3994" r="89776">
                        <a14:foregroundMark x1="4153" y1="39137" x2="13259" y2="39137"/>
                        <a14:foregroundMark x1="16773" y1="19808" x2="22843" y2="27955"/>
                        <a14:foregroundMark x1="36581" y1="13259" x2="38658" y2="26038"/>
                        <a14:foregroundMark x1="54952" y1="10224" x2="54952" y2="20927"/>
                        <a14:foregroundMark x1="71086" y1="18371" x2="72684" y2="26518"/>
                        <a14:foregroundMark x1="82748" y1="33546" x2="70128" y2="46805"/>
                        <a14:foregroundMark x1="17732" y1="42812" x2="17732" y2="42812"/>
                        <a14:foregroundMark x1="49840" y1="25399" x2="49840" y2="25399"/>
                        <a14:foregroundMark x1="64058" y1="33546" x2="64058" y2="33546"/>
                        <a14:foregroundMark x1="34026" y1="89936" x2="34026" y2="89936"/>
                        <a14:foregroundMark x1="57987" y1="88498" x2="56390" y2="854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10" y="1034845"/>
            <a:ext cx="2221511" cy="22215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E6726BD1-EA6B-476C-9F04-7075B2A758B7}"/>
              </a:ext>
            </a:extLst>
          </p:cNvPr>
          <p:cNvGrpSpPr/>
          <p:nvPr/>
        </p:nvGrpSpPr>
        <p:grpSpPr>
          <a:xfrm>
            <a:off x="1557436" y="3717209"/>
            <a:ext cx="3363821" cy="2472983"/>
            <a:chOff x="8234130" y="2152973"/>
            <a:chExt cx="2305050" cy="1928812"/>
          </a:xfrm>
        </p:grpSpPr>
        <p:sp>
          <p:nvSpPr>
            <p:cNvPr id="18" name="Rectangle 2">
              <a:extLst>
                <a:ext uri="{FF2B5EF4-FFF2-40B4-BE49-F238E27FC236}">
                  <a16:creationId xmlns:a16="http://schemas.microsoft.com/office/drawing/2014/main" id="{9A16AA8C-CEC2-49F0-8394-8412B38146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34130" y="2152973"/>
              <a:ext cx="2305050" cy="1928812"/>
            </a:xfrm>
            <a:prstGeom prst="ellipse">
              <a:avLst/>
            </a:prstGeom>
            <a:solidFill>
              <a:srgbClr val="F6BE9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dirty="0"/>
            </a:p>
          </p:txBody>
        </p:sp>
        <p:pic>
          <p:nvPicPr>
            <p:cNvPr id="19" name="Picture 3">
              <a:extLst>
                <a:ext uri="{FF2B5EF4-FFF2-40B4-BE49-F238E27FC236}">
                  <a16:creationId xmlns:a16="http://schemas.microsoft.com/office/drawing/2014/main" id="{5C858A45-5ADA-479A-926D-FE6BAC0EA1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78" t="7153" r="17110" b="8696"/>
            <a:stretch>
              <a:fillRect/>
            </a:stretch>
          </p:blipFill>
          <p:spPr bwMode="auto">
            <a:xfrm>
              <a:off x="8300805" y="2152973"/>
              <a:ext cx="2238375" cy="190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AE8DCA7C-C5E4-E74F-9B1C-630185DE11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386" y="178854"/>
            <a:ext cx="943649" cy="87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36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สี่เหลี่ยมผืนผ้า 13">
            <a:extLst>
              <a:ext uri="{FF2B5EF4-FFF2-40B4-BE49-F238E27FC236}">
                <a16:creationId xmlns:a16="http://schemas.microsoft.com/office/drawing/2014/main" id="{39BDDA8F-CA91-4484-B826-99B59763319D}"/>
              </a:ext>
            </a:extLst>
          </p:cNvPr>
          <p:cNvSpPr/>
          <p:nvPr/>
        </p:nvSpPr>
        <p:spPr>
          <a:xfrm>
            <a:off x="-121299" y="5383764"/>
            <a:ext cx="12426849" cy="1547726"/>
          </a:xfrm>
          <a:prstGeom prst="rect">
            <a:avLst/>
          </a:prstGeom>
          <a:solidFill>
            <a:srgbClr val="FF99CC">
              <a:alpha val="23137"/>
            </a:srgbClr>
          </a:solidFill>
          <a:ln>
            <a:solidFill>
              <a:srgbClr val="FF99CC">
                <a:alpha val="34118"/>
              </a:srgbClr>
            </a:solidFill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FBC916-1E92-4821-A17D-0A1DE9D3246D}"/>
              </a:ext>
            </a:extLst>
          </p:cNvPr>
          <p:cNvSpPr txBox="1"/>
          <p:nvPr/>
        </p:nvSpPr>
        <p:spPr>
          <a:xfrm>
            <a:off x="2874285" y="3972493"/>
            <a:ext cx="5147925" cy="954107"/>
          </a:xfrm>
          <a:prstGeom prst="rect">
            <a:avLst/>
          </a:prstGeom>
          <a:noFill/>
          <a:ln w="38100">
            <a:solidFill>
              <a:srgbClr val="C355C3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ต้องนำส่วนผสมต่าง ๆ มาตวงใส่ถ้วยในปริมาณ</a:t>
            </a:r>
            <a:b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ที่เหมาะสม ก่อนลงมือประกอบอาหาร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7BBA4BB-CB67-47DA-A1CF-E719D8DBD4C9}"/>
              </a:ext>
            </a:extLst>
          </p:cNvPr>
          <p:cNvSpPr/>
          <p:nvPr/>
        </p:nvSpPr>
        <p:spPr>
          <a:xfrm>
            <a:off x="1261564" y="2216284"/>
            <a:ext cx="7257100" cy="1427452"/>
          </a:xfrm>
          <a:prstGeom prst="roundRect">
            <a:avLst/>
          </a:prstGeom>
          <a:solidFill>
            <a:srgbClr val="F6BE98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32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นักเรียนจะมีวิธีทำส้มตำปูปลาร้าอย่างไรให้ได้รสชาติ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32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กลมกล่อม ไม่เค็ม เปรี้ยว หรือหวานจนเกินไป</a:t>
            </a:r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D5BD81B7-5AF9-4FF0-B302-3C75DA05E47F}"/>
              </a:ext>
            </a:extLst>
          </p:cNvPr>
          <p:cNvSpPr txBox="1"/>
          <p:nvPr/>
        </p:nvSpPr>
        <p:spPr>
          <a:xfrm>
            <a:off x="983726" y="641825"/>
            <a:ext cx="9873325" cy="1261884"/>
          </a:xfrm>
          <a:prstGeom prst="rect">
            <a:avLst/>
          </a:prstGeom>
          <a:solidFill>
            <a:srgbClr val="FF99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นักเรียนร่วมกันอภิปรายและแสดงความคิดเห็น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เกี่ยวกับการประกอบอาหาร </a:t>
            </a:r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ส้มตำปูปลาร้า </a:t>
            </a: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โดยตอบคำถาม ดังนี้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A41A85F-0093-4315-BAAE-19D38BB1789B}"/>
              </a:ext>
            </a:extLst>
          </p:cNvPr>
          <p:cNvGrpSpPr/>
          <p:nvPr/>
        </p:nvGrpSpPr>
        <p:grpSpPr>
          <a:xfrm>
            <a:off x="8552001" y="2216284"/>
            <a:ext cx="2305050" cy="1928812"/>
            <a:chOff x="8234130" y="2152973"/>
            <a:chExt cx="2305050" cy="1928812"/>
          </a:xfrm>
        </p:grpSpPr>
        <p:sp>
          <p:nvSpPr>
            <p:cNvPr id="15" name="Rectangle 2">
              <a:extLst>
                <a:ext uri="{FF2B5EF4-FFF2-40B4-BE49-F238E27FC236}">
                  <a16:creationId xmlns:a16="http://schemas.microsoft.com/office/drawing/2014/main" id="{414063EF-E419-45C8-B788-3A79C0915A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34130" y="2152973"/>
              <a:ext cx="2305050" cy="1928812"/>
            </a:xfrm>
            <a:prstGeom prst="ellipse">
              <a:avLst/>
            </a:prstGeom>
            <a:solidFill>
              <a:srgbClr val="F6BE9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dirty="0"/>
            </a:p>
          </p:txBody>
        </p:sp>
        <p:pic>
          <p:nvPicPr>
            <p:cNvPr id="16" name="Picture 3">
              <a:extLst>
                <a:ext uri="{FF2B5EF4-FFF2-40B4-BE49-F238E27FC236}">
                  <a16:creationId xmlns:a16="http://schemas.microsoft.com/office/drawing/2014/main" id="{7A794529-9764-4ECE-B28F-EBBB543F8F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78" t="7153" r="17110" b="8696"/>
            <a:stretch>
              <a:fillRect/>
            </a:stretch>
          </p:blipFill>
          <p:spPr bwMode="auto">
            <a:xfrm>
              <a:off x="8300805" y="2152973"/>
              <a:ext cx="2238375" cy="190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40E00825-87D1-EA40-81C3-A78EF6B007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386" y="178854"/>
            <a:ext cx="943649" cy="87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372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13">
            <a:extLst>
              <a:ext uri="{FF2B5EF4-FFF2-40B4-BE49-F238E27FC236}">
                <a16:creationId xmlns:a16="http://schemas.microsoft.com/office/drawing/2014/main" id="{39BDDA8F-CA91-4484-B826-99B59763319D}"/>
              </a:ext>
            </a:extLst>
          </p:cNvPr>
          <p:cNvSpPr/>
          <p:nvPr/>
        </p:nvSpPr>
        <p:spPr>
          <a:xfrm>
            <a:off x="-102636" y="783770"/>
            <a:ext cx="12426849" cy="4721289"/>
          </a:xfrm>
          <a:prstGeom prst="rect">
            <a:avLst/>
          </a:prstGeom>
          <a:solidFill>
            <a:srgbClr val="FF99CC">
              <a:alpha val="23137"/>
            </a:srgbClr>
          </a:solidFill>
          <a:ln>
            <a:solidFill>
              <a:srgbClr val="FF99CC">
                <a:alpha val="34118"/>
              </a:srgbClr>
            </a:solidFill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6" name="Google Shape;786;p34">
            <a:extLst>
              <a:ext uri="{FF2B5EF4-FFF2-40B4-BE49-F238E27FC236}">
                <a16:creationId xmlns:a16="http://schemas.microsoft.com/office/drawing/2014/main" id="{BE5AFFF7-3CFB-404E-A331-F64530936F21}"/>
              </a:ext>
            </a:extLst>
          </p:cNvPr>
          <p:cNvSpPr txBox="1">
            <a:spLocks/>
          </p:cNvSpPr>
          <p:nvPr/>
        </p:nvSpPr>
        <p:spPr>
          <a:xfrm>
            <a:off x="2815967" y="1792450"/>
            <a:ext cx="6589642" cy="297451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th-TH" sz="4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นักเรียนร่วมกันวิเคราะห์ขั้นตอนการประกอบอาหาร </a:t>
            </a:r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4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ส้มตำปูปลาร้า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th-TH" sz="4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ตั้งแต่ขั้นตอนแรกจนถึงขั้นตอนสุดท้าย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th-TH" sz="4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เขียนเป็นแผนภาพความคิด</a:t>
            </a:r>
            <a:endParaRPr lang="en-US" sz="44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BE8287D5-B0B3-B341-A122-EEB7B145DE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386" y="178854"/>
            <a:ext cx="943649" cy="87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480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5261D76-9C9B-4263-A785-5C6FABC6BF35}"/>
              </a:ext>
            </a:extLst>
          </p:cNvPr>
          <p:cNvSpPr/>
          <p:nvPr/>
        </p:nvSpPr>
        <p:spPr>
          <a:xfrm>
            <a:off x="283180" y="513184"/>
            <a:ext cx="3349231" cy="707010"/>
          </a:xfrm>
          <a:prstGeom prst="rect">
            <a:avLst/>
          </a:prstGeom>
          <a:solidFill>
            <a:srgbClr val="EED2E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ตัวอย่างแผนภาพความคิด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0DE58F82-D8EE-4AB3-AC3F-B73B166907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12418631"/>
              </p:ext>
            </p:extLst>
          </p:nvPr>
        </p:nvGraphicFramePr>
        <p:xfrm>
          <a:off x="2296645" y="1609438"/>
          <a:ext cx="7879761" cy="4700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4844F9F9-D7B2-4A6F-921F-9BF32E29CD07}"/>
              </a:ext>
            </a:extLst>
          </p:cNvPr>
          <p:cNvSpPr txBox="1"/>
          <p:nvPr/>
        </p:nvSpPr>
        <p:spPr>
          <a:xfrm>
            <a:off x="2640646" y="1788754"/>
            <a:ext cx="60132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โขลกพริกขี้หนูกับกระเทียมพอแหลก หั่นมะเขือเทศ ถั่วฝักยาว ใส่ครก โขลกให้เข้ากัน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BF937C-9605-4B2B-A6EA-51DFAC3B746E}"/>
              </a:ext>
            </a:extLst>
          </p:cNvPr>
          <p:cNvSpPr txBox="1"/>
          <p:nvPr/>
        </p:nvSpPr>
        <p:spPr>
          <a:xfrm>
            <a:off x="3344650" y="3590241"/>
            <a:ext cx="608211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ปรุงรสด้วยน้ำปลา น้ำตาล น้ำมะนาว น้ำปลาร้า โขลกให้เข้ากัน </a:t>
            </a:r>
          </a:p>
          <a:p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แล้วหยิบมะละกอใส่พอเหมาะ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6551B3-F20C-4E3C-B40A-59B735514057}"/>
              </a:ext>
            </a:extLst>
          </p:cNvPr>
          <p:cNvSpPr txBox="1"/>
          <p:nvPr/>
        </p:nvSpPr>
        <p:spPr>
          <a:xfrm>
            <a:off x="3940500" y="5234646"/>
            <a:ext cx="58069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คลุกเคล้าให้เข้ากัน แล้วแกะส่วนต่าง ๆ ของปูดองเป็นชิ้น ๆ ใส่ลงไปในครก คลุกเคล้าแล้วชิมรสชาติ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151C788-1A6C-4B75-BBB2-836B4B58F5F5}"/>
              </a:ext>
            </a:extLst>
          </p:cNvPr>
          <p:cNvSpPr/>
          <p:nvPr/>
        </p:nvSpPr>
        <p:spPr>
          <a:xfrm>
            <a:off x="4661815" y="513184"/>
            <a:ext cx="5295246" cy="76122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ขั้นตอนการประกอบอาหาร </a:t>
            </a:r>
            <a:r>
              <a:rPr lang="en-US" sz="32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32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ส้มตำปูปลาร้า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EC981121-F2E9-9C40-ABF7-844F427727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386" y="178854"/>
            <a:ext cx="943649" cy="87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720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มุมมน 2">
            <a:extLst>
              <a:ext uri="{FF2B5EF4-FFF2-40B4-BE49-F238E27FC236}">
                <a16:creationId xmlns:a16="http://schemas.microsoft.com/office/drawing/2014/main" id="{67C66CCD-8A65-48BE-9BC6-A357CEB27CE6}"/>
              </a:ext>
            </a:extLst>
          </p:cNvPr>
          <p:cNvSpPr/>
          <p:nvPr/>
        </p:nvSpPr>
        <p:spPr>
          <a:xfrm>
            <a:off x="494004" y="482215"/>
            <a:ext cx="10751130" cy="1604109"/>
          </a:xfrm>
          <a:custGeom>
            <a:avLst/>
            <a:gdLst>
              <a:gd name="connsiteX0" fmla="*/ 0 w 9144000"/>
              <a:gd name="connsiteY0" fmla="*/ 814500 h 4886900"/>
              <a:gd name="connsiteX1" fmla="*/ 814500 w 9144000"/>
              <a:gd name="connsiteY1" fmla="*/ 0 h 4886900"/>
              <a:gd name="connsiteX2" fmla="*/ 8329500 w 9144000"/>
              <a:gd name="connsiteY2" fmla="*/ 0 h 4886900"/>
              <a:gd name="connsiteX3" fmla="*/ 9144000 w 9144000"/>
              <a:gd name="connsiteY3" fmla="*/ 814500 h 4886900"/>
              <a:gd name="connsiteX4" fmla="*/ 9144000 w 9144000"/>
              <a:gd name="connsiteY4" fmla="*/ 4072400 h 4886900"/>
              <a:gd name="connsiteX5" fmla="*/ 8329500 w 9144000"/>
              <a:gd name="connsiteY5" fmla="*/ 4886900 h 4886900"/>
              <a:gd name="connsiteX6" fmla="*/ 814500 w 9144000"/>
              <a:gd name="connsiteY6" fmla="*/ 4886900 h 4886900"/>
              <a:gd name="connsiteX7" fmla="*/ 0 w 9144000"/>
              <a:gd name="connsiteY7" fmla="*/ 4072400 h 4886900"/>
              <a:gd name="connsiteX8" fmla="*/ 0 w 9144000"/>
              <a:gd name="connsiteY8" fmla="*/ 814500 h 4886900"/>
              <a:gd name="connsiteX0" fmla="*/ 72 w 9144072"/>
              <a:gd name="connsiteY0" fmla="*/ 814500 h 4886900"/>
              <a:gd name="connsiteX1" fmla="*/ 814572 w 9144072"/>
              <a:gd name="connsiteY1" fmla="*/ 0 h 4886900"/>
              <a:gd name="connsiteX2" fmla="*/ 8329572 w 9144072"/>
              <a:gd name="connsiteY2" fmla="*/ 0 h 4886900"/>
              <a:gd name="connsiteX3" fmla="*/ 9144072 w 9144072"/>
              <a:gd name="connsiteY3" fmla="*/ 814500 h 4886900"/>
              <a:gd name="connsiteX4" fmla="*/ 9144072 w 9144072"/>
              <a:gd name="connsiteY4" fmla="*/ 4072400 h 4886900"/>
              <a:gd name="connsiteX5" fmla="*/ 8329572 w 9144072"/>
              <a:gd name="connsiteY5" fmla="*/ 4886900 h 4886900"/>
              <a:gd name="connsiteX6" fmla="*/ 814572 w 9144072"/>
              <a:gd name="connsiteY6" fmla="*/ 4886900 h 4886900"/>
              <a:gd name="connsiteX7" fmla="*/ 72 w 9144072"/>
              <a:gd name="connsiteY7" fmla="*/ 4072400 h 4886900"/>
              <a:gd name="connsiteX8" fmla="*/ 327875 w 9144072"/>
              <a:gd name="connsiteY8" fmla="*/ 2519203 h 4886900"/>
              <a:gd name="connsiteX9" fmla="*/ 72 w 9144072"/>
              <a:gd name="connsiteY9" fmla="*/ 814500 h 4886900"/>
              <a:gd name="connsiteX0" fmla="*/ 72 w 9144072"/>
              <a:gd name="connsiteY0" fmla="*/ 814500 h 4886900"/>
              <a:gd name="connsiteX1" fmla="*/ 814572 w 9144072"/>
              <a:gd name="connsiteY1" fmla="*/ 0 h 4886900"/>
              <a:gd name="connsiteX2" fmla="*/ 8329572 w 9144072"/>
              <a:gd name="connsiteY2" fmla="*/ 0 h 4886900"/>
              <a:gd name="connsiteX3" fmla="*/ 9144072 w 9144072"/>
              <a:gd name="connsiteY3" fmla="*/ 814500 h 4886900"/>
              <a:gd name="connsiteX4" fmla="*/ 9144072 w 9144072"/>
              <a:gd name="connsiteY4" fmla="*/ 4072400 h 4886900"/>
              <a:gd name="connsiteX5" fmla="*/ 8329572 w 9144072"/>
              <a:gd name="connsiteY5" fmla="*/ 4886900 h 4886900"/>
              <a:gd name="connsiteX6" fmla="*/ 3157339 w 9144072"/>
              <a:gd name="connsiteY6" fmla="*/ 4572290 h 4886900"/>
              <a:gd name="connsiteX7" fmla="*/ 814572 w 9144072"/>
              <a:gd name="connsiteY7" fmla="*/ 4886900 h 4886900"/>
              <a:gd name="connsiteX8" fmla="*/ 72 w 9144072"/>
              <a:gd name="connsiteY8" fmla="*/ 4072400 h 4886900"/>
              <a:gd name="connsiteX9" fmla="*/ 327875 w 9144072"/>
              <a:gd name="connsiteY9" fmla="*/ 2519203 h 4886900"/>
              <a:gd name="connsiteX10" fmla="*/ 72 w 9144072"/>
              <a:gd name="connsiteY10" fmla="*/ 814500 h 4886900"/>
              <a:gd name="connsiteX0" fmla="*/ 72 w 9144072"/>
              <a:gd name="connsiteY0" fmla="*/ 814500 h 4886900"/>
              <a:gd name="connsiteX1" fmla="*/ 814572 w 9144072"/>
              <a:gd name="connsiteY1" fmla="*/ 0 h 4886900"/>
              <a:gd name="connsiteX2" fmla="*/ 8329572 w 9144072"/>
              <a:gd name="connsiteY2" fmla="*/ 0 h 4886900"/>
              <a:gd name="connsiteX3" fmla="*/ 9144072 w 9144072"/>
              <a:gd name="connsiteY3" fmla="*/ 814500 h 4886900"/>
              <a:gd name="connsiteX4" fmla="*/ 9144072 w 9144072"/>
              <a:gd name="connsiteY4" fmla="*/ 4020641 h 4886900"/>
              <a:gd name="connsiteX5" fmla="*/ 8329572 w 9144072"/>
              <a:gd name="connsiteY5" fmla="*/ 4886900 h 4886900"/>
              <a:gd name="connsiteX6" fmla="*/ 3157339 w 9144072"/>
              <a:gd name="connsiteY6" fmla="*/ 4572290 h 4886900"/>
              <a:gd name="connsiteX7" fmla="*/ 814572 w 9144072"/>
              <a:gd name="connsiteY7" fmla="*/ 4886900 h 4886900"/>
              <a:gd name="connsiteX8" fmla="*/ 72 w 9144072"/>
              <a:gd name="connsiteY8" fmla="*/ 4072400 h 4886900"/>
              <a:gd name="connsiteX9" fmla="*/ 327875 w 9144072"/>
              <a:gd name="connsiteY9" fmla="*/ 2519203 h 4886900"/>
              <a:gd name="connsiteX10" fmla="*/ 72 w 9144072"/>
              <a:gd name="connsiteY10" fmla="*/ 814500 h 4886900"/>
              <a:gd name="connsiteX0" fmla="*/ 72 w 9144072"/>
              <a:gd name="connsiteY0" fmla="*/ 814500 h 4886900"/>
              <a:gd name="connsiteX1" fmla="*/ 814572 w 9144072"/>
              <a:gd name="connsiteY1" fmla="*/ 0 h 4886900"/>
              <a:gd name="connsiteX2" fmla="*/ 8329572 w 9144072"/>
              <a:gd name="connsiteY2" fmla="*/ 0 h 4886900"/>
              <a:gd name="connsiteX3" fmla="*/ 9144072 w 9144072"/>
              <a:gd name="connsiteY3" fmla="*/ 814500 h 4886900"/>
              <a:gd name="connsiteX4" fmla="*/ 8919784 w 9144072"/>
              <a:gd name="connsiteY4" fmla="*/ 2795249 h 4886900"/>
              <a:gd name="connsiteX5" fmla="*/ 9144072 w 9144072"/>
              <a:gd name="connsiteY5" fmla="*/ 4020641 h 4886900"/>
              <a:gd name="connsiteX6" fmla="*/ 8329572 w 9144072"/>
              <a:gd name="connsiteY6" fmla="*/ 4886900 h 4886900"/>
              <a:gd name="connsiteX7" fmla="*/ 3157339 w 9144072"/>
              <a:gd name="connsiteY7" fmla="*/ 4572290 h 4886900"/>
              <a:gd name="connsiteX8" fmla="*/ 814572 w 9144072"/>
              <a:gd name="connsiteY8" fmla="*/ 4886900 h 4886900"/>
              <a:gd name="connsiteX9" fmla="*/ 72 w 9144072"/>
              <a:gd name="connsiteY9" fmla="*/ 4072400 h 4886900"/>
              <a:gd name="connsiteX10" fmla="*/ 327875 w 9144072"/>
              <a:gd name="connsiteY10" fmla="*/ 2519203 h 4886900"/>
              <a:gd name="connsiteX11" fmla="*/ 72 w 9144072"/>
              <a:gd name="connsiteY11" fmla="*/ 814500 h 4886900"/>
              <a:gd name="connsiteX0" fmla="*/ 72 w 9144072"/>
              <a:gd name="connsiteY0" fmla="*/ 814500 h 4886900"/>
              <a:gd name="connsiteX1" fmla="*/ 814572 w 9144072"/>
              <a:gd name="connsiteY1" fmla="*/ 0 h 4886900"/>
              <a:gd name="connsiteX2" fmla="*/ 4744599 w 9144072"/>
              <a:gd name="connsiteY2" fmla="*/ 310841 h 4886900"/>
              <a:gd name="connsiteX3" fmla="*/ 8329572 w 9144072"/>
              <a:gd name="connsiteY3" fmla="*/ 0 h 4886900"/>
              <a:gd name="connsiteX4" fmla="*/ 9144072 w 9144072"/>
              <a:gd name="connsiteY4" fmla="*/ 814500 h 4886900"/>
              <a:gd name="connsiteX5" fmla="*/ 8919784 w 9144072"/>
              <a:gd name="connsiteY5" fmla="*/ 2795249 h 4886900"/>
              <a:gd name="connsiteX6" fmla="*/ 9144072 w 9144072"/>
              <a:gd name="connsiteY6" fmla="*/ 4020641 h 4886900"/>
              <a:gd name="connsiteX7" fmla="*/ 8329572 w 9144072"/>
              <a:gd name="connsiteY7" fmla="*/ 4886900 h 4886900"/>
              <a:gd name="connsiteX8" fmla="*/ 3157339 w 9144072"/>
              <a:gd name="connsiteY8" fmla="*/ 4572290 h 4886900"/>
              <a:gd name="connsiteX9" fmla="*/ 814572 w 9144072"/>
              <a:gd name="connsiteY9" fmla="*/ 4886900 h 4886900"/>
              <a:gd name="connsiteX10" fmla="*/ 72 w 9144072"/>
              <a:gd name="connsiteY10" fmla="*/ 4072400 h 4886900"/>
              <a:gd name="connsiteX11" fmla="*/ 327875 w 9144072"/>
              <a:gd name="connsiteY11" fmla="*/ 2519203 h 4886900"/>
              <a:gd name="connsiteX12" fmla="*/ 72 w 9144072"/>
              <a:gd name="connsiteY12" fmla="*/ 814500 h 4886900"/>
              <a:gd name="connsiteX0" fmla="*/ 72 w 9144072"/>
              <a:gd name="connsiteY0" fmla="*/ 814500 h 4886900"/>
              <a:gd name="connsiteX1" fmla="*/ 814572 w 9144072"/>
              <a:gd name="connsiteY1" fmla="*/ 0 h 4886900"/>
              <a:gd name="connsiteX2" fmla="*/ 5538229 w 9144072"/>
              <a:gd name="connsiteY2" fmla="*/ 224577 h 4886900"/>
              <a:gd name="connsiteX3" fmla="*/ 8329572 w 9144072"/>
              <a:gd name="connsiteY3" fmla="*/ 0 h 4886900"/>
              <a:gd name="connsiteX4" fmla="*/ 9144072 w 9144072"/>
              <a:gd name="connsiteY4" fmla="*/ 814500 h 4886900"/>
              <a:gd name="connsiteX5" fmla="*/ 8919784 w 9144072"/>
              <a:gd name="connsiteY5" fmla="*/ 2795249 h 4886900"/>
              <a:gd name="connsiteX6" fmla="*/ 9144072 w 9144072"/>
              <a:gd name="connsiteY6" fmla="*/ 4020641 h 4886900"/>
              <a:gd name="connsiteX7" fmla="*/ 8329572 w 9144072"/>
              <a:gd name="connsiteY7" fmla="*/ 4886900 h 4886900"/>
              <a:gd name="connsiteX8" fmla="*/ 3157339 w 9144072"/>
              <a:gd name="connsiteY8" fmla="*/ 4572290 h 4886900"/>
              <a:gd name="connsiteX9" fmla="*/ 814572 w 9144072"/>
              <a:gd name="connsiteY9" fmla="*/ 4886900 h 4886900"/>
              <a:gd name="connsiteX10" fmla="*/ 72 w 9144072"/>
              <a:gd name="connsiteY10" fmla="*/ 4072400 h 4886900"/>
              <a:gd name="connsiteX11" fmla="*/ 327875 w 9144072"/>
              <a:gd name="connsiteY11" fmla="*/ 2519203 h 4886900"/>
              <a:gd name="connsiteX12" fmla="*/ 72 w 9144072"/>
              <a:gd name="connsiteY12" fmla="*/ 814500 h 4886900"/>
              <a:gd name="connsiteX0" fmla="*/ 72 w 9144072"/>
              <a:gd name="connsiteY0" fmla="*/ 1280036 h 5352436"/>
              <a:gd name="connsiteX1" fmla="*/ 814572 w 9144072"/>
              <a:gd name="connsiteY1" fmla="*/ 465536 h 5352436"/>
              <a:gd name="connsiteX2" fmla="*/ 3105580 w 9144072"/>
              <a:gd name="connsiteY2" fmla="*/ 0 h 5352436"/>
              <a:gd name="connsiteX3" fmla="*/ 8329572 w 9144072"/>
              <a:gd name="connsiteY3" fmla="*/ 465536 h 5352436"/>
              <a:gd name="connsiteX4" fmla="*/ 9144072 w 9144072"/>
              <a:gd name="connsiteY4" fmla="*/ 1280036 h 5352436"/>
              <a:gd name="connsiteX5" fmla="*/ 8919784 w 9144072"/>
              <a:gd name="connsiteY5" fmla="*/ 3260785 h 5352436"/>
              <a:gd name="connsiteX6" fmla="*/ 9144072 w 9144072"/>
              <a:gd name="connsiteY6" fmla="*/ 4486177 h 5352436"/>
              <a:gd name="connsiteX7" fmla="*/ 8329572 w 9144072"/>
              <a:gd name="connsiteY7" fmla="*/ 5352436 h 5352436"/>
              <a:gd name="connsiteX8" fmla="*/ 3157339 w 9144072"/>
              <a:gd name="connsiteY8" fmla="*/ 5037826 h 5352436"/>
              <a:gd name="connsiteX9" fmla="*/ 814572 w 9144072"/>
              <a:gd name="connsiteY9" fmla="*/ 5352436 h 5352436"/>
              <a:gd name="connsiteX10" fmla="*/ 72 w 9144072"/>
              <a:gd name="connsiteY10" fmla="*/ 4537936 h 5352436"/>
              <a:gd name="connsiteX11" fmla="*/ 327875 w 9144072"/>
              <a:gd name="connsiteY11" fmla="*/ 2984739 h 5352436"/>
              <a:gd name="connsiteX12" fmla="*/ 72 w 9144072"/>
              <a:gd name="connsiteY12" fmla="*/ 1280036 h 5352436"/>
              <a:gd name="connsiteX0" fmla="*/ 72 w 9144072"/>
              <a:gd name="connsiteY0" fmla="*/ 1280036 h 5352436"/>
              <a:gd name="connsiteX1" fmla="*/ 814572 w 9144072"/>
              <a:gd name="connsiteY1" fmla="*/ 465536 h 5352436"/>
              <a:gd name="connsiteX2" fmla="*/ 3105580 w 9144072"/>
              <a:gd name="connsiteY2" fmla="*/ 0 h 5352436"/>
              <a:gd name="connsiteX3" fmla="*/ 5917792 w 9144072"/>
              <a:gd name="connsiteY3" fmla="*/ 483079 h 5352436"/>
              <a:gd name="connsiteX4" fmla="*/ 8329572 w 9144072"/>
              <a:gd name="connsiteY4" fmla="*/ 465536 h 5352436"/>
              <a:gd name="connsiteX5" fmla="*/ 9144072 w 9144072"/>
              <a:gd name="connsiteY5" fmla="*/ 1280036 h 5352436"/>
              <a:gd name="connsiteX6" fmla="*/ 8919784 w 9144072"/>
              <a:gd name="connsiteY6" fmla="*/ 3260785 h 5352436"/>
              <a:gd name="connsiteX7" fmla="*/ 9144072 w 9144072"/>
              <a:gd name="connsiteY7" fmla="*/ 4486177 h 5352436"/>
              <a:gd name="connsiteX8" fmla="*/ 8329572 w 9144072"/>
              <a:gd name="connsiteY8" fmla="*/ 5352436 h 5352436"/>
              <a:gd name="connsiteX9" fmla="*/ 3157339 w 9144072"/>
              <a:gd name="connsiteY9" fmla="*/ 5037826 h 5352436"/>
              <a:gd name="connsiteX10" fmla="*/ 814572 w 9144072"/>
              <a:gd name="connsiteY10" fmla="*/ 5352436 h 5352436"/>
              <a:gd name="connsiteX11" fmla="*/ 72 w 9144072"/>
              <a:gd name="connsiteY11" fmla="*/ 4537936 h 5352436"/>
              <a:gd name="connsiteX12" fmla="*/ 327875 w 9144072"/>
              <a:gd name="connsiteY12" fmla="*/ 2984739 h 5352436"/>
              <a:gd name="connsiteX13" fmla="*/ 72 w 9144072"/>
              <a:gd name="connsiteY13" fmla="*/ 1280036 h 5352436"/>
              <a:gd name="connsiteX0" fmla="*/ 72 w 9144072"/>
              <a:gd name="connsiteY0" fmla="*/ 1280036 h 5352436"/>
              <a:gd name="connsiteX1" fmla="*/ 814572 w 9144072"/>
              <a:gd name="connsiteY1" fmla="*/ 465536 h 5352436"/>
              <a:gd name="connsiteX2" fmla="*/ 3105580 w 9144072"/>
              <a:gd name="connsiteY2" fmla="*/ 0 h 5352436"/>
              <a:gd name="connsiteX3" fmla="*/ 5917792 w 9144072"/>
              <a:gd name="connsiteY3" fmla="*/ 483079 h 5352436"/>
              <a:gd name="connsiteX4" fmla="*/ 8277814 w 9144072"/>
              <a:gd name="connsiteY4" fmla="*/ 206743 h 5352436"/>
              <a:gd name="connsiteX5" fmla="*/ 9144072 w 9144072"/>
              <a:gd name="connsiteY5" fmla="*/ 1280036 h 5352436"/>
              <a:gd name="connsiteX6" fmla="*/ 8919784 w 9144072"/>
              <a:gd name="connsiteY6" fmla="*/ 3260785 h 5352436"/>
              <a:gd name="connsiteX7" fmla="*/ 9144072 w 9144072"/>
              <a:gd name="connsiteY7" fmla="*/ 4486177 h 5352436"/>
              <a:gd name="connsiteX8" fmla="*/ 8329572 w 9144072"/>
              <a:gd name="connsiteY8" fmla="*/ 5352436 h 5352436"/>
              <a:gd name="connsiteX9" fmla="*/ 3157339 w 9144072"/>
              <a:gd name="connsiteY9" fmla="*/ 5037826 h 5352436"/>
              <a:gd name="connsiteX10" fmla="*/ 814572 w 9144072"/>
              <a:gd name="connsiteY10" fmla="*/ 5352436 h 5352436"/>
              <a:gd name="connsiteX11" fmla="*/ 72 w 9144072"/>
              <a:gd name="connsiteY11" fmla="*/ 4537936 h 5352436"/>
              <a:gd name="connsiteX12" fmla="*/ 327875 w 9144072"/>
              <a:gd name="connsiteY12" fmla="*/ 2984739 h 5352436"/>
              <a:gd name="connsiteX13" fmla="*/ 72 w 9144072"/>
              <a:gd name="connsiteY13" fmla="*/ 1280036 h 5352436"/>
              <a:gd name="connsiteX0" fmla="*/ 72 w 9144072"/>
              <a:gd name="connsiteY0" fmla="*/ 1280036 h 5352436"/>
              <a:gd name="connsiteX1" fmla="*/ 814572 w 9144072"/>
              <a:gd name="connsiteY1" fmla="*/ 465536 h 5352436"/>
              <a:gd name="connsiteX2" fmla="*/ 3105580 w 9144072"/>
              <a:gd name="connsiteY2" fmla="*/ 0 h 5352436"/>
              <a:gd name="connsiteX3" fmla="*/ 5986804 w 9144072"/>
              <a:gd name="connsiteY3" fmla="*/ 414068 h 5352436"/>
              <a:gd name="connsiteX4" fmla="*/ 8277814 w 9144072"/>
              <a:gd name="connsiteY4" fmla="*/ 206743 h 5352436"/>
              <a:gd name="connsiteX5" fmla="*/ 9144072 w 9144072"/>
              <a:gd name="connsiteY5" fmla="*/ 1280036 h 5352436"/>
              <a:gd name="connsiteX6" fmla="*/ 8919784 w 9144072"/>
              <a:gd name="connsiteY6" fmla="*/ 3260785 h 5352436"/>
              <a:gd name="connsiteX7" fmla="*/ 9144072 w 9144072"/>
              <a:gd name="connsiteY7" fmla="*/ 4486177 h 5352436"/>
              <a:gd name="connsiteX8" fmla="*/ 8329572 w 9144072"/>
              <a:gd name="connsiteY8" fmla="*/ 5352436 h 5352436"/>
              <a:gd name="connsiteX9" fmla="*/ 3157339 w 9144072"/>
              <a:gd name="connsiteY9" fmla="*/ 5037826 h 5352436"/>
              <a:gd name="connsiteX10" fmla="*/ 814572 w 9144072"/>
              <a:gd name="connsiteY10" fmla="*/ 5352436 h 5352436"/>
              <a:gd name="connsiteX11" fmla="*/ 72 w 9144072"/>
              <a:gd name="connsiteY11" fmla="*/ 4537936 h 5352436"/>
              <a:gd name="connsiteX12" fmla="*/ 327875 w 9144072"/>
              <a:gd name="connsiteY12" fmla="*/ 2984739 h 5352436"/>
              <a:gd name="connsiteX13" fmla="*/ 72 w 9144072"/>
              <a:gd name="connsiteY13" fmla="*/ 1280036 h 5352436"/>
              <a:gd name="connsiteX0" fmla="*/ 72 w 9144072"/>
              <a:gd name="connsiteY0" fmla="*/ 1280036 h 5352436"/>
              <a:gd name="connsiteX1" fmla="*/ 814572 w 9144072"/>
              <a:gd name="connsiteY1" fmla="*/ 465536 h 5352436"/>
              <a:gd name="connsiteX2" fmla="*/ 3105580 w 9144072"/>
              <a:gd name="connsiteY2" fmla="*/ 0 h 5352436"/>
              <a:gd name="connsiteX3" fmla="*/ 5986804 w 9144072"/>
              <a:gd name="connsiteY3" fmla="*/ 414068 h 5352436"/>
              <a:gd name="connsiteX4" fmla="*/ 8277814 w 9144072"/>
              <a:gd name="connsiteY4" fmla="*/ 206743 h 5352436"/>
              <a:gd name="connsiteX5" fmla="*/ 9144072 w 9144072"/>
              <a:gd name="connsiteY5" fmla="*/ 1280036 h 5352436"/>
              <a:gd name="connsiteX6" fmla="*/ 8919784 w 9144072"/>
              <a:gd name="connsiteY6" fmla="*/ 3260785 h 5352436"/>
              <a:gd name="connsiteX7" fmla="*/ 9144072 w 9144072"/>
              <a:gd name="connsiteY7" fmla="*/ 4486177 h 5352436"/>
              <a:gd name="connsiteX8" fmla="*/ 8329572 w 9144072"/>
              <a:gd name="connsiteY8" fmla="*/ 5352436 h 5352436"/>
              <a:gd name="connsiteX9" fmla="*/ 3157339 w 9144072"/>
              <a:gd name="connsiteY9" fmla="*/ 5037826 h 5352436"/>
              <a:gd name="connsiteX10" fmla="*/ 814572 w 9144072"/>
              <a:gd name="connsiteY10" fmla="*/ 5352436 h 5352436"/>
              <a:gd name="connsiteX11" fmla="*/ 72 w 9144072"/>
              <a:gd name="connsiteY11" fmla="*/ 4537936 h 5352436"/>
              <a:gd name="connsiteX12" fmla="*/ 327875 w 9144072"/>
              <a:gd name="connsiteY12" fmla="*/ 2984739 h 5352436"/>
              <a:gd name="connsiteX13" fmla="*/ 72 w 9144072"/>
              <a:gd name="connsiteY13" fmla="*/ 1280036 h 5352436"/>
              <a:gd name="connsiteX0" fmla="*/ 72 w 9144072"/>
              <a:gd name="connsiteY0" fmla="*/ 1280036 h 5352436"/>
              <a:gd name="connsiteX1" fmla="*/ 814572 w 9144072"/>
              <a:gd name="connsiteY1" fmla="*/ 465536 h 5352436"/>
              <a:gd name="connsiteX2" fmla="*/ 3105580 w 9144072"/>
              <a:gd name="connsiteY2" fmla="*/ 0 h 5352436"/>
              <a:gd name="connsiteX3" fmla="*/ 5986804 w 9144072"/>
              <a:gd name="connsiteY3" fmla="*/ 414068 h 5352436"/>
              <a:gd name="connsiteX4" fmla="*/ 8277814 w 9144072"/>
              <a:gd name="connsiteY4" fmla="*/ 206743 h 5352436"/>
              <a:gd name="connsiteX5" fmla="*/ 9144072 w 9144072"/>
              <a:gd name="connsiteY5" fmla="*/ 1280036 h 5352436"/>
              <a:gd name="connsiteX6" fmla="*/ 8919784 w 9144072"/>
              <a:gd name="connsiteY6" fmla="*/ 3260785 h 5352436"/>
              <a:gd name="connsiteX7" fmla="*/ 9144072 w 9144072"/>
              <a:gd name="connsiteY7" fmla="*/ 4486177 h 5352436"/>
              <a:gd name="connsiteX8" fmla="*/ 8329572 w 9144072"/>
              <a:gd name="connsiteY8" fmla="*/ 5352436 h 5352436"/>
              <a:gd name="connsiteX9" fmla="*/ 3157339 w 9144072"/>
              <a:gd name="connsiteY9" fmla="*/ 5037826 h 5352436"/>
              <a:gd name="connsiteX10" fmla="*/ 814572 w 9144072"/>
              <a:gd name="connsiteY10" fmla="*/ 5352436 h 5352436"/>
              <a:gd name="connsiteX11" fmla="*/ 72 w 9144072"/>
              <a:gd name="connsiteY11" fmla="*/ 4537936 h 5352436"/>
              <a:gd name="connsiteX12" fmla="*/ 327875 w 9144072"/>
              <a:gd name="connsiteY12" fmla="*/ 2984739 h 5352436"/>
              <a:gd name="connsiteX13" fmla="*/ 72 w 9144072"/>
              <a:gd name="connsiteY13" fmla="*/ 1280036 h 5352436"/>
              <a:gd name="connsiteX0" fmla="*/ 72 w 9144072"/>
              <a:gd name="connsiteY0" fmla="*/ 1280036 h 5352436"/>
              <a:gd name="connsiteX1" fmla="*/ 814572 w 9144072"/>
              <a:gd name="connsiteY1" fmla="*/ 465536 h 5352436"/>
              <a:gd name="connsiteX2" fmla="*/ 3105580 w 9144072"/>
              <a:gd name="connsiteY2" fmla="*/ 0 h 5352436"/>
              <a:gd name="connsiteX3" fmla="*/ 5986804 w 9144072"/>
              <a:gd name="connsiteY3" fmla="*/ 414068 h 5352436"/>
              <a:gd name="connsiteX4" fmla="*/ 8277814 w 9144072"/>
              <a:gd name="connsiteY4" fmla="*/ 206743 h 5352436"/>
              <a:gd name="connsiteX5" fmla="*/ 9144072 w 9144072"/>
              <a:gd name="connsiteY5" fmla="*/ 1280036 h 5352436"/>
              <a:gd name="connsiteX6" fmla="*/ 8919784 w 9144072"/>
              <a:gd name="connsiteY6" fmla="*/ 3260785 h 5352436"/>
              <a:gd name="connsiteX7" fmla="*/ 9144072 w 9144072"/>
              <a:gd name="connsiteY7" fmla="*/ 4486177 h 5352436"/>
              <a:gd name="connsiteX8" fmla="*/ 8329572 w 9144072"/>
              <a:gd name="connsiteY8" fmla="*/ 5352436 h 5352436"/>
              <a:gd name="connsiteX9" fmla="*/ 3157339 w 9144072"/>
              <a:gd name="connsiteY9" fmla="*/ 5037826 h 5352436"/>
              <a:gd name="connsiteX10" fmla="*/ 814572 w 9144072"/>
              <a:gd name="connsiteY10" fmla="*/ 5352436 h 5352436"/>
              <a:gd name="connsiteX11" fmla="*/ 72 w 9144072"/>
              <a:gd name="connsiteY11" fmla="*/ 4537936 h 5352436"/>
              <a:gd name="connsiteX12" fmla="*/ 327875 w 9144072"/>
              <a:gd name="connsiteY12" fmla="*/ 2984739 h 5352436"/>
              <a:gd name="connsiteX13" fmla="*/ 72 w 9144072"/>
              <a:gd name="connsiteY13" fmla="*/ 1280036 h 5352436"/>
              <a:gd name="connsiteX0" fmla="*/ 72 w 9144072"/>
              <a:gd name="connsiteY0" fmla="*/ 1280036 h 5352436"/>
              <a:gd name="connsiteX1" fmla="*/ 814572 w 9144072"/>
              <a:gd name="connsiteY1" fmla="*/ 465536 h 5352436"/>
              <a:gd name="connsiteX2" fmla="*/ 3105580 w 9144072"/>
              <a:gd name="connsiteY2" fmla="*/ 0 h 5352436"/>
              <a:gd name="connsiteX3" fmla="*/ 5986804 w 9144072"/>
              <a:gd name="connsiteY3" fmla="*/ 414068 h 5352436"/>
              <a:gd name="connsiteX4" fmla="*/ 8277814 w 9144072"/>
              <a:gd name="connsiteY4" fmla="*/ 206743 h 5352436"/>
              <a:gd name="connsiteX5" fmla="*/ 9144072 w 9144072"/>
              <a:gd name="connsiteY5" fmla="*/ 1280036 h 5352436"/>
              <a:gd name="connsiteX6" fmla="*/ 8919784 w 9144072"/>
              <a:gd name="connsiteY6" fmla="*/ 3260785 h 5352436"/>
              <a:gd name="connsiteX7" fmla="*/ 9144072 w 9144072"/>
              <a:gd name="connsiteY7" fmla="*/ 4486177 h 5352436"/>
              <a:gd name="connsiteX8" fmla="*/ 8329572 w 9144072"/>
              <a:gd name="connsiteY8" fmla="*/ 5352436 h 5352436"/>
              <a:gd name="connsiteX9" fmla="*/ 3157339 w 9144072"/>
              <a:gd name="connsiteY9" fmla="*/ 5037826 h 5352436"/>
              <a:gd name="connsiteX10" fmla="*/ 814572 w 9144072"/>
              <a:gd name="connsiteY10" fmla="*/ 5352436 h 5352436"/>
              <a:gd name="connsiteX11" fmla="*/ 72 w 9144072"/>
              <a:gd name="connsiteY11" fmla="*/ 4537936 h 5352436"/>
              <a:gd name="connsiteX12" fmla="*/ 327875 w 9144072"/>
              <a:gd name="connsiteY12" fmla="*/ 2984739 h 5352436"/>
              <a:gd name="connsiteX13" fmla="*/ 72 w 9144072"/>
              <a:gd name="connsiteY13" fmla="*/ 1280036 h 5352436"/>
              <a:gd name="connsiteX0" fmla="*/ 72 w 9144072"/>
              <a:gd name="connsiteY0" fmla="*/ 1280036 h 5352436"/>
              <a:gd name="connsiteX1" fmla="*/ 814572 w 9144072"/>
              <a:gd name="connsiteY1" fmla="*/ 465536 h 5352436"/>
              <a:gd name="connsiteX2" fmla="*/ 3105580 w 9144072"/>
              <a:gd name="connsiteY2" fmla="*/ 0 h 5352436"/>
              <a:gd name="connsiteX3" fmla="*/ 5986804 w 9144072"/>
              <a:gd name="connsiteY3" fmla="*/ 414068 h 5352436"/>
              <a:gd name="connsiteX4" fmla="*/ 8277814 w 9144072"/>
              <a:gd name="connsiteY4" fmla="*/ 206743 h 5352436"/>
              <a:gd name="connsiteX5" fmla="*/ 9144072 w 9144072"/>
              <a:gd name="connsiteY5" fmla="*/ 1280036 h 5352436"/>
              <a:gd name="connsiteX6" fmla="*/ 8919784 w 9144072"/>
              <a:gd name="connsiteY6" fmla="*/ 3260785 h 5352436"/>
              <a:gd name="connsiteX7" fmla="*/ 9144072 w 9144072"/>
              <a:gd name="connsiteY7" fmla="*/ 4486177 h 5352436"/>
              <a:gd name="connsiteX8" fmla="*/ 8329572 w 9144072"/>
              <a:gd name="connsiteY8" fmla="*/ 5352436 h 5352436"/>
              <a:gd name="connsiteX9" fmla="*/ 3157339 w 9144072"/>
              <a:gd name="connsiteY9" fmla="*/ 5037826 h 5352436"/>
              <a:gd name="connsiteX10" fmla="*/ 814572 w 9144072"/>
              <a:gd name="connsiteY10" fmla="*/ 5352436 h 5352436"/>
              <a:gd name="connsiteX11" fmla="*/ 72 w 9144072"/>
              <a:gd name="connsiteY11" fmla="*/ 4537936 h 5352436"/>
              <a:gd name="connsiteX12" fmla="*/ 327875 w 9144072"/>
              <a:gd name="connsiteY12" fmla="*/ 2984739 h 5352436"/>
              <a:gd name="connsiteX13" fmla="*/ 72 w 9144072"/>
              <a:gd name="connsiteY13" fmla="*/ 1280036 h 5352436"/>
              <a:gd name="connsiteX0" fmla="*/ 72 w 9144072"/>
              <a:gd name="connsiteY0" fmla="*/ 1280036 h 5550990"/>
              <a:gd name="connsiteX1" fmla="*/ 814572 w 9144072"/>
              <a:gd name="connsiteY1" fmla="*/ 465536 h 5550990"/>
              <a:gd name="connsiteX2" fmla="*/ 3105580 w 9144072"/>
              <a:gd name="connsiteY2" fmla="*/ 0 h 5550990"/>
              <a:gd name="connsiteX3" fmla="*/ 5986804 w 9144072"/>
              <a:gd name="connsiteY3" fmla="*/ 414068 h 5550990"/>
              <a:gd name="connsiteX4" fmla="*/ 8277814 w 9144072"/>
              <a:gd name="connsiteY4" fmla="*/ 206743 h 5550990"/>
              <a:gd name="connsiteX5" fmla="*/ 9144072 w 9144072"/>
              <a:gd name="connsiteY5" fmla="*/ 1280036 h 5550990"/>
              <a:gd name="connsiteX6" fmla="*/ 8919784 w 9144072"/>
              <a:gd name="connsiteY6" fmla="*/ 3260785 h 5550990"/>
              <a:gd name="connsiteX7" fmla="*/ 9144072 w 9144072"/>
              <a:gd name="connsiteY7" fmla="*/ 4486177 h 5550990"/>
              <a:gd name="connsiteX8" fmla="*/ 8329572 w 9144072"/>
              <a:gd name="connsiteY8" fmla="*/ 5352436 h 5550990"/>
              <a:gd name="connsiteX9" fmla="*/ 5917792 w 9144072"/>
              <a:gd name="connsiteY9" fmla="*/ 5538158 h 5550990"/>
              <a:gd name="connsiteX10" fmla="*/ 3157339 w 9144072"/>
              <a:gd name="connsiteY10" fmla="*/ 5037826 h 5550990"/>
              <a:gd name="connsiteX11" fmla="*/ 814572 w 9144072"/>
              <a:gd name="connsiteY11" fmla="*/ 5352436 h 5550990"/>
              <a:gd name="connsiteX12" fmla="*/ 72 w 9144072"/>
              <a:gd name="connsiteY12" fmla="*/ 4537936 h 5550990"/>
              <a:gd name="connsiteX13" fmla="*/ 327875 w 9144072"/>
              <a:gd name="connsiteY13" fmla="*/ 2984739 h 5550990"/>
              <a:gd name="connsiteX14" fmla="*/ 72 w 9144072"/>
              <a:gd name="connsiteY14" fmla="*/ 1280036 h 5550990"/>
              <a:gd name="connsiteX0" fmla="*/ 72 w 9144072"/>
              <a:gd name="connsiteY0" fmla="*/ 1280036 h 5545698"/>
              <a:gd name="connsiteX1" fmla="*/ 814572 w 9144072"/>
              <a:gd name="connsiteY1" fmla="*/ 465536 h 5545698"/>
              <a:gd name="connsiteX2" fmla="*/ 3105580 w 9144072"/>
              <a:gd name="connsiteY2" fmla="*/ 0 h 5545698"/>
              <a:gd name="connsiteX3" fmla="*/ 5986804 w 9144072"/>
              <a:gd name="connsiteY3" fmla="*/ 414068 h 5545698"/>
              <a:gd name="connsiteX4" fmla="*/ 8277814 w 9144072"/>
              <a:gd name="connsiteY4" fmla="*/ 206743 h 5545698"/>
              <a:gd name="connsiteX5" fmla="*/ 9144072 w 9144072"/>
              <a:gd name="connsiteY5" fmla="*/ 1280036 h 5545698"/>
              <a:gd name="connsiteX6" fmla="*/ 8919784 w 9144072"/>
              <a:gd name="connsiteY6" fmla="*/ 3260785 h 5545698"/>
              <a:gd name="connsiteX7" fmla="*/ 9144072 w 9144072"/>
              <a:gd name="connsiteY7" fmla="*/ 4486177 h 5545698"/>
              <a:gd name="connsiteX8" fmla="*/ 8329572 w 9144072"/>
              <a:gd name="connsiteY8" fmla="*/ 5352436 h 5545698"/>
              <a:gd name="connsiteX9" fmla="*/ 5917792 w 9144072"/>
              <a:gd name="connsiteY9" fmla="*/ 5538158 h 5545698"/>
              <a:gd name="connsiteX10" fmla="*/ 3157339 w 9144072"/>
              <a:gd name="connsiteY10" fmla="*/ 5037826 h 5545698"/>
              <a:gd name="connsiteX11" fmla="*/ 814572 w 9144072"/>
              <a:gd name="connsiteY11" fmla="*/ 5352436 h 5545698"/>
              <a:gd name="connsiteX12" fmla="*/ 72 w 9144072"/>
              <a:gd name="connsiteY12" fmla="*/ 4537936 h 5545698"/>
              <a:gd name="connsiteX13" fmla="*/ 327875 w 9144072"/>
              <a:gd name="connsiteY13" fmla="*/ 2984739 h 5545698"/>
              <a:gd name="connsiteX14" fmla="*/ 72 w 9144072"/>
              <a:gd name="connsiteY14" fmla="*/ 1280036 h 5545698"/>
              <a:gd name="connsiteX0" fmla="*/ 72 w 9144072"/>
              <a:gd name="connsiteY0" fmla="*/ 1280036 h 5538158"/>
              <a:gd name="connsiteX1" fmla="*/ 814572 w 9144072"/>
              <a:gd name="connsiteY1" fmla="*/ 465536 h 5538158"/>
              <a:gd name="connsiteX2" fmla="*/ 3105580 w 9144072"/>
              <a:gd name="connsiteY2" fmla="*/ 0 h 5538158"/>
              <a:gd name="connsiteX3" fmla="*/ 5986804 w 9144072"/>
              <a:gd name="connsiteY3" fmla="*/ 414068 h 5538158"/>
              <a:gd name="connsiteX4" fmla="*/ 8277814 w 9144072"/>
              <a:gd name="connsiteY4" fmla="*/ 206743 h 5538158"/>
              <a:gd name="connsiteX5" fmla="*/ 9144072 w 9144072"/>
              <a:gd name="connsiteY5" fmla="*/ 1280036 h 5538158"/>
              <a:gd name="connsiteX6" fmla="*/ 8919784 w 9144072"/>
              <a:gd name="connsiteY6" fmla="*/ 3260785 h 5538158"/>
              <a:gd name="connsiteX7" fmla="*/ 9144072 w 9144072"/>
              <a:gd name="connsiteY7" fmla="*/ 4486177 h 5538158"/>
              <a:gd name="connsiteX8" fmla="*/ 8329572 w 9144072"/>
              <a:gd name="connsiteY8" fmla="*/ 5352436 h 5538158"/>
              <a:gd name="connsiteX9" fmla="*/ 5917792 w 9144072"/>
              <a:gd name="connsiteY9" fmla="*/ 5538158 h 5538158"/>
              <a:gd name="connsiteX10" fmla="*/ 3157339 w 9144072"/>
              <a:gd name="connsiteY10" fmla="*/ 5037826 h 5538158"/>
              <a:gd name="connsiteX11" fmla="*/ 814572 w 9144072"/>
              <a:gd name="connsiteY11" fmla="*/ 5352436 h 5538158"/>
              <a:gd name="connsiteX12" fmla="*/ 72 w 9144072"/>
              <a:gd name="connsiteY12" fmla="*/ 4537936 h 5538158"/>
              <a:gd name="connsiteX13" fmla="*/ 327875 w 9144072"/>
              <a:gd name="connsiteY13" fmla="*/ 2984739 h 5538158"/>
              <a:gd name="connsiteX14" fmla="*/ 72 w 9144072"/>
              <a:gd name="connsiteY14" fmla="*/ 1280036 h 5538158"/>
              <a:gd name="connsiteX0" fmla="*/ 72 w 9144072"/>
              <a:gd name="connsiteY0" fmla="*/ 1280036 h 5574937"/>
              <a:gd name="connsiteX1" fmla="*/ 814572 w 9144072"/>
              <a:gd name="connsiteY1" fmla="*/ 465536 h 5574937"/>
              <a:gd name="connsiteX2" fmla="*/ 3105580 w 9144072"/>
              <a:gd name="connsiteY2" fmla="*/ 0 h 5574937"/>
              <a:gd name="connsiteX3" fmla="*/ 5986804 w 9144072"/>
              <a:gd name="connsiteY3" fmla="*/ 414068 h 5574937"/>
              <a:gd name="connsiteX4" fmla="*/ 8277814 w 9144072"/>
              <a:gd name="connsiteY4" fmla="*/ 206743 h 5574937"/>
              <a:gd name="connsiteX5" fmla="*/ 9144072 w 9144072"/>
              <a:gd name="connsiteY5" fmla="*/ 1280036 h 5574937"/>
              <a:gd name="connsiteX6" fmla="*/ 8919784 w 9144072"/>
              <a:gd name="connsiteY6" fmla="*/ 3260785 h 5574937"/>
              <a:gd name="connsiteX7" fmla="*/ 9144072 w 9144072"/>
              <a:gd name="connsiteY7" fmla="*/ 4486177 h 5574937"/>
              <a:gd name="connsiteX8" fmla="*/ 8329572 w 9144072"/>
              <a:gd name="connsiteY8" fmla="*/ 5352436 h 5574937"/>
              <a:gd name="connsiteX9" fmla="*/ 5917792 w 9144072"/>
              <a:gd name="connsiteY9" fmla="*/ 5538158 h 5574937"/>
              <a:gd name="connsiteX10" fmla="*/ 3157339 w 9144072"/>
              <a:gd name="connsiteY10" fmla="*/ 5037826 h 5574937"/>
              <a:gd name="connsiteX11" fmla="*/ 814572 w 9144072"/>
              <a:gd name="connsiteY11" fmla="*/ 5352436 h 5574937"/>
              <a:gd name="connsiteX12" fmla="*/ 72 w 9144072"/>
              <a:gd name="connsiteY12" fmla="*/ 4537936 h 5574937"/>
              <a:gd name="connsiteX13" fmla="*/ 327875 w 9144072"/>
              <a:gd name="connsiteY13" fmla="*/ 2984739 h 5574937"/>
              <a:gd name="connsiteX14" fmla="*/ 72 w 9144072"/>
              <a:gd name="connsiteY14" fmla="*/ 1280036 h 5574937"/>
              <a:gd name="connsiteX0" fmla="*/ 72 w 9144072"/>
              <a:gd name="connsiteY0" fmla="*/ 1280036 h 5574937"/>
              <a:gd name="connsiteX1" fmla="*/ 814572 w 9144072"/>
              <a:gd name="connsiteY1" fmla="*/ 465536 h 5574937"/>
              <a:gd name="connsiteX2" fmla="*/ 3105580 w 9144072"/>
              <a:gd name="connsiteY2" fmla="*/ 0 h 5574937"/>
              <a:gd name="connsiteX3" fmla="*/ 5986804 w 9144072"/>
              <a:gd name="connsiteY3" fmla="*/ 414068 h 5574937"/>
              <a:gd name="connsiteX4" fmla="*/ 8277814 w 9144072"/>
              <a:gd name="connsiteY4" fmla="*/ 206743 h 5574937"/>
              <a:gd name="connsiteX5" fmla="*/ 9144072 w 9144072"/>
              <a:gd name="connsiteY5" fmla="*/ 1280036 h 5574937"/>
              <a:gd name="connsiteX6" fmla="*/ 8919784 w 9144072"/>
              <a:gd name="connsiteY6" fmla="*/ 3260785 h 5574937"/>
              <a:gd name="connsiteX7" fmla="*/ 9144072 w 9144072"/>
              <a:gd name="connsiteY7" fmla="*/ 4486177 h 5574937"/>
              <a:gd name="connsiteX8" fmla="*/ 8329572 w 9144072"/>
              <a:gd name="connsiteY8" fmla="*/ 5352436 h 5574937"/>
              <a:gd name="connsiteX9" fmla="*/ 5917792 w 9144072"/>
              <a:gd name="connsiteY9" fmla="*/ 5538158 h 5574937"/>
              <a:gd name="connsiteX10" fmla="*/ 3157339 w 9144072"/>
              <a:gd name="connsiteY10" fmla="*/ 5037826 h 5574937"/>
              <a:gd name="connsiteX11" fmla="*/ 814572 w 9144072"/>
              <a:gd name="connsiteY11" fmla="*/ 5352436 h 5574937"/>
              <a:gd name="connsiteX12" fmla="*/ 72 w 9144072"/>
              <a:gd name="connsiteY12" fmla="*/ 4537936 h 5574937"/>
              <a:gd name="connsiteX13" fmla="*/ 327875 w 9144072"/>
              <a:gd name="connsiteY13" fmla="*/ 2984739 h 5574937"/>
              <a:gd name="connsiteX14" fmla="*/ 72 w 9144072"/>
              <a:gd name="connsiteY14" fmla="*/ 1280036 h 5574937"/>
              <a:gd name="connsiteX0" fmla="*/ 72 w 9144072"/>
              <a:gd name="connsiteY0" fmla="*/ 1280036 h 5574937"/>
              <a:gd name="connsiteX1" fmla="*/ 814572 w 9144072"/>
              <a:gd name="connsiteY1" fmla="*/ 465536 h 5574937"/>
              <a:gd name="connsiteX2" fmla="*/ 3105580 w 9144072"/>
              <a:gd name="connsiteY2" fmla="*/ 0 h 5574937"/>
              <a:gd name="connsiteX3" fmla="*/ 5986804 w 9144072"/>
              <a:gd name="connsiteY3" fmla="*/ 414068 h 5574937"/>
              <a:gd name="connsiteX4" fmla="*/ 8277814 w 9144072"/>
              <a:gd name="connsiteY4" fmla="*/ 206743 h 5574937"/>
              <a:gd name="connsiteX5" fmla="*/ 9144072 w 9144072"/>
              <a:gd name="connsiteY5" fmla="*/ 1280036 h 5574937"/>
              <a:gd name="connsiteX6" fmla="*/ 8919784 w 9144072"/>
              <a:gd name="connsiteY6" fmla="*/ 3260785 h 5574937"/>
              <a:gd name="connsiteX7" fmla="*/ 9144072 w 9144072"/>
              <a:gd name="connsiteY7" fmla="*/ 4486177 h 5574937"/>
              <a:gd name="connsiteX8" fmla="*/ 8329572 w 9144072"/>
              <a:gd name="connsiteY8" fmla="*/ 5352436 h 5574937"/>
              <a:gd name="connsiteX9" fmla="*/ 5917792 w 9144072"/>
              <a:gd name="connsiteY9" fmla="*/ 5538158 h 5574937"/>
              <a:gd name="connsiteX10" fmla="*/ 3157339 w 9144072"/>
              <a:gd name="connsiteY10" fmla="*/ 5037826 h 5574937"/>
              <a:gd name="connsiteX11" fmla="*/ 814572 w 9144072"/>
              <a:gd name="connsiteY11" fmla="*/ 5352436 h 5574937"/>
              <a:gd name="connsiteX12" fmla="*/ 72 w 9144072"/>
              <a:gd name="connsiteY12" fmla="*/ 4537936 h 5574937"/>
              <a:gd name="connsiteX13" fmla="*/ 327875 w 9144072"/>
              <a:gd name="connsiteY13" fmla="*/ 2984739 h 5574937"/>
              <a:gd name="connsiteX14" fmla="*/ 72 w 9144072"/>
              <a:gd name="connsiteY14" fmla="*/ 1280036 h 5574937"/>
              <a:gd name="connsiteX0" fmla="*/ 72 w 9144072"/>
              <a:gd name="connsiteY0" fmla="*/ 1280036 h 5574937"/>
              <a:gd name="connsiteX1" fmla="*/ 814572 w 9144072"/>
              <a:gd name="connsiteY1" fmla="*/ 465536 h 5574937"/>
              <a:gd name="connsiteX2" fmla="*/ 3105580 w 9144072"/>
              <a:gd name="connsiteY2" fmla="*/ 0 h 5574937"/>
              <a:gd name="connsiteX3" fmla="*/ 5986804 w 9144072"/>
              <a:gd name="connsiteY3" fmla="*/ 414068 h 5574937"/>
              <a:gd name="connsiteX4" fmla="*/ 8277814 w 9144072"/>
              <a:gd name="connsiteY4" fmla="*/ 206743 h 5574937"/>
              <a:gd name="connsiteX5" fmla="*/ 9144072 w 9144072"/>
              <a:gd name="connsiteY5" fmla="*/ 1280036 h 5574937"/>
              <a:gd name="connsiteX6" fmla="*/ 8919784 w 9144072"/>
              <a:gd name="connsiteY6" fmla="*/ 3260785 h 5574937"/>
              <a:gd name="connsiteX7" fmla="*/ 9144072 w 9144072"/>
              <a:gd name="connsiteY7" fmla="*/ 4486177 h 5574937"/>
              <a:gd name="connsiteX8" fmla="*/ 8329572 w 9144072"/>
              <a:gd name="connsiteY8" fmla="*/ 5352436 h 5574937"/>
              <a:gd name="connsiteX9" fmla="*/ 5917792 w 9144072"/>
              <a:gd name="connsiteY9" fmla="*/ 5538158 h 5574937"/>
              <a:gd name="connsiteX10" fmla="*/ 3157339 w 9144072"/>
              <a:gd name="connsiteY10" fmla="*/ 5037826 h 5574937"/>
              <a:gd name="connsiteX11" fmla="*/ 814572 w 9144072"/>
              <a:gd name="connsiteY11" fmla="*/ 5352436 h 5574937"/>
              <a:gd name="connsiteX12" fmla="*/ 72 w 9144072"/>
              <a:gd name="connsiteY12" fmla="*/ 4537936 h 5574937"/>
              <a:gd name="connsiteX13" fmla="*/ 327875 w 9144072"/>
              <a:gd name="connsiteY13" fmla="*/ 2984739 h 5574937"/>
              <a:gd name="connsiteX14" fmla="*/ 72 w 9144072"/>
              <a:gd name="connsiteY14" fmla="*/ 1280036 h 5574937"/>
              <a:gd name="connsiteX0" fmla="*/ 72 w 9144072"/>
              <a:gd name="connsiteY0" fmla="*/ 1280036 h 5574937"/>
              <a:gd name="connsiteX1" fmla="*/ 814572 w 9144072"/>
              <a:gd name="connsiteY1" fmla="*/ 465536 h 5574937"/>
              <a:gd name="connsiteX2" fmla="*/ 3105580 w 9144072"/>
              <a:gd name="connsiteY2" fmla="*/ 0 h 5574937"/>
              <a:gd name="connsiteX3" fmla="*/ 5986804 w 9144072"/>
              <a:gd name="connsiteY3" fmla="*/ 414068 h 5574937"/>
              <a:gd name="connsiteX4" fmla="*/ 8277814 w 9144072"/>
              <a:gd name="connsiteY4" fmla="*/ 206743 h 5574937"/>
              <a:gd name="connsiteX5" fmla="*/ 9144072 w 9144072"/>
              <a:gd name="connsiteY5" fmla="*/ 1280036 h 5574937"/>
              <a:gd name="connsiteX6" fmla="*/ 8919784 w 9144072"/>
              <a:gd name="connsiteY6" fmla="*/ 3260785 h 5574937"/>
              <a:gd name="connsiteX7" fmla="*/ 9144072 w 9144072"/>
              <a:gd name="connsiteY7" fmla="*/ 4486177 h 5574937"/>
              <a:gd name="connsiteX8" fmla="*/ 8329572 w 9144072"/>
              <a:gd name="connsiteY8" fmla="*/ 5352436 h 5574937"/>
              <a:gd name="connsiteX9" fmla="*/ 5917792 w 9144072"/>
              <a:gd name="connsiteY9" fmla="*/ 5538158 h 5574937"/>
              <a:gd name="connsiteX10" fmla="*/ 3157339 w 9144072"/>
              <a:gd name="connsiteY10" fmla="*/ 5037826 h 5574937"/>
              <a:gd name="connsiteX11" fmla="*/ 814572 w 9144072"/>
              <a:gd name="connsiteY11" fmla="*/ 5352436 h 5574937"/>
              <a:gd name="connsiteX12" fmla="*/ 72 w 9144072"/>
              <a:gd name="connsiteY12" fmla="*/ 4537936 h 5574937"/>
              <a:gd name="connsiteX13" fmla="*/ 327875 w 9144072"/>
              <a:gd name="connsiteY13" fmla="*/ 2984739 h 5574937"/>
              <a:gd name="connsiteX14" fmla="*/ 72 w 9144072"/>
              <a:gd name="connsiteY14" fmla="*/ 1280036 h 5574937"/>
              <a:gd name="connsiteX0" fmla="*/ 72 w 9144072"/>
              <a:gd name="connsiteY0" fmla="*/ 1280036 h 5617420"/>
              <a:gd name="connsiteX1" fmla="*/ 814572 w 9144072"/>
              <a:gd name="connsiteY1" fmla="*/ 465536 h 5617420"/>
              <a:gd name="connsiteX2" fmla="*/ 3105580 w 9144072"/>
              <a:gd name="connsiteY2" fmla="*/ 0 h 5617420"/>
              <a:gd name="connsiteX3" fmla="*/ 5986804 w 9144072"/>
              <a:gd name="connsiteY3" fmla="*/ 414068 h 5617420"/>
              <a:gd name="connsiteX4" fmla="*/ 8277814 w 9144072"/>
              <a:gd name="connsiteY4" fmla="*/ 206743 h 5617420"/>
              <a:gd name="connsiteX5" fmla="*/ 9144072 w 9144072"/>
              <a:gd name="connsiteY5" fmla="*/ 1280036 h 5617420"/>
              <a:gd name="connsiteX6" fmla="*/ 8919784 w 9144072"/>
              <a:gd name="connsiteY6" fmla="*/ 3260785 h 5617420"/>
              <a:gd name="connsiteX7" fmla="*/ 9144072 w 9144072"/>
              <a:gd name="connsiteY7" fmla="*/ 4486177 h 5617420"/>
              <a:gd name="connsiteX8" fmla="*/ 8329572 w 9144072"/>
              <a:gd name="connsiteY8" fmla="*/ 5352436 h 5617420"/>
              <a:gd name="connsiteX9" fmla="*/ 5917792 w 9144072"/>
              <a:gd name="connsiteY9" fmla="*/ 5538158 h 5617420"/>
              <a:gd name="connsiteX10" fmla="*/ 2973790 w 9144072"/>
              <a:gd name="connsiteY10" fmla="*/ 5503653 h 5617420"/>
              <a:gd name="connsiteX11" fmla="*/ 814572 w 9144072"/>
              <a:gd name="connsiteY11" fmla="*/ 5352436 h 5617420"/>
              <a:gd name="connsiteX12" fmla="*/ 72 w 9144072"/>
              <a:gd name="connsiteY12" fmla="*/ 4537936 h 5617420"/>
              <a:gd name="connsiteX13" fmla="*/ 327875 w 9144072"/>
              <a:gd name="connsiteY13" fmla="*/ 2984739 h 5617420"/>
              <a:gd name="connsiteX14" fmla="*/ 72 w 9144072"/>
              <a:gd name="connsiteY14" fmla="*/ 1280036 h 5617420"/>
              <a:gd name="connsiteX0" fmla="*/ 72 w 9144072"/>
              <a:gd name="connsiteY0" fmla="*/ 1280036 h 5541262"/>
              <a:gd name="connsiteX1" fmla="*/ 814572 w 9144072"/>
              <a:gd name="connsiteY1" fmla="*/ 465536 h 5541262"/>
              <a:gd name="connsiteX2" fmla="*/ 3105580 w 9144072"/>
              <a:gd name="connsiteY2" fmla="*/ 0 h 5541262"/>
              <a:gd name="connsiteX3" fmla="*/ 5986804 w 9144072"/>
              <a:gd name="connsiteY3" fmla="*/ 414068 h 5541262"/>
              <a:gd name="connsiteX4" fmla="*/ 8277814 w 9144072"/>
              <a:gd name="connsiteY4" fmla="*/ 206743 h 5541262"/>
              <a:gd name="connsiteX5" fmla="*/ 9144072 w 9144072"/>
              <a:gd name="connsiteY5" fmla="*/ 1280036 h 5541262"/>
              <a:gd name="connsiteX6" fmla="*/ 8919784 w 9144072"/>
              <a:gd name="connsiteY6" fmla="*/ 3260785 h 5541262"/>
              <a:gd name="connsiteX7" fmla="*/ 9144072 w 9144072"/>
              <a:gd name="connsiteY7" fmla="*/ 4486177 h 5541262"/>
              <a:gd name="connsiteX8" fmla="*/ 8329572 w 9144072"/>
              <a:gd name="connsiteY8" fmla="*/ 5352436 h 5541262"/>
              <a:gd name="connsiteX9" fmla="*/ 5867734 w 9144072"/>
              <a:gd name="connsiteY9" fmla="*/ 5434641 h 5541262"/>
              <a:gd name="connsiteX10" fmla="*/ 2973790 w 9144072"/>
              <a:gd name="connsiteY10" fmla="*/ 5503653 h 5541262"/>
              <a:gd name="connsiteX11" fmla="*/ 814572 w 9144072"/>
              <a:gd name="connsiteY11" fmla="*/ 5352436 h 5541262"/>
              <a:gd name="connsiteX12" fmla="*/ 72 w 9144072"/>
              <a:gd name="connsiteY12" fmla="*/ 4537936 h 5541262"/>
              <a:gd name="connsiteX13" fmla="*/ 327875 w 9144072"/>
              <a:gd name="connsiteY13" fmla="*/ 2984739 h 5541262"/>
              <a:gd name="connsiteX14" fmla="*/ 72 w 9144072"/>
              <a:gd name="connsiteY14" fmla="*/ 1280036 h 5541262"/>
              <a:gd name="connsiteX0" fmla="*/ 72 w 9144072"/>
              <a:gd name="connsiteY0" fmla="*/ 1280036 h 5552655"/>
              <a:gd name="connsiteX1" fmla="*/ 814572 w 9144072"/>
              <a:gd name="connsiteY1" fmla="*/ 465536 h 5552655"/>
              <a:gd name="connsiteX2" fmla="*/ 3105580 w 9144072"/>
              <a:gd name="connsiteY2" fmla="*/ 0 h 5552655"/>
              <a:gd name="connsiteX3" fmla="*/ 5986804 w 9144072"/>
              <a:gd name="connsiteY3" fmla="*/ 414068 h 5552655"/>
              <a:gd name="connsiteX4" fmla="*/ 8277814 w 9144072"/>
              <a:gd name="connsiteY4" fmla="*/ 206743 h 5552655"/>
              <a:gd name="connsiteX5" fmla="*/ 9144072 w 9144072"/>
              <a:gd name="connsiteY5" fmla="*/ 1280036 h 5552655"/>
              <a:gd name="connsiteX6" fmla="*/ 8919784 w 9144072"/>
              <a:gd name="connsiteY6" fmla="*/ 3260785 h 5552655"/>
              <a:gd name="connsiteX7" fmla="*/ 9144072 w 9144072"/>
              <a:gd name="connsiteY7" fmla="*/ 4486177 h 5552655"/>
              <a:gd name="connsiteX8" fmla="*/ 8329572 w 9144072"/>
              <a:gd name="connsiteY8" fmla="*/ 5507712 h 5552655"/>
              <a:gd name="connsiteX9" fmla="*/ 5867734 w 9144072"/>
              <a:gd name="connsiteY9" fmla="*/ 5434641 h 5552655"/>
              <a:gd name="connsiteX10" fmla="*/ 2973790 w 9144072"/>
              <a:gd name="connsiteY10" fmla="*/ 5503653 h 5552655"/>
              <a:gd name="connsiteX11" fmla="*/ 814572 w 9144072"/>
              <a:gd name="connsiteY11" fmla="*/ 5352436 h 5552655"/>
              <a:gd name="connsiteX12" fmla="*/ 72 w 9144072"/>
              <a:gd name="connsiteY12" fmla="*/ 4537936 h 5552655"/>
              <a:gd name="connsiteX13" fmla="*/ 327875 w 9144072"/>
              <a:gd name="connsiteY13" fmla="*/ 2984739 h 5552655"/>
              <a:gd name="connsiteX14" fmla="*/ 72 w 9144072"/>
              <a:gd name="connsiteY14" fmla="*/ 1280036 h 5552655"/>
              <a:gd name="connsiteX0" fmla="*/ 72 w 9144072"/>
              <a:gd name="connsiteY0" fmla="*/ 1280036 h 5552655"/>
              <a:gd name="connsiteX1" fmla="*/ 814572 w 9144072"/>
              <a:gd name="connsiteY1" fmla="*/ 465536 h 5552655"/>
              <a:gd name="connsiteX2" fmla="*/ 3105580 w 9144072"/>
              <a:gd name="connsiteY2" fmla="*/ 0 h 5552655"/>
              <a:gd name="connsiteX3" fmla="*/ 5986804 w 9144072"/>
              <a:gd name="connsiteY3" fmla="*/ 414068 h 5552655"/>
              <a:gd name="connsiteX4" fmla="*/ 8277814 w 9144072"/>
              <a:gd name="connsiteY4" fmla="*/ 206743 h 5552655"/>
              <a:gd name="connsiteX5" fmla="*/ 9144072 w 9144072"/>
              <a:gd name="connsiteY5" fmla="*/ 1280036 h 5552655"/>
              <a:gd name="connsiteX6" fmla="*/ 8919784 w 9144072"/>
              <a:gd name="connsiteY6" fmla="*/ 3260785 h 5552655"/>
              <a:gd name="connsiteX7" fmla="*/ 9144072 w 9144072"/>
              <a:gd name="connsiteY7" fmla="*/ 4486177 h 5552655"/>
              <a:gd name="connsiteX8" fmla="*/ 8329572 w 9144072"/>
              <a:gd name="connsiteY8" fmla="*/ 5507712 h 5552655"/>
              <a:gd name="connsiteX9" fmla="*/ 5867734 w 9144072"/>
              <a:gd name="connsiteY9" fmla="*/ 5434641 h 5552655"/>
              <a:gd name="connsiteX10" fmla="*/ 2973790 w 9144072"/>
              <a:gd name="connsiteY10" fmla="*/ 5503653 h 5552655"/>
              <a:gd name="connsiteX11" fmla="*/ 814572 w 9144072"/>
              <a:gd name="connsiteY11" fmla="*/ 5352436 h 5552655"/>
              <a:gd name="connsiteX12" fmla="*/ 72 w 9144072"/>
              <a:gd name="connsiteY12" fmla="*/ 4537936 h 5552655"/>
              <a:gd name="connsiteX13" fmla="*/ 327875 w 9144072"/>
              <a:gd name="connsiteY13" fmla="*/ 2984739 h 5552655"/>
              <a:gd name="connsiteX14" fmla="*/ 72 w 9144072"/>
              <a:gd name="connsiteY14" fmla="*/ 1280036 h 5552655"/>
              <a:gd name="connsiteX0" fmla="*/ 72 w 9144072"/>
              <a:gd name="connsiteY0" fmla="*/ 1280036 h 5655267"/>
              <a:gd name="connsiteX1" fmla="*/ 814572 w 9144072"/>
              <a:gd name="connsiteY1" fmla="*/ 465536 h 5655267"/>
              <a:gd name="connsiteX2" fmla="*/ 3105580 w 9144072"/>
              <a:gd name="connsiteY2" fmla="*/ 0 h 5655267"/>
              <a:gd name="connsiteX3" fmla="*/ 5986804 w 9144072"/>
              <a:gd name="connsiteY3" fmla="*/ 414068 h 5655267"/>
              <a:gd name="connsiteX4" fmla="*/ 8277814 w 9144072"/>
              <a:gd name="connsiteY4" fmla="*/ 206743 h 5655267"/>
              <a:gd name="connsiteX5" fmla="*/ 9144072 w 9144072"/>
              <a:gd name="connsiteY5" fmla="*/ 1280036 h 5655267"/>
              <a:gd name="connsiteX6" fmla="*/ 8919784 w 9144072"/>
              <a:gd name="connsiteY6" fmla="*/ 3260785 h 5655267"/>
              <a:gd name="connsiteX7" fmla="*/ 9144072 w 9144072"/>
              <a:gd name="connsiteY7" fmla="*/ 4486177 h 5655267"/>
              <a:gd name="connsiteX8" fmla="*/ 8329572 w 9144072"/>
              <a:gd name="connsiteY8" fmla="*/ 5507712 h 5655267"/>
              <a:gd name="connsiteX9" fmla="*/ 5867734 w 9144072"/>
              <a:gd name="connsiteY9" fmla="*/ 5434641 h 5655267"/>
              <a:gd name="connsiteX10" fmla="*/ 2973790 w 9144072"/>
              <a:gd name="connsiteY10" fmla="*/ 5503653 h 5655267"/>
              <a:gd name="connsiteX11" fmla="*/ 814572 w 9144072"/>
              <a:gd name="connsiteY11" fmla="*/ 5352436 h 5655267"/>
              <a:gd name="connsiteX12" fmla="*/ 72 w 9144072"/>
              <a:gd name="connsiteY12" fmla="*/ 4537936 h 5655267"/>
              <a:gd name="connsiteX13" fmla="*/ 327875 w 9144072"/>
              <a:gd name="connsiteY13" fmla="*/ 2984739 h 5655267"/>
              <a:gd name="connsiteX14" fmla="*/ 72 w 9144072"/>
              <a:gd name="connsiteY14" fmla="*/ 1280036 h 5655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44072" h="5655267">
                <a:moveTo>
                  <a:pt x="72" y="1280036"/>
                </a:moveTo>
                <a:cubicBezTo>
                  <a:pt x="72" y="830200"/>
                  <a:pt x="364736" y="465536"/>
                  <a:pt x="814572" y="465536"/>
                </a:cubicBezTo>
                <a:cubicBezTo>
                  <a:pt x="2118830" y="465633"/>
                  <a:pt x="1801322" y="-97"/>
                  <a:pt x="3105580" y="0"/>
                </a:cubicBezTo>
                <a:cubicBezTo>
                  <a:pt x="4042984" y="80513"/>
                  <a:pt x="5049400" y="419819"/>
                  <a:pt x="5986804" y="414068"/>
                </a:cubicBezTo>
                <a:cubicBezTo>
                  <a:pt x="6750474" y="344960"/>
                  <a:pt x="7410627" y="155082"/>
                  <a:pt x="8277814" y="206743"/>
                </a:cubicBezTo>
                <a:cubicBezTo>
                  <a:pt x="8813914" y="258502"/>
                  <a:pt x="9144072" y="830200"/>
                  <a:pt x="9144072" y="1280036"/>
                </a:cubicBezTo>
                <a:cubicBezTo>
                  <a:pt x="9144072" y="1808014"/>
                  <a:pt x="8919784" y="2732807"/>
                  <a:pt x="8919784" y="3260785"/>
                </a:cubicBezTo>
                <a:lnTo>
                  <a:pt x="9144072" y="4486177"/>
                </a:lnTo>
                <a:cubicBezTo>
                  <a:pt x="9144072" y="4936013"/>
                  <a:pt x="8796661" y="5386942"/>
                  <a:pt x="8329572" y="5507712"/>
                </a:cubicBezTo>
                <a:cubicBezTo>
                  <a:pt x="7705595" y="5697419"/>
                  <a:pt x="6816037" y="5211031"/>
                  <a:pt x="5867734" y="5434641"/>
                </a:cubicBezTo>
                <a:cubicBezTo>
                  <a:pt x="4971189" y="5640998"/>
                  <a:pt x="3740896" y="5773271"/>
                  <a:pt x="2973790" y="5503653"/>
                </a:cubicBezTo>
                <a:cubicBezTo>
                  <a:pt x="2242927" y="5177203"/>
                  <a:pt x="1595494" y="5247566"/>
                  <a:pt x="814572" y="5352436"/>
                </a:cubicBezTo>
                <a:cubicBezTo>
                  <a:pt x="364736" y="5352436"/>
                  <a:pt x="72" y="4987772"/>
                  <a:pt x="72" y="4537936"/>
                </a:cubicBezTo>
                <a:cubicBezTo>
                  <a:pt x="-5679" y="4002951"/>
                  <a:pt x="333626" y="3519724"/>
                  <a:pt x="327875" y="2984739"/>
                </a:cubicBezTo>
                <a:cubicBezTo>
                  <a:pt x="333626" y="2433757"/>
                  <a:pt x="-5679" y="1831018"/>
                  <a:pt x="72" y="1280036"/>
                </a:cubicBezTo>
                <a:close/>
              </a:path>
            </a:pathLst>
          </a:custGeom>
          <a:pattFill prst="wdDnDiag">
            <a:fgClr>
              <a:schemeClr val="accent2">
                <a:lumMod val="20000"/>
                <a:lumOff val="80000"/>
              </a:schemeClr>
            </a:fgClr>
            <a:bgClr>
              <a:schemeClr val="accent2">
                <a:lumMod val="60000"/>
                <a:lumOff val="4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10">
            <a:extLst>
              <a:ext uri="{FF2B5EF4-FFF2-40B4-BE49-F238E27FC236}">
                <a16:creationId xmlns:a16="http://schemas.microsoft.com/office/drawing/2014/main" id="{918B155E-988C-4F8B-A218-838264E4B967}"/>
              </a:ext>
            </a:extLst>
          </p:cNvPr>
          <p:cNvSpPr txBox="1"/>
          <p:nvPr/>
        </p:nvSpPr>
        <p:spPr>
          <a:xfrm>
            <a:off x="2910187" y="2718508"/>
            <a:ext cx="5918764" cy="98488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การจัดตกแต่งส้มตำปูปลาร้าด้วยวิธีใดที่จะช่วยให้ส้มตำปูปลาร้าสวยงาม น่ารับประทานมากยิ่งขึ้น</a:t>
            </a:r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66ED74-ACCC-4AB9-902A-4A307EA91FEB}"/>
              </a:ext>
            </a:extLst>
          </p:cNvPr>
          <p:cNvSpPr txBox="1"/>
          <p:nvPr/>
        </p:nvSpPr>
        <p:spPr>
          <a:xfrm>
            <a:off x="3776882" y="4097252"/>
            <a:ext cx="5766602" cy="954107"/>
          </a:xfrm>
          <a:prstGeom prst="rect">
            <a:avLst/>
          </a:prstGeom>
          <a:noFill/>
          <a:ln w="38100">
            <a:solidFill>
              <a:srgbClr val="FFC000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ตักส้มตำใส่จานกลมแบน</a:t>
            </a:r>
            <a:r>
              <a:rPr kumimoji="0" lang="th-TH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โดยให้ส้มตำอยู่ตรงกลางของจาน นำมะเขือเทศ ถั่วฝักยาว ปูดอง จัดวางอยู่บนเนื้อมะละกอ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7" name="รูปภาพ 7" descr="รูปภาพประกอบด้วย ข้อความ, ตุ๊กตา, ของเล่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7B7B368A-5921-44C2-88F1-7CD453E084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7474" y1="36861" x2="17474" y2="36861"/>
                        <a14:foregroundMark x1="22737" y1="10949" x2="22737" y2="10949"/>
                        <a14:foregroundMark x1="31579" y1="8759" x2="31579" y2="8759"/>
                        <a14:foregroundMark x1="49474" y1="4836" x2="49474" y2="4836"/>
                        <a14:foregroundMark x1="60632" y1="11588" x2="60632" y2="11588"/>
                        <a14:foregroundMark x1="42737" y1="14781" x2="42737" y2="14781"/>
                        <a14:foregroundMark x1="51579" y1="2372" x2="51579" y2="2372"/>
                        <a14:foregroundMark x1="19789" y1="9489" x2="19789" y2="9489"/>
                        <a14:foregroundMark x1="21895" y1="7026" x2="21895" y2="7026"/>
                        <a14:foregroundMark x1="15368" y1="9854" x2="15368" y2="9854"/>
                        <a14:foregroundMark x1="18947" y1="14507" x2="18947" y2="14507"/>
                        <a14:foregroundMark x1="25053" y1="9854" x2="25053" y2="9854"/>
                        <a14:foregroundMark x1="25053" y1="8029" x2="25053" y2="8029"/>
                        <a14:foregroundMark x1="22737" y1="6661" x2="22737" y2="6661"/>
                        <a14:foregroundMark x1="22737" y1="6661" x2="22737" y2="6661"/>
                        <a14:foregroundMark x1="25684" y1="5931" x2="25684" y2="5931"/>
                        <a14:foregroundMark x1="33053" y1="11588" x2="33053" y2="11588"/>
                        <a14:foregroundMark x1="12421" y1="39325" x2="12421" y2="39325"/>
                        <a14:foregroundMark x1="55368" y1="95529" x2="55368" y2="95529"/>
                        <a14:foregroundMark x1="31579" y1="96259" x2="31579" y2="96259"/>
                        <a14:foregroundMark x1="21895" y1="15511" x2="21895" y2="15511"/>
                        <a14:foregroundMark x1="27158" y1="21898" x2="27158" y2="218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5550" y="2297052"/>
            <a:ext cx="1724637" cy="36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สี่เหลี่ยมผืนผ้ามุมมน 2">
            <a:extLst>
              <a:ext uri="{FF2B5EF4-FFF2-40B4-BE49-F238E27FC236}">
                <a16:creationId xmlns:a16="http://schemas.microsoft.com/office/drawing/2014/main" id="{A2B0B2F3-4170-4640-91E4-D8BF9B4E6AFD}"/>
              </a:ext>
            </a:extLst>
          </p:cNvPr>
          <p:cNvSpPr/>
          <p:nvPr/>
        </p:nvSpPr>
        <p:spPr>
          <a:xfrm>
            <a:off x="744121" y="833778"/>
            <a:ext cx="10683570" cy="1340645"/>
          </a:xfrm>
          <a:custGeom>
            <a:avLst/>
            <a:gdLst>
              <a:gd name="connsiteX0" fmla="*/ 0 w 9144000"/>
              <a:gd name="connsiteY0" fmla="*/ 814500 h 4886900"/>
              <a:gd name="connsiteX1" fmla="*/ 814500 w 9144000"/>
              <a:gd name="connsiteY1" fmla="*/ 0 h 4886900"/>
              <a:gd name="connsiteX2" fmla="*/ 8329500 w 9144000"/>
              <a:gd name="connsiteY2" fmla="*/ 0 h 4886900"/>
              <a:gd name="connsiteX3" fmla="*/ 9144000 w 9144000"/>
              <a:gd name="connsiteY3" fmla="*/ 814500 h 4886900"/>
              <a:gd name="connsiteX4" fmla="*/ 9144000 w 9144000"/>
              <a:gd name="connsiteY4" fmla="*/ 4072400 h 4886900"/>
              <a:gd name="connsiteX5" fmla="*/ 8329500 w 9144000"/>
              <a:gd name="connsiteY5" fmla="*/ 4886900 h 4886900"/>
              <a:gd name="connsiteX6" fmla="*/ 814500 w 9144000"/>
              <a:gd name="connsiteY6" fmla="*/ 4886900 h 4886900"/>
              <a:gd name="connsiteX7" fmla="*/ 0 w 9144000"/>
              <a:gd name="connsiteY7" fmla="*/ 4072400 h 4886900"/>
              <a:gd name="connsiteX8" fmla="*/ 0 w 9144000"/>
              <a:gd name="connsiteY8" fmla="*/ 814500 h 4886900"/>
              <a:gd name="connsiteX0" fmla="*/ 72 w 9144072"/>
              <a:gd name="connsiteY0" fmla="*/ 814500 h 4886900"/>
              <a:gd name="connsiteX1" fmla="*/ 814572 w 9144072"/>
              <a:gd name="connsiteY1" fmla="*/ 0 h 4886900"/>
              <a:gd name="connsiteX2" fmla="*/ 8329572 w 9144072"/>
              <a:gd name="connsiteY2" fmla="*/ 0 h 4886900"/>
              <a:gd name="connsiteX3" fmla="*/ 9144072 w 9144072"/>
              <a:gd name="connsiteY3" fmla="*/ 814500 h 4886900"/>
              <a:gd name="connsiteX4" fmla="*/ 9144072 w 9144072"/>
              <a:gd name="connsiteY4" fmla="*/ 4072400 h 4886900"/>
              <a:gd name="connsiteX5" fmla="*/ 8329572 w 9144072"/>
              <a:gd name="connsiteY5" fmla="*/ 4886900 h 4886900"/>
              <a:gd name="connsiteX6" fmla="*/ 814572 w 9144072"/>
              <a:gd name="connsiteY6" fmla="*/ 4886900 h 4886900"/>
              <a:gd name="connsiteX7" fmla="*/ 72 w 9144072"/>
              <a:gd name="connsiteY7" fmla="*/ 4072400 h 4886900"/>
              <a:gd name="connsiteX8" fmla="*/ 327875 w 9144072"/>
              <a:gd name="connsiteY8" fmla="*/ 2519203 h 4886900"/>
              <a:gd name="connsiteX9" fmla="*/ 72 w 9144072"/>
              <a:gd name="connsiteY9" fmla="*/ 814500 h 4886900"/>
              <a:gd name="connsiteX0" fmla="*/ 72 w 9144072"/>
              <a:gd name="connsiteY0" fmla="*/ 814500 h 4886900"/>
              <a:gd name="connsiteX1" fmla="*/ 814572 w 9144072"/>
              <a:gd name="connsiteY1" fmla="*/ 0 h 4886900"/>
              <a:gd name="connsiteX2" fmla="*/ 8329572 w 9144072"/>
              <a:gd name="connsiteY2" fmla="*/ 0 h 4886900"/>
              <a:gd name="connsiteX3" fmla="*/ 9144072 w 9144072"/>
              <a:gd name="connsiteY3" fmla="*/ 814500 h 4886900"/>
              <a:gd name="connsiteX4" fmla="*/ 9144072 w 9144072"/>
              <a:gd name="connsiteY4" fmla="*/ 4072400 h 4886900"/>
              <a:gd name="connsiteX5" fmla="*/ 8329572 w 9144072"/>
              <a:gd name="connsiteY5" fmla="*/ 4886900 h 4886900"/>
              <a:gd name="connsiteX6" fmla="*/ 3157339 w 9144072"/>
              <a:gd name="connsiteY6" fmla="*/ 4572290 h 4886900"/>
              <a:gd name="connsiteX7" fmla="*/ 814572 w 9144072"/>
              <a:gd name="connsiteY7" fmla="*/ 4886900 h 4886900"/>
              <a:gd name="connsiteX8" fmla="*/ 72 w 9144072"/>
              <a:gd name="connsiteY8" fmla="*/ 4072400 h 4886900"/>
              <a:gd name="connsiteX9" fmla="*/ 327875 w 9144072"/>
              <a:gd name="connsiteY9" fmla="*/ 2519203 h 4886900"/>
              <a:gd name="connsiteX10" fmla="*/ 72 w 9144072"/>
              <a:gd name="connsiteY10" fmla="*/ 814500 h 4886900"/>
              <a:gd name="connsiteX0" fmla="*/ 72 w 9144072"/>
              <a:gd name="connsiteY0" fmla="*/ 814500 h 4886900"/>
              <a:gd name="connsiteX1" fmla="*/ 814572 w 9144072"/>
              <a:gd name="connsiteY1" fmla="*/ 0 h 4886900"/>
              <a:gd name="connsiteX2" fmla="*/ 8329572 w 9144072"/>
              <a:gd name="connsiteY2" fmla="*/ 0 h 4886900"/>
              <a:gd name="connsiteX3" fmla="*/ 9144072 w 9144072"/>
              <a:gd name="connsiteY3" fmla="*/ 814500 h 4886900"/>
              <a:gd name="connsiteX4" fmla="*/ 9144072 w 9144072"/>
              <a:gd name="connsiteY4" fmla="*/ 4020641 h 4886900"/>
              <a:gd name="connsiteX5" fmla="*/ 8329572 w 9144072"/>
              <a:gd name="connsiteY5" fmla="*/ 4886900 h 4886900"/>
              <a:gd name="connsiteX6" fmla="*/ 3157339 w 9144072"/>
              <a:gd name="connsiteY6" fmla="*/ 4572290 h 4886900"/>
              <a:gd name="connsiteX7" fmla="*/ 814572 w 9144072"/>
              <a:gd name="connsiteY7" fmla="*/ 4886900 h 4886900"/>
              <a:gd name="connsiteX8" fmla="*/ 72 w 9144072"/>
              <a:gd name="connsiteY8" fmla="*/ 4072400 h 4886900"/>
              <a:gd name="connsiteX9" fmla="*/ 327875 w 9144072"/>
              <a:gd name="connsiteY9" fmla="*/ 2519203 h 4886900"/>
              <a:gd name="connsiteX10" fmla="*/ 72 w 9144072"/>
              <a:gd name="connsiteY10" fmla="*/ 814500 h 4886900"/>
              <a:gd name="connsiteX0" fmla="*/ 72 w 9144072"/>
              <a:gd name="connsiteY0" fmla="*/ 814500 h 4886900"/>
              <a:gd name="connsiteX1" fmla="*/ 814572 w 9144072"/>
              <a:gd name="connsiteY1" fmla="*/ 0 h 4886900"/>
              <a:gd name="connsiteX2" fmla="*/ 8329572 w 9144072"/>
              <a:gd name="connsiteY2" fmla="*/ 0 h 4886900"/>
              <a:gd name="connsiteX3" fmla="*/ 9144072 w 9144072"/>
              <a:gd name="connsiteY3" fmla="*/ 814500 h 4886900"/>
              <a:gd name="connsiteX4" fmla="*/ 8919784 w 9144072"/>
              <a:gd name="connsiteY4" fmla="*/ 2795249 h 4886900"/>
              <a:gd name="connsiteX5" fmla="*/ 9144072 w 9144072"/>
              <a:gd name="connsiteY5" fmla="*/ 4020641 h 4886900"/>
              <a:gd name="connsiteX6" fmla="*/ 8329572 w 9144072"/>
              <a:gd name="connsiteY6" fmla="*/ 4886900 h 4886900"/>
              <a:gd name="connsiteX7" fmla="*/ 3157339 w 9144072"/>
              <a:gd name="connsiteY7" fmla="*/ 4572290 h 4886900"/>
              <a:gd name="connsiteX8" fmla="*/ 814572 w 9144072"/>
              <a:gd name="connsiteY8" fmla="*/ 4886900 h 4886900"/>
              <a:gd name="connsiteX9" fmla="*/ 72 w 9144072"/>
              <a:gd name="connsiteY9" fmla="*/ 4072400 h 4886900"/>
              <a:gd name="connsiteX10" fmla="*/ 327875 w 9144072"/>
              <a:gd name="connsiteY10" fmla="*/ 2519203 h 4886900"/>
              <a:gd name="connsiteX11" fmla="*/ 72 w 9144072"/>
              <a:gd name="connsiteY11" fmla="*/ 814500 h 4886900"/>
              <a:gd name="connsiteX0" fmla="*/ 72 w 9144072"/>
              <a:gd name="connsiteY0" fmla="*/ 814500 h 4886900"/>
              <a:gd name="connsiteX1" fmla="*/ 814572 w 9144072"/>
              <a:gd name="connsiteY1" fmla="*/ 0 h 4886900"/>
              <a:gd name="connsiteX2" fmla="*/ 4744599 w 9144072"/>
              <a:gd name="connsiteY2" fmla="*/ 310841 h 4886900"/>
              <a:gd name="connsiteX3" fmla="*/ 8329572 w 9144072"/>
              <a:gd name="connsiteY3" fmla="*/ 0 h 4886900"/>
              <a:gd name="connsiteX4" fmla="*/ 9144072 w 9144072"/>
              <a:gd name="connsiteY4" fmla="*/ 814500 h 4886900"/>
              <a:gd name="connsiteX5" fmla="*/ 8919784 w 9144072"/>
              <a:gd name="connsiteY5" fmla="*/ 2795249 h 4886900"/>
              <a:gd name="connsiteX6" fmla="*/ 9144072 w 9144072"/>
              <a:gd name="connsiteY6" fmla="*/ 4020641 h 4886900"/>
              <a:gd name="connsiteX7" fmla="*/ 8329572 w 9144072"/>
              <a:gd name="connsiteY7" fmla="*/ 4886900 h 4886900"/>
              <a:gd name="connsiteX8" fmla="*/ 3157339 w 9144072"/>
              <a:gd name="connsiteY8" fmla="*/ 4572290 h 4886900"/>
              <a:gd name="connsiteX9" fmla="*/ 814572 w 9144072"/>
              <a:gd name="connsiteY9" fmla="*/ 4886900 h 4886900"/>
              <a:gd name="connsiteX10" fmla="*/ 72 w 9144072"/>
              <a:gd name="connsiteY10" fmla="*/ 4072400 h 4886900"/>
              <a:gd name="connsiteX11" fmla="*/ 327875 w 9144072"/>
              <a:gd name="connsiteY11" fmla="*/ 2519203 h 4886900"/>
              <a:gd name="connsiteX12" fmla="*/ 72 w 9144072"/>
              <a:gd name="connsiteY12" fmla="*/ 814500 h 4886900"/>
              <a:gd name="connsiteX0" fmla="*/ 72 w 9144072"/>
              <a:gd name="connsiteY0" fmla="*/ 814500 h 4886900"/>
              <a:gd name="connsiteX1" fmla="*/ 814572 w 9144072"/>
              <a:gd name="connsiteY1" fmla="*/ 0 h 4886900"/>
              <a:gd name="connsiteX2" fmla="*/ 5538229 w 9144072"/>
              <a:gd name="connsiteY2" fmla="*/ 224577 h 4886900"/>
              <a:gd name="connsiteX3" fmla="*/ 8329572 w 9144072"/>
              <a:gd name="connsiteY3" fmla="*/ 0 h 4886900"/>
              <a:gd name="connsiteX4" fmla="*/ 9144072 w 9144072"/>
              <a:gd name="connsiteY4" fmla="*/ 814500 h 4886900"/>
              <a:gd name="connsiteX5" fmla="*/ 8919784 w 9144072"/>
              <a:gd name="connsiteY5" fmla="*/ 2795249 h 4886900"/>
              <a:gd name="connsiteX6" fmla="*/ 9144072 w 9144072"/>
              <a:gd name="connsiteY6" fmla="*/ 4020641 h 4886900"/>
              <a:gd name="connsiteX7" fmla="*/ 8329572 w 9144072"/>
              <a:gd name="connsiteY7" fmla="*/ 4886900 h 4886900"/>
              <a:gd name="connsiteX8" fmla="*/ 3157339 w 9144072"/>
              <a:gd name="connsiteY8" fmla="*/ 4572290 h 4886900"/>
              <a:gd name="connsiteX9" fmla="*/ 814572 w 9144072"/>
              <a:gd name="connsiteY9" fmla="*/ 4886900 h 4886900"/>
              <a:gd name="connsiteX10" fmla="*/ 72 w 9144072"/>
              <a:gd name="connsiteY10" fmla="*/ 4072400 h 4886900"/>
              <a:gd name="connsiteX11" fmla="*/ 327875 w 9144072"/>
              <a:gd name="connsiteY11" fmla="*/ 2519203 h 4886900"/>
              <a:gd name="connsiteX12" fmla="*/ 72 w 9144072"/>
              <a:gd name="connsiteY12" fmla="*/ 814500 h 4886900"/>
              <a:gd name="connsiteX0" fmla="*/ 72 w 9144072"/>
              <a:gd name="connsiteY0" fmla="*/ 1280036 h 5352436"/>
              <a:gd name="connsiteX1" fmla="*/ 814572 w 9144072"/>
              <a:gd name="connsiteY1" fmla="*/ 465536 h 5352436"/>
              <a:gd name="connsiteX2" fmla="*/ 3105580 w 9144072"/>
              <a:gd name="connsiteY2" fmla="*/ 0 h 5352436"/>
              <a:gd name="connsiteX3" fmla="*/ 8329572 w 9144072"/>
              <a:gd name="connsiteY3" fmla="*/ 465536 h 5352436"/>
              <a:gd name="connsiteX4" fmla="*/ 9144072 w 9144072"/>
              <a:gd name="connsiteY4" fmla="*/ 1280036 h 5352436"/>
              <a:gd name="connsiteX5" fmla="*/ 8919784 w 9144072"/>
              <a:gd name="connsiteY5" fmla="*/ 3260785 h 5352436"/>
              <a:gd name="connsiteX6" fmla="*/ 9144072 w 9144072"/>
              <a:gd name="connsiteY6" fmla="*/ 4486177 h 5352436"/>
              <a:gd name="connsiteX7" fmla="*/ 8329572 w 9144072"/>
              <a:gd name="connsiteY7" fmla="*/ 5352436 h 5352436"/>
              <a:gd name="connsiteX8" fmla="*/ 3157339 w 9144072"/>
              <a:gd name="connsiteY8" fmla="*/ 5037826 h 5352436"/>
              <a:gd name="connsiteX9" fmla="*/ 814572 w 9144072"/>
              <a:gd name="connsiteY9" fmla="*/ 5352436 h 5352436"/>
              <a:gd name="connsiteX10" fmla="*/ 72 w 9144072"/>
              <a:gd name="connsiteY10" fmla="*/ 4537936 h 5352436"/>
              <a:gd name="connsiteX11" fmla="*/ 327875 w 9144072"/>
              <a:gd name="connsiteY11" fmla="*/ 2984739 h 5352436"/>
              <a:gd name="connsiteX12" fmla="*/ 72 w 9144072"/>
              <a:gd name="connsiteY12" fmla="*/ 1280036 h 5352436"/>
              <a:gd name="connsiteX0" fmla="*/ 72 w 9144072"/>
              <a:gd name="connsiteY0" fmla="*/ 1280036 h 5352436"/>
              <a:gd name="connsiteX1" fmla="*/ 814572 w 9144072"/>
              <a:gd name="connsiteY1" fmla="*/ 465536 h 5352436"/>
              <a:gd name="connsiteX2" fmla="*/ 3105580 w 9144072"/>
              <a:gd name="connsiteY2" fmla="*/ 0 h 5352436"/>
              <a:gd name="connsiteX3" fmla="*/ 5917792 w 9144072"/>
              <a:gd name="connsiteY3" fmla="*/ 483079 h 5352436"/>
              <a:gd name="connsiteX4" fmla="*/ 8329572 w 9144072"/>
              <a:gd name="connsiteY4" fmla="*/ 465536 h 5352436"/>
              <a:gd name="connsiteX5" fmla="*/ 9144072 w 9144072"/>
              <a:gd name="connsiteY5" fmla="*/ 1280036 h 5352436"/>
              <a:gd name="connsiteX6" fmla="*/ 8919784 w 9144072"/>
              <a:gd name="connsiteY6" fmla="*/ 3260785 h 5352436"/>
              <a:gd name="connsiteX7" fmla="*/ 9144072 w 9144072"/>
              <a:gd name="connsiteY7" fmla="*/ 4486177 h 5352436"/>
              <a:gd name="connsiteX8" fmla="*/ 8329572 w 9144072"/>
              <a:gd name="connsiteY8" fmla="*/ 5352436 h 5352436"/>
              <a:gd name="connsiteX9" fmla="*/ 3157339 w 9144072"/>
              <a:gd name="connsiteY9" fmla="*/ 5037826 h 5352436"/>
              <a:gd name="connsiteX10" fmla="*/ 814572 w 9144072"/>
              <a:gd name="connsiteY10" fmla="*/ 5352436 h 5352436"/>
              <a:gd name="connsiteX11" fmla="*/ 72 w 9144072"/>
              <a:gd name="connsiteY11" fmla="*/ 4537936 h 5352436"/>
              <a:gd name="connsiteX12" fmla="*/ 327875 w 9144072"/>
              <a:gd name="connsiteY12" fmla="*/ 2984739 h 5352436"/>
              <a:gd name="connsiteX13" fmla="*/ 72 w 9144072"/>
              <a:gd name="connsiteY13" fmla="*/ 1280036 h 5352436"/>
              <a:gd name="connsiteX0" fmla="*/ 72 w 9144072"/>
              <a:gd name="connsiteY0" fmla="*/ 1280036 h 5352436"/>
              <a:gd name="connsiteX1" fmla="*/ 814572 w 9144072"/>
              <a:gd name="connsiteY1" fmla="*/ 465536 h 5352436"/>
              <a:gd name="connsiteX2" fmla="*/ 3105580 w 9144072"/>
              <a:gd name="connsiteY2" fmla="*/ 0 h 5352436"/>
              <a:gd name="connsiteX3" fmla="*/ 5917792 w 9144072"/>
              <a:gd name="connsiteY3" fmla="*/ 483079 h 5352436"/>
              <a:gd name="connsiteX4" fmla="*/ 8277814 w 9144072"/>
              <a:gd name="connsiteY4" fmla="*/ 206743 h 5352436"/>
              <a:gd name="connsiteX5" fmla="*/ 9144072 w 9144072"/>
              <a:gd name="connsiteY5" fmla="*/ 1280036 h 5352436"/>
              <a:gd name="connsiteX6" fmla="*/ 8919784 w 9144072"/>
              <a:gd name="connsiteY6" fmla="*/ 3260785 h 5352436"/>
              <a:gd name="connsiteX7" fmla="*/ 9144072 w 9144072"/>
              <a:gd name="connsiteY7" fmla="*/ 4486177 h 5352436"/>
              <a:gd name="connsiteX8" fmla="*/ 8329572 w 9144072"/>
              <a:gd name="connsiteY8" fmla="*/ 5352436 h 5352436"/>
              <a:gd name="connsiteX9" fmla="*/ 3157339 w 9144072"/>
              <a:gd name="connsiteY9" fmla="*/ 5037826 h 5352436"/>
              <a:gd name="connsiteX10" fmla="*/ 814572 w 9144072"/>
              <a:gd name="connsiteY10" fmla="*/ 5352436 h 5352436"/>
              <a:gd name="connsiteX11" fmla="*/ 72 w 9144072"/>
              <a:gd name="connsiteY11" fmla="*/ 4537936 h 5352436"/>
              <a:gd name="connsiteX12" fmla="*/ 327875 w 9144072"/>
              <a:gd name="connsiteY12" fmla="*/ 2984739 h 5352436"/>
              <a:gd name="connsiteX13" fmla="*/ 72 w 9144072"/>
              <a:gd name="connsiteY13" fmla="*/ 1280036 h 5352436"/>
              <a:gd name="connsiteX0" fmla="*/ 72 w 9144072"/>
              <a:gd name="connsiteY0" fmla="*/ 1280036 h 5352436"/>
              <a:gd name="connsiteX1" fmla="*/ 814572 w 9144072"/>
              <a:gd name="connsiteY1" fmla="*/ 465536 h 5352436"/>
              <a:gd name="connsiteX2" fmla="*/ 3105580 w 9144072"/>
              <a:gd name="connsiteY2" fmla="*/ 0 h 5352436"/>
              <a:gd name="connsiteX3" fmla="*/ 5986804 w 9144072"/>
              <a:gd name="connsiteY3" fmla="*/ 414068 h 5352436"/>
              <a:gd name="connsiteX4" fmla="*/ 8277814 w 9144072"/>
              <a:gd name="connsiteY4" fmla="*/ 206743 h 5352436"/>
              <a:gd name="connsiteX5" fmla="*/ 9144072 w 9144072"/>
              <a:gd name="connsiteY5" fmla="*/ 1280036 h 5352436"/>
              <a:gd name="connsiteX6" fmla="*/ 8919784 w 9144072"/>
              <a:gd name="connsiteY6" fmla="*/ 3260785 h 5352436"/>
              <a:gd name="connsiteX7" fmla="*/ 9144072 w 9144072"/>
              <a:gd name="connsiteY7" fmla="*/ 4486177 h 5352436"/>
              <a:gd name="connsiteX8" fmla="*/ 8329572 w 9144072"/>
              <a:gd name="connsiteY8" fmla="*/ 5352436 h 5352436"/>
              <a:gd name="connsiteX9" fmla="*/ 3157339 w 9144072"/>
              <a:gd name="connsiteY9" fmla="*/ 5037826 h 5352436"/>
              <a:gd name="connsiteX10" fmla="*/ 814572 w 9144072"/>
              <a:gd name="connsiteY10" fmla="*/ 5352436 h 5352436"/>
              <a:gd name="connsiteX11" fmla="*/ 72 w 9144072"/>
              <a:gd name="connsiteY11" fmla="*/ 4537936 h 5352436"/>
              <a:gd name="connsiteX12" fmla="*/ 327875 w 9144072"/>
              <a:gd name="connsiteY12" fmla="*/ 2984739 h 5352436"/>
              <a:gd name="connsiteX13" fmla="*/ 72 w 9144072"/>
              <a:gd name="connsiteY13" fmla="*/ 1280036 h 5352436"/>
              <a:gd name="connsiteX0" fmla="*/ 72 w 9144072"/>
              <a:gd name="connsiteY0" fmla="*/ 1280036 h 5352436"/>
              <a:gd name="connsiteX1" fmla="*/ 814572 w 9144072"/>
              <a:gd name="connsiteY1" fmla="*/ 465536 h 5352436"/>
              <a:gd name="connsiteX2" fmla="*/ 3105580 w 9144072"/>
              <a:gd name="connsiteY2" fmla="*/ 0 h 5352436"/>
              <a:gd name="connsiteX3" fmla="*/ 5986804 w 9144072"/>
              <a:gd name="connsiteY3" fmla="*/ 414068 h 5352436"/>
              <a:gd name="connsiteX4" fmla="*/ 8277814 w 9144072"/>
              <a:gd name="connsiteY4" fmla="*/ 206743 h 5352436"/>
              <a:gd name="connsiteX5" fmla="*/ 9144072 w 9144072"/>
              <a:gd name="connsiteY5" fmla="*/ 1280036 h 5352436"/>
              <a:gd name="connsiteX6" fmla="*/ 8919784 w 9144072"/>
              <a:gd name="connsiteY6" fmla="*/ 3260785 h 5352436"/>
              <a:gd name="connsiteX7" fmla="*/ 9144072 w 9144072"/>
              <a:gd name="connsiteY7" fmla="*/ 4486177 h 5352436"/>
              <a:gd name="connsiteX8" fmla="*/ 8329572 w 9144072"/>
              <a:gd name="connsiteY8" fmla="*/ 5352436 h 5352436"/>
              <a:gd name="connsiteX9" fmla="*/ 3157339 w 9144072"/>
              <a:gd name="connsiteY9" fmla="*/ 5037826 h 5352436"/>
              <a:gd name="connsiteX10" fmla="*/ 814572 w 9144072"/>
              <a:gd name="connsiteY10" fmla="*/ 5352436 h 5352436"/>
              <a:gd name="connsiteX11" fmla="*/ 72 w 9144072"/>
              <a:gd name="connsiteY11" fmla="*/ 4537936 h 5352436"/>
              <a:gd name="connsiteX12" fmla="*/ 327875 w 9144072"/>
              <a:gd name="connsiteY12" fmla="*/ 2984739 h 5352436"/>
              <a:gd name="connsiteX13" fmla="*/ 72 w 9144072"/>
              <a:gd name="connsiteY13" fmla="*/ 1280036 h 5352436"/>
              <a:gd name="connsiteX0" fmla="*/ 72 w 9144072"/>
              <a:gd name="connsiteY0" fmla="*/ 1280036 h 5352436"/>
              <a:gd name="connsiteX1" fmla="*/ 814572 w 9144072"/>
              <a:gd name="connsiteY1" fmla="*/ 465536 h 5352436"/>
              <a:gd name="connsiteX2" fmla="*/ 3105580 w 9144072"/>
              <a:gd name="connsiteY2" fmla="*/ 0 h 5352436"/>
              <a:gd name="connsiteX3" fmla="*/ 5986804 w 9144072"/>
              <a:gd name="connsiteY3" fmla="*/ 414068 h 5352436"/>
              <a:gd name="connsiteX4" fmla="*/ 8277814 w 9144072"/>
              <a:gd name="connsiteY4" fmla="*/ 206743 h 5352436"/>
              <a:gd name="connsiteX5" fmla="*/ 9144072 w 9144072"/>
              <a:gd name="connsiteY5" fmla="*/ 1280036 h 5352436"/>
              <a:gd name="connsiteX6" fmla="*/ 8919784 w 9144072"/>
              <a:gd name="connsiteY6" fmla="*/ 3260785 h 5352436"/>
              <a:gd name="connsiteX7" fmla="*/ 9144072 w 9144072"/>
              <a:gd name="connsiteY7" fmla="*/ 4486177 h 5352436"/>
              <a:gd name="connsiteX8" fmla="*/ 8329572 w 9144072"/>
              <a:gd name="connsiteY8" fmla="*/ 5352436 h 5352436"/>
              <a:gd name="connsiteX9" fmla="*/ 3157339 w 9144072"/>
              <a:gd name="connsiteY9" fmla="*/ 5037826 h 5352436"/>
              <a:gd name="connsiteX10" fmla="*/ 814572 w 9144072"/>
              <a:gd name="connsiteY10" fmla="*/ 5352436 h 5352436"/>
              <a:gd name="connsiteX11" fmla="*/ 72 w 9144072"/>
              <a:gd name="connsiteY11" fmla="*/ 4537936 h 5352436"/>
              <a:gd name="connsiteX12" fmla="*/ 327875 w 9144072"/>
              <a:gd name="connsiteY12" fmla="*/ 2984739 h 5352436"/>
              <a:gd name="connsiteX13" fmla="*/ 72 w 9144072"/>
              <a:gd name="connsiteY13" fmla="*/ 1280036 h 5352436"/>
              <a:gd name="connsiteX0" fmla="*/ 72 w 9144072"/>
              <a:gd name="connsiteY0" fmla="*/ 1280036 h 5352436"/>
              <a:gd name="connsiteX1" fmla="*/ 814572 w 9144072"/>
              <a:gd name="connsiteY1" fmla="*/ 465536 h 5352436"/>
              <a:gd name="connsiteX2" fmla="*/ 3105580 w 9144072"/>
              <a:gd name="connsiteY2" fmla="*/ 0 h 5352436"/>
              <a:gd name="connsiteX3" fmla="*/ 5986804 w 9144072"/>
              <a:gd name="connsiteY3" fmla="*/ 414068 h 5352436"/>
              <a:gd name="connsiteX4" fmla="*/ 8277814 w 9144072"/>
              <a:gd name="connsiteY4" fmla="*/ 206743 h 5352436"/>
              <a:gd name="connsiteX5" fmla="*/ 9144072 w 9144072"/>
              <a:gd name="connsiteY5" fmla="*/ 1280036 h 5352436"/>
              <a:gd name="connsiteX6" fmla="*/ 8919784 w 9144072"/>
              <a:gd name="connsiteY6" fmla="*/ 3260785 h 5352436"/>
              <a:gd name="connsiteX7" fmla="*/ 9144072 w 9144072"/>
              <a:gd name="connsiteY7" fmla="*/ 4486177 h 5352436"/>
              <a:gd name="connsiteX8" fmla="*/ 8329572 w 9144072"/>
              <a:gd name="connsiteY8" fmla="*/ 5352436 h 5352436"/>
              <a:gd name="connsiteX9" fmla="*/ 3157339 w 9144072"/>
              <a:gd name="connsiteY9" fmla="*/ 5037826 h 5352436"/>
              <a:gd name="connsiteX10" fmla="*/ 814572 w 9144072"/>
              <a:gd name="connsiteY10" fmla="*/ 5352436 h 5352436"/>
              <a:gd name="connsiteX11" fmla="*/ 72 w 9144072"/>
              <a:gd name="connsiteY11" fmla="*/ 4537936 h 5352436"/>
              <a:gd name="connsiteX12" fmla="*/ 327875 w 9144072"/>
              <a:gd name="connsiteY12" fmla="*/ 2984739 h 5352436"/>
              <a:gd name="connsiteX13" fmla="*/ 72 w 9144072"/>
              <a:gd name="connsiteY13" fmla="*/ 1280036 h 5352436"/>
              <a:gd name="connsiteX0" fmla="*/ 72 w 9144072"/>
              <a:gd name="connsiteY0" fmla="*/ 1280036 h 5352436"/>
              <a:gd name="connsiteX1" fmla="*/ 814572 w 9144072"/>
              <a:gd name="connsiteY1" fmla="*/ 465536 h 5352436"/>
              <a:gd name="connsiteX2" fmla="*/ 3105580 w 9144072"/>
              <a:gd name="connsiteY2" fmla="*/ 0 h 5352436"/>
              <a:gd name="connsiteX3" fmla="*/ 5986804 w 9144072"/>
              <a:gd name="connsiteY3" fmla="*/ 414068 h 5352436"/>
              <a:gd name="connsiteX4" fmla="*/ 8277814 w 9144072"/>
              <a:gd name="connsiteY4" fmla="*/ 206743 h 5352436"/>
              <a:gd name="connsiteX5" fmla="*/ 9144072 w 9144072"/>
              <a:gd name="connsiteY5" fmla="*/ 1280036 h 5352436"/>
              <a:gd name="connsiteX6" fmla="*/ 8919784 w 9144072"/>
              <a:gd name="connsiteY6" fmla="*/ 3260785 h 5352436"/>
              <a:gd name="connsiteX7" fmla="*/ 9144072 w 9144072"/>
              <a:gd name="connsiteY7" fmla="*/ 4486177 h 5352436"/>
              <a:gd name="connsiteX8" fmla="*/ 8329572 w 9144072"/>
              <a:gd name="connsiteY8" fmla="*/ 5352436 h 5352436"/>
              <a:gd name="connsiteX9" fmla="*/ 3157339 w 9144072"/>
              <a:gd name="connsiteY9" fmla="*/ 5037826 h 5352436"/>
              <a:gd name="connsiteX10" fmla="*/ 814572 w 9144072"/>
              <a:gd name="connsiteY10" fmla="*/ 5352436 h 5352436"/>
              <a:gd name="connsiteX11" fmla="*/ 72 w 9144072"/>
              <a:gd name="connsiteY11" fmla="*/ 4537936 h 5352436"/>
              <a:gd name="connsiteX12" fmla="*/ 327875 w 9144072"/>
              <a:gd name="connsiteY12" fmla="*/ 2984739 h 5352436"/>
              <a:gd name="connsiteX13" fmla="*/ 72 w 9144072"/>
              <a:gd name="connsiteY13" fmla="*/ 1280036 h 5352436"/>
              <a:gd name="connsiteX0" fmla="*/ 72 w 9144072"/>
              <a:gd name="connsiteY0" fmla="*/ 1280036 h 5352436"/>
              <a:gd name="connsiteX1" fmla="*/ 814572 w 9144072"/>
              <a:gd name="connsiteY1" fmla="*/ 465536 h 5352436"/>
              <a:gd name="connsiteX2" fmla="*/ 3105580 w 9144072"/>
              <a:gd name="connsiteY2" fmla="*/ 0 h 5352436"/>
              <a:gd name="connsiteX3" fmla="*/ 5986804 w 9144072"/>
              <a:gd name="connsiteY3" fmla="*/ 414068 h 5352436"/>
              <a:gd name="connsiteX4" fmla="*/ 8277814 w 9144072"/>
              <a:gd name="connsiteY4" fmla="*/ 206743 h 5352436"/>
              <a:gd name="connsiteX5" fmla="*/ 9144072 w 9144072"/>
              <a:gd name="connsiteY5" fmla="*/ 1280036 h 5352436"/>
              <a:gd name="connsiteX6" fmla="*/ 8919784 w 9144072"/>
              <a:gd name="connsiteY6" fmla="*/ 3260785 h 5352436"/>
              <a:gd name="connsiteX7" fmla="*/ 9144072 w 9144072"/>
              <a:gd name="connsiteY7" fmla="*/ 4486177 h 5352436"/>
              <a:gd name="connsiteX8" fmla="*/ 8329572 w 9144072"/>
              <a:gd name="connsiteY8" fmla="*/ 5352436 h 5352436"/>
              <a:gd name="connsiteX9" fmla="*/ 3157339 w 9144072"/>
              <a:gd name="connsiteY9" fmla="*/ 5037826 h 5352436"/>
              <a:gd name="connsiteX10" fmla="*/ 814572 w 9144072"/>
              <a:gd name="connsiteY10" fmla="*/ 5352436 h 5352436"/>
              <a:gd name="connsiteX11" fmla="*/ 72 w 9144072"/>
              <a:gd name="connsiteY11" fmla="*/ 4537936 h 5352436"/>
              <a:gd name="connsiteX12" fmla="*/ 327875 w 9144072"/>
              <a:gd name="connsiteY12" fmla="*/ 2984739 h 5352436"/>
              <a:gd name="connsiteX13" fmla="*/ 72 w 9144072"/>
              <a:gd name="connsiteY13" fmla="*/ 1280036 h 5352436"/>
              <a:gd name="connsiteX0" fmla="*/ 72 w 9144072"/>
              <a:gd name="connsiteY0" fmla="*/ 1280036 h 5550990"/>
              <a:gd name="connsiteX1" fmla="*/ 814572 w 9144072"/>
              <a:gd name="connsiteY1" fmla="*/ 465536 h 5550990"/>
              <a:gd name="connsiteX2" fmla="*/ 3105580 w 9144072"/>
              <a:gd name="connsiteY2" fmla="*/ 0 h 5550990"/>
              <a:gd name="connsiteX3" fmla="*/ 5986804 w 9144072"/>
              <a:gd name="connsiteY3" fmla="*/ 414068 h 5550990"/>
              <a:gd name="connsiteX4" fmla="*/ 8277814 w 9144072"/>
              <a:gd name="connsiteY4" fmla="*/ 206743 h 5550990"/>
              <a:gd name="connsiteX5" fmla="*/ 9144072 w 9144072"/>
              <a:gd name="connsiteY5" fmla="*/ 1280036 h 5550990"/>
              <a:gd name="connsiteX6" fmla="*/ 8919784 w 9144072"/>
              <a:gd name="connsiteY6" fmla="*/ 3260785 h 5550990"/>
              <a:gd name="connsiteX7" fmla="*/ 9144072 w 9144072"/>
              <a:gd name="connsiteY7" fmla="*/ 4486177 h 5550990"/>
              <a:gd name="connsiteX8" fmla="*/ 8329572 w 9144072"/>
              <a:gd name="connsiteY8" fmla="*/ 5352436 h 5550990"/>
              <a:gd name="connsiteX9" fmla="*/ 5917792 w 9144072"/>
              <a:gd name="connsiteY9" fmla="*/ 5538158 h 5550990"/>
              <a:gd name="connsiteX10" fmla="*/ 3157339 w 9144072"/>
              <a:gd name="connsiteY10" fmla="*/ 5037826 h 5550990"/>
              <a:gd name="connsiteX11" fmla="*/ 814572 w 9144072"/>
              <a:gd name="connsiteY11" fmla="*/ 5352436 h 5550990"/>
              <a:gd name="connsiteX12" fmla="*/ 72 w 9144072"/>
              <a:gd name="connsiteY12" fmla="*/ 4537936 h 5550990"/>
              <a:gd name="connsiteX13" fmla="*/ 327875 w 9144072"/>
              <a:gd name="connsiteY13" fmla="*/ 2984739 h 5550990"/>
              <a:gd name="connsiteX14" fmla="*/ 72 w 9144072"/>
              <a:gd name="connsiteY14" fmla="*/ 1280036 h 5550990"/>
              <a:gd name="connsiteX0" fmla="*/ 72 w 9144072"/>
              <a:gd name="connsiteY0" fmla="*/ 1280036 h 5545698"/>
              <a:gd name="connsiteX1" fmla="*/ 814572 w 9144072"/>
              <a:gd name="connsiteY1" fmla="*/ 465536 h 5545698"/>
              <a:gd name="connsiteX2" fmla="*/ 3105580 w 9144072"/>
              <a:gd name="connsiteY2" fmla="*/ 0 h 5545698"/>
              <a:gd name="connsiteX3" fmla="*/ 5986804 w 9144072"/>
              <a:gd name="connsiteY3" fmla="*/ 414068 h 5545698"/>
              <a:gd name="connsiteX4" fmla="*/ 8277814 w 9144072"/>
              <a:gd name="connsiteY4" fmla="*/ 206743 h 5545698"/>
              <a:gd name="connsiteX5" fmla="*/ 9144072 w 9144072"/>
              <a:gd name="connsiteY5" fmla="*/ 1280036 h 5545698"/>
              <a:gd name="connsiteX6" fmla="*/ 8919784 w 9144072"/>
              <a:gd name="connsiteY6" fmla="*/ 3260785 h 5545698"/>
              <a:gd name="connsiteX7" fmla="*/ 9144072 w 9144072"/>
              <a:gd name="connsiteY7" fmla="*/ 4486177 h 5545698"/>
              <a:gd name="connsiteX8" fmla="*/ 8329572 w 9144072"/>
              <a:gd name="connsiteY8" fmla="*/ 5352436 h 5545698"/>
              <a:gd name="connsiteX9" fmla="*/ 5917792 w 9144072"/>
              <a:gd name="connsiteY9" fmla="*/ 5538158 h 5545698"/>
              <a:gd name="connsiteX10" fmla="*/ 3157339 w 9144072"/>
              <a:gd name="connsiteY10" fmla="*/ 5037826 h 5545698"/>
              <a:gd name="connsiteX11" fmla="*/ 814572 w 9144072"/>
              <a:gd name="connsiteY11" fmla="*/ 5352436 h 5545698"/>
              <a:gd name="connsiteX12" fmla="*/ 72 w 9144072"/>
              <a:gd name="connsiteY12" fmla="*/ 4537936 h 5545698"/>
              <a:gd name="connsiteX13" fmla="*/ 327875 w 9144072"/>
              <a:gd name="connsiteY13" fmla="*/ 2984739 h 5545698"/>
              <a:gd name="connsiteX14" fmla="*/ 72 w 9144072"/>
              <a:gd name="connsiteY14" fmla="*/ 1280036 h 5545698"/>
              <a:gd name="connsiteX0" fmla="*/ 72 w 9144072"/>
              <a:gd name="connsiteY0" fmla="*/ 1280036 h 5538158"/>
              <a:gd name="connsiteX1" fmla="*/ 814572 w 9144072"/>
              <a:gd name="connsiteY1" fmla="*/ 465536 h 5538158"/>
              <a:gd name="connsiteX2" fmla="*/ 3105580 w 9144072"/>
              <a:gd name="connsiteY2" fmla="*/ 0 h 5538158"/>
              <a:gd name="connsiteX3" fmla="*/ 5986804 w 9144072"/>
              <a:gd name="connsiteY3" fmla="*/ 414068 h 5538158"/>
              <a:gd name="connsiteX4" fmla="*/ 8277814 w 9144072"/>
              <a:gd name="connsiteY4" fmla="*/ 206743 h 5538158"/>
              <a:gd name="connsiteX5" fmla="*/ 9144072 w 9144072"/>
              <a:gd name="connsiteY5" fmla="*/ 1280036 h 5538158"/>
              <a:gd name="connsiteX6" fmla="*/ 8919784 w 9144072"/>
              <a:gd name="connsiteY6" fmla="*/ 3260785 h 5538158"/>
              <a:gd name="connsiteX7" fmla="*/ 9144072 w 9144072"/>
              <a:gd name="connsiteY7" fmla="*/ 4486177 h 5538158"/>
              <a:gd name="connsiteX8" fmla="*/ 8329572 w 9144072"/>
              <a:gd name="connsiteY8" fmla="*/ 5352436 h 5538158"/>
              <a:gd name="connsiteX9" fmla="*/ 5917792 w 9144072"/>
              <a:gd name="connsiteY9" fmla="*/ 5538158 h 5538158"/>
              <a:gd name="connsiteX10" fmla="*/ 3157339 w 9144072"/>
              <a:gd name="connsiteY10" fmla="*/ 5037826 h 5538158"/>
              <a:gd name="connsiteX11" fmla="*/ 814572 w 9144072"/>
              <a:gd name="connsiteY11" fmla="*/ 5352436 h 5538158"/>
              <a:gd name="connsiteX12" fmla="*/ 72 w 9144072"/>
              <a:gd name="connsiteY12" fmla="*/ 4537936 h 5538158"/>
              <a:gd name="connsiteX13" fmla="*/ 327875 w 9144072"/>
              <a:gd name="connsiteY13" fmla="*/ 2984739 h 5538158"/>
              <a:gd name="connsiteX14" fmla="*/ 72 w 9144072"/>
              <a:gd name="connsiteY14" fmla="*/ 1280036 h 5538158"/>
              <a:gd name="connsiteX0" fmla="*/ 72 w 9144072"/>
              <a:gd name="connsiteY0" fmla="*/ 1280036 h 5574937"/>
              <a:gd name="connsiteX1" fmla="*/ 814572 w 9144072"/>
              <a:gd name="connsiteY1" fmla="*/ 465536 h 5574937"/>
              <a:gd name="connsiteX2" fmla="*/ 3105580 w 9144072"/>
              <a:gd name="connsiteY2" fmla="*/ 0 h 5574937"/>
              <a:gd name="connsiteX3" fmla="*/ 5986804 w 9144072"/>
              <a:gd name="connsiteY3" fmla="*/ 414068 h 5574937"/>
              <a:gd name="connsiteX4" fmla="*/ 8277814 w 9144072"/>
              <a:gd name="connsiteY4" fmla="*/ 206743 h 5574937"/>
              <a:gd name="connsiteX5" fmla="*/ 9144072 w 9144072"/>
              <a:gd name="connsiteY5" fmla="*/ 1280036 h 5574937"/>
              <a:gd name="connsiteX6" fmla="*/ 8919784 w 9144072"/>
              <a:gd name="connsiteY6" fmla="*/ 3260785 h 5574937"/>
              <a:gd name="connsiteX7" fmla="*/ 9144072 w 9144072"/>
              <a:gd name="connsiteY7" fmla="*/ 4486177 h 5574937"/>
              <a:gd name="connsiteX8" fmla="*/ 8329572 w 9144072"/>
              <a:gd name="connsiteY8" fmla="*/ 5352436 h 5574937"/>
              <a:gd name="connsiteX9" fmla="*/ 5917792 w 9144072"/>
              <a:gd name="connsiteY9" fmla="*/ 5538158 h 5574937"/>
              <a:gd name="connsiteX10" fmla="*/ 3157339 w 9144072"/>
              <a:gd name="connsiteY10" fmla="*/ 5037826 h 5574937"/>
              <a:gd name="connsiteX11" fmla="*/ 814572 w 9144072"/>
              <a:gd name="connsiteY11" fmla="*/ 5352436 h 5574937"/>
              <a:gd name="connsiteX12" fmla="*/ 72 w 9144072"/>
              <a:gd name="connsiteY12" fmla="*/ 4537936 h 5574937"/>
              <a:gd name="connsiteX13" fmla="*/ 327875 w 9144072"/>
              <a:gd name="connsiteY13" fmla="*/ 2984739 h 5574937"/>
              <a:gd name="connsiteX14" fmla="*/ 72 w 9144072"/>
              <a:gd name="connsiteY14" fmla="*/ 1280036 h 5574937"/>
              <a:gd name="connsiteX0" fmla="*/ 72 w 9144072"/>
              <a:gd name="connsiteY0" fmla="*/ 1280036 h 5574937"/>
              <a:gd name="connsiteX1" fmla="*/ 814572 w 9144072"/>
              <a:gd name="connsiteY1" fmla="*/ 465536 h 5574937"/>
              <a:gd name="connsiteX2" fmla="*/ 3105580 w 9144072"/>
              <a:gd name="connsiteY2" fmla="*/ 0 h 5574937"/>
              <a:gd name="connsiteX3" fmla="*/ 5986804 w 9144072"/>
              <a:gd name="connsiteY3" fmla="*/ 414068 h 5574937"/>
              <a:gd name="connsiteX4" fmla="*/ 8277814 w 9144072"/>
              <a:gd name="connsiteY4" fmla="*/ 206743 h 5574937"/>
              <a:gd name="connsiteX5" fmla="*/ 9144072 w 9144072"/>
              <a:gd name="connsiteY5" fmla="*/ 1280036 h 5574937"/>
              <a:gd name="connsiteX6" fmla="*/ 8919784 w 9144072"/>
              <a:gd name="connsiteY6" fmla="*/ 3260785 h 5574937"/>
              <a:gd name="connsiteX7" fmla="*/ 9144072 w 9144072"/>
              <a:gd name="connsiteY7" fmla="*/ 4486177 h 5574937"/>
              <a:gd name="connsiteX8" fmla="*/ 8329572 w 9144072"/>
              <a:gd name="connsiteY8" fmla="*/ 5352436 h 5574937"/>
              <a:gd name="connsiteX9" fmla="*/ 5917792 w 9144072"/>
              <a:gd name="connsiteY9" fmla="*/ 5538158 h 5574937"/>
              <a:gd name="connsiteX10" fmla="*/ 3157339 w 9144072"/>
              <a:gd name="connsiteY10" fmla="*/ 5037826 h 5574937"/>
              <a:gd name="connsiteX11" fmla="*/ 814572 w 9144072"/>
              <a:gd name="connsiteY11" fmla="*/ 5352436 h 5574937"/>
              <a:gd name="connsiteX12" fmla="*/ 72 w 9144072"/>
              <a:gd name="connsiteY12" fmla="*/ 4537936 h 5574937"/>
              <a:gd name="connsiteX13" fmla="*/ 327875 w 9144072"/>
              <a:gd name="connsiteY13" fmla="*/ 2984739 h 5574937"/>
              <a:gd name="connsiteX14" fmla="*/ 72 w 9144072"/>
              <a:gd name="connsiteY14" fmla="*/ 1280036 h 5574937"/>
              <a:gd name="connsiteX0" fmla="*/ 72 w 9144072"/>
              <a:gd name="connsiteY0" fmla="*/ 1280036 h 5574937"/>
              <a:gd name="connsiteX1" fmla="*/ 814572 w 9144072"/>
              <a:gd name="connsiteY1" fmla="*/ 465536 h 5574937"/>
              <a:gd name="connsiteX2" fmla="*/ 3105580 w 9144072"/>
              <a:gd name="connsiteY2" fmla="*/ 0 h 5574937"/>
              <a:gd name="connsiteX3" fmla="*/ 5986804 w 9144072"/>
              <a:gd name="connsiteY3" fmla="*/ 414068 h 5574937"/>
              <a:gd name="connsiteX4" fmla="*/ 8277814 w 9144072"/>
              <a:gd name="connsiteY4" fmla="*/ 206743 h 5574937"/>
              <a:gd name="connsiteX5" fmla="*/ 9144072 w 9144072"/>
              <a:gd name="connsiteY5" fmla="*/ 1280036 h 5574937"/>
              <a:gd name="connsiteX6" fmla="*/ 8919784 w 9144072"/>
              <a:gd name="connsiteY6" fmla="*/ 3260785 h 5574937"/>
              <a:gd name="connsiteX7" fmla="*/ 9144072 w 9144072"/>
              <a:gd name="connsiteY7" fmla="*/ 4486177 h 5574937"/>
              <a:gd name="connsiteX8" fmla="*/ 8329572 w 9144072"/>
              <a:gd name="connsiteY8" fmla="*/ 5352436 h 5574937"/>
              <a:gd name="connsiteX9" fmla="*/ 5917792 w 9144072"/>
              <a:gd name="connsiteY9" fmla="*/ 5538158 h 5574937"/>
              <a:gd name="connsiteX10" fmla="*/ 3157339 w 9144072"/>
              <a:gd name="connsiteY10" fmla="*/ 5037826 h 5574937"/>
              <a:gd name="connsiteX11" fmla="*/ 814572 w 9144072"/>
              <a:gd name="connsiteY11" fmla="*/ 5352436 h 5574937"/>
              <a:gd name="connsiteX12" fmla="*/ 72 w 9144072"/>
              <a:gd name="connsiteY12" fmla="*/ 4537936 h 5574937"/>
              <a:gd name="connsiteX13" fmla="*/ 327875 w 9144072"/>
              <a:gd name="connsiteY13" fmla="*/ 2984739 h 5574937"/>
              <a:gd name="connsiteX14" fmla="*/ 72 w 9144072"/>
              <a:gd name="connsiteY14" fmla="*/ 1280036 h 5574937"/>
              <a:gd name="connsiteX0" fmla="*/ 72 w 9144072"/>
              <a:gd name="connsiteY0" fmla="*/ 1280036 h 5574937"/>
              <a:gd name="connsiteX1" fmla="*/ 814572 w 9144072"/>
              <a:gd name="connsiteY1" fmla="*/ 465536 h 5574937"/>
              <a:gd name="connsiteX2" fmla="*/ 3105580 w 9144072"/>
              <a:gd name="connsiteY2" fmla="*/ 0 h 5574937"/>
              <a:gd name="connsiteX3" fmla="*/ 5986804 w 9144072"/>
              <a:gd name="connsiteY3" fmla="*/ 414068 h 5574937"/>
              <a:gd name="connsiteX4" fmla="*/ 8277814 w 9144072"/>
              <a:gd name="connsiteY4" fmla="*/ 206743 h 5574937"/>
              <a:gd name="connsiteX5" fmla="*/ 9144072 w 9144072"/>
              <a:gd name="connsiteY5" fmla="*/ 1280036 h 5574937"/>
              <a:gd name="connsiteX6" fmla="*/ 8919784 w 9144072"/>
              <a:gd name="connsiteY6" fmla="*/ 3260785 h 5574937"/>
              <a:gd name="connsiteX7" fmla="*/ 9144072 w 9144072"/>
              <a:gd name="connsiteY7" fmla="*/ 4486177 h 5574937"/>
              <a:gd name="connsiteX8" fmla="*/ 8329572 w 9144072"/>
              <a:gd name="connsiteY8" fmla="*/ 5352436 h 5574937"/>
              <a:gd name="connsiteX9" fmla="*/ 5917792 w 9144072"/>
              <a:gd name="connsiteY9" fmla="*/ 5538158 h 5574937"/>
              <a:gd name="connsiteX10" fmla="*/ 3157339 w 9144072"/>
              <a:gd name="connsiteY10" fmla="*/ 5037826 h 5574937"/>
              <a:gd name="connsiteX11" fmla="*/ 814572 w 9144072"/>
              <a:gd name="connsiteY11" fmla="*/ 5352436 h 5574937"/>
              <a:gd name="connsiteX12" fmla="*/ 72 w 9144072"/>
              <a:gd name="connsiteY12" fmla="*/ 4537936 h 5574937"/>
              <a:gd name="connsiteX13" fmla="*/ 327875 w 9144072"/>
              <a:gd name="connsiteY13" fmla="*/ 2984739 h 5574937"/>
              <a:gd name="connsiteX14" fmla="*/ 72 w 9144072"/>
              <a:gd name="connsiteY14" fmla="*/ 1280036 h 5574937"/>
              <a:gd name="connsiteX0" fmla="*/ 72 w 9144072"/>
              <a:gd name="connsiteY0" fmla="*/ 1280036 h 5574937"/>
              <a:gd name="connsiteX1" fmla="*/ 814572 w 9144072"/>
              <a:gd name="connsiteY1" fmla="*/ 465536 h 5574937"/>
              <a:gd name="connsiteX2" fmla="*/ 3105580 w 9144072"/>
              <a:gd name="connsiteY2" fmla="*/ 0 h 5574937"/>
              <a:gd name="connsiteX3" fmla="*/ 5986804 w 9144072"/>
              <a:gd name="connsiteY3" fmla="*/ 414068 h 5574937"/>
              <a:gd name="connsiteX4" fmla="*/ 8277814 w 9144072"/>
              <a:gd name="connsiteY4" fmla="*/ 206743 h 5574937"/>
              <a:gd name="connsiteX5" fmla="*/ 9144072 w 9144072"/>
              <a:gd name="connsiteY5" fmla="*/ 1280036 h 5574937"/>
              <a:gd name="connsiteX6" fmla="*/ 8919784 w 9144072"/>
              <a:gd name="connsiteY6" fmla="*/ 3260785 h 5574937"/>
              <a:gd name="connsiteX7" fmla="*/ 9144072 w 9144072"/>
              <a:gd name="connsiteY7" fmla="*/ 4486177 h 5574937"/>
              <a:gd name="connsiteX8" fmla="*/ 8329572 w 9144072"/>
              <a:gd name="connsiteY8" fmla="*/ 5352436 h 5574937"/>
              <a:gd name="connsiteX9" fmla="*/ 5917792 w 9144072"/>
              <a:gd name="connsiteY9" fmla="*/ 5538158 h 5574937"/>
              <a:gd name="connsiteX10" fmla="*/ 3157339 w 9144072"/>
              <a:gd name="connsiteY10" fmla="*/ 5037826 h 5574937"/>
              <a:gd name="connsiteX11" fmla="*/ 814572 w 9144072"/>
              <a:gd name="connsiteY11" fmla="*/ 5352436 h 5574937"/>
              <a:gd name="connsiteX12" fmla="*/ 72 w 9144072"/>
              <a:gd name="connsiteY12" fmla="*/ 4537936 h 5574937"/>
              <a:gd name="connsiteX13" fmla="*/ 327875 w 9144072"/>
              <a:gd name="connsiteY13" fmla="*/ 2984739 h 5574937"/>
              <a:gd name="connsiteX14" fmla="*/ 72 w 9144072"/>
              <a:gd name="connsiteY14" fmla="*/ 1280036 h 5574937"/>
              <a:gd name="connsiteX0" fmla="*/ 72 w 9144072"/>
              <a:gd name="connsiteY0" fmla="*/ 1280036 h 5617420"/>
              <a:gd name="connsiteX1" fmla="*/ 814572 w 9144072"/>
              <a:gd name="connsiteY1" fmla="*/ 465536 h 5617420"/>
              <a:gd name="connsiteX2" fmla="*/ 3105580 w 9144072"/>
              <a:gd name="connsiteY2" fmla="*/ 0 h 5617420"/>
              <a:gd name="connsiteX3" fmla="*/ 5986804 w 9144072"/>
              <a:gd name="connsiteY3" fmla="*/ 414068 h 5617420"/>
              <a:gd name="connsiteX4" fmla="*/ 8277814 w 9144072"/>
              <a:gd name="connsiteY4" fmla="*/ 206743 h 5617420"/>
              <a:gd name="connsiteX5" fmla="*/ 9144072 w 9144072"/>
              <a:gd name="connsiteY5" fmla="*/ 1280036 h 5617420"/>
              <a:gd name="connsiteX6" fmla="*/ 8919784 w 9144072"/>
              <a:gd name="connsiteY6" fmla="*/ 3260785 h 5617420"/>
              <a:gd name="connsiteX7" fmla="*/ 9144072 w 9144072"/>
              <a:gd name="connsiteY7" fmla="*/ 4486177 h 5617420"/>
              <a:gd name="connsiteX8" fmla="*/ 8329572 w 9144072"/>
              <a:gd name="connsiteY8" fmla="*/ 5352436 h 5617420"/>
              <a:gd name="connsiteX9" fmla="*/ 5917792 w 9144072"/>
              <a:gd name="connsiteY9" fmla="*/ 5538158 h 5617420"/>
              <a:gd name="connsiteX10" fmla="*/ 2973790 w 9144072"/>
              <a:gd name="connsiteY10" fmla="*/ 5503653 h 5617420"/>
              <a:gd name="connsiteX11" fmla="*/ 814572 w 9144072"/>
              <a:gd name="connsiteY11" fmla="*/ 5352436 h 5617420"/>
              <a:gd name="connsiteX12" fmla="*/ 72 w 9144072"/>
              <a:gd name="connsiteY12" fmla="*/ 4537936 h 5617420"/>
              <a:gd name="connsiteX13" fmla="*/ 327875 w 9144072"/>
              <a:gd name="connsiteY13" fmla="*/ 2984739 h 5617420"/>
              <a:gd name="connsiteX14" fmla="*/ 72 w 9144072"/>
              <a:gd name="connsiteY14" fmla="*/ 1280036 h 5617420"/>
              <a:gd name="connsiteX0" fmla="*/ 72 w 9144072"/>
              <a:gd name="connsiteY0" fmla="*/ 1280036 h 5541262"/>
              <a:gd name="connsiteX1" fmla="*/ 814572 w 9144072"/>
              <a:gd name="connsiteY1" fmla="*/ 465536 h 5541262"/>
              <a:gd name="connsiteX2" fmla="*/ 3105580 w 9144072"/>
              <a:gd name="connsiteY2" fmla="*/ 0 h 5541262"/>
              <a:gd name="connsiteX3" fmla="*/ 5986804 w 9144072"/>
              <a:gd name="connsiteY3" fmla="*/ 414068 h 5541262"/>
              <a:gd name="connsiteX4" fmla="*/ 8277814 w 9144072"/>
              <a:gd name="connsiteY4" fmla="*/ 206743 h 5541262"/>
              <a:gd name="connsiteX5" fmla="*/ 9144072 w 9144072"/>
              <a:gd name="connsiteY5" fmla="*/ 1280036 h 5541262"/>
              <a:gd name="connsiteX6" fmla="*/ 8919784 w 9144072"/>
              <a:gd name="connsiteY6" fmla="*/ 3260785 h 5541262"/>
              <a:gd name="connsiteX7" fmla="*/ 9144072 w 9144072"/>
              <a:gd name="connsiteY7" fmla="*/ 4486177 h 5541262"/>
              <a:gd name="connsiteX8" fmla="*/ 8329572 w 9144072"/>
              <a:gd name="connsiteY8" fmla="*/ 5352436 h 5541262"/>
              <a:gd name="connsiteX9" fmla="*/ 5867734 w 9144072"/>
              <a:gd name="connsiteY9" fmla="*/ 5434641 h 5541262"/>
              <a:gd name="connsiteX10" fmla="*/ 2973790 w 9144072"/>
              <a:gd name="connsiteY10" fmla="*/ 5503653 h 5541262"/>
              <a:gd name="connsiteX11" fmla="*/ 814572 w 9144072"/>
              <a:gd name="connsiteY11" fmla="*/ 5352436 h 5541262"/>
              <a:gd name="connsiteX12" fmla="*/ 72 w 9144072"/>
              <a:gd name="connsiteY12" fmla="*/ 4537936 h 5541262"/>
              <a:gd name="connsiteX13" fmla="*/ 327875 w 9144072"/>
              <a:gd name="connsiteY13" fmla="*/ 2984739 h 5541262"/>
              <a:gd name="connsiteX14" fmla="*/ 72 w 9144072"/>
              <a:gd name="connsiteY14" fmla="*/ 1280036 h 5541262"/>
              <a:gd name="connsiteX0" fmla="*/ 72 w 9144072"/>
              <a:gd name="connsiteY0" fmla="*/ 1280036 h 5552655"/>
              <a:gd name="connsiteX1" fmla="*/ 814572 w 9144072"/>
              <a:gd name="connsiteY1" fmla="*/ 465536 h 5552655"/>
              <a:gd name="connsiteX2" fmla="*/ 3105580 w 9144072"/>
              <a:gd name="connsiteY2" fmla="*/ 0 h 5552655"/>
              <a:gd name="connsiteX3" fmla="*/ 5986804 w 9144072"/>
              <a:gd name="connsiteY3" fmla="*/ 414068 h 5552655"/>
              <a:gd name="connsiteX4" fmla="*/ 8277814 w 9144072"/>
              <a:gd name="connsiteY4" fmla="*/ 206743 h 5552655"/>
              <a:gd name="connsiteX5" fmla="*/ 9144072 w 9144072"/>
              <a:gd name="connsiteY5" fmla="*/ 1280036 h 5552655"/>
              <a:gd name="connsiteX6" fmla="*/ 8919784 w 9144072"/>
              <a:gd name="connsiteY6" fmla="*/ 3260785 h 5552655"/>
              <a:gd name="connsiteX7" fmla="*/ 9144072 w 9144072"/>
              <a:gd name="connsiteY7" fmla="*/ 4486177 h 5552655"/>
              <a:gd name="connsiteX8" fmla="*/ 8329572 w 9144072"/>
              <a:gd name="connsiteY8" fmla="*/ 5507712 h 5552655"/>
              <a:gd name="connsiteX9" fmla="*/ 5867734 w 9144072"/>
              <a:gd name="connsiteY9" fmla="*/ 5434641 h 5552655"/>
              <a:gd name="connsiteX10" fmla="*/ 2973790 w 9144072"/>
              <a:gd name="connsiteY10" fmla="*/ 5503653 h 5552655"/>
              <a:gd name="connsiteX11" fmla="*/ 814572 w 9144072"/>
              <a:gd name="connsiteY11" fmla="*/ 5352436 h 5552655"/>
              <a:gd name="connsiteX12" fmla="*/ 72 w 9144072"/>
              <a:gd name="connsiteY12" fmla="*/ 4537936 h 5552655"/>
              <a:gd name="connsiteX13" fmla="*/ 327875 w 9144072"/>
              <a:gd name="connsiteY13" fmla="*/ 2984739 h 5552655"/>
              <a:gd name="connsiteX14" fmla="*/ 72 w 9144072"/>
              <a:gd name="connsiteY14" fmla="*/ 1280036 h 5552655"/>
              <a:gd name="connsiteX0" fmla="*/ 72 w 9144072"/>
              <a:gd name="connsiteY0" fmla="*/ 1280036 h 5552655"/>
              <a:gd name="connsiteX1" fmla="*/ 814572 w 9144072"/>
              <a:gd name="connsiteY1" fmla="*/ 465536 h 5552655"/>
              <a:gd name="connsiteX2" fmla="*/ 3105580 w 9144072"/>
              <a:gd name="connsiteY2" fmla="*/ 0 h 5552655"/>
              <a:gd name="connsiteX3" fmla="*/ 5986804 w 9144072"/>
              <a:gd name="connsiteY3" fmla="*/ 414068 h 5552655"/>
              <a:gd name="connsiteX4" fmla="*/ 8277814 w 9144072"/>
              <a:gd name="connsiteY4" fmla="*/ 206743 h 5552655"/>
              <a:gd name="connsiteX5" fmla="*/ 9144072 w 9144072"/>
              <a:gd name="connsiteY5" fmla="*/ 1280036 h 5552655"/>
              <a:gd name="connsiteX6" fmla="*/ 8919784 w 9144072"/>
              <a:gd name="connsiteY6" fmla="*/ 3260785 h 5552655"/>
              <a:gd name="connsiteX7" fmla="*/ 9144072 w 9144072"/>
              <a:gd name="connsiteY7" fmla="*/ 4486177 h 5552655"/>
              <a:gd name="connsiteX8" fmla="*/ 8329572 w 9144072"/>
              <a:gd name="connsiteY8" fmla="*/ 5507712 h 5552655"/>
              <a:gd name="connsiteX9" fmla="*/ 5867734 w 9144072"/>
              <a:gd name="connsiteY9" fmla="*/ 5434641 h 5552655"/>
              <a:gd name="connsiteX10" fmla="*/ 2973790 w 9144072"/>
              <a:gd name="connsiteY10" fmla="*/ 5503653 h 5552655"/>
              <a:gd name="connsiteX11" fmla="*/ 814572 w 9144072"/>
              <a:gd name="connsiteY11" fmla="*/ 5352436 h 5552655"/>
              <a:gd name="connsiteX12" fmla="*/ 72 w 9144072"/>
              <a:gd name="connsiteY12" fmla="*/ 4537936 h 5552655"/>
              <a:gd name="connsiteX13" fmla="*/ 327875 w 9144072"/>
              <a:gd name="connsiteY13" fmla="*/ 2984739 h 5552655"/>
              <a:gd name="connsiteX14" fmla="*/ 72 w 9144072"/>
              <a:gd name="connsiteY14" fmla="*/ 1280036 h 5552655"/>
              <a:gd name="connsiteX0" fmla="*/ 72 w 9144072"/>
              <a:gd name="connsiteY0" fmla="*/ 1280036 h 5655267"/>
              <a:gd name="connsiteX1" fmla="*/ 814572 w 9144072"/>
              <a:gd name="connsiteY1" fmla="*/ 465536 h 5655267"/>
              <a:gd name="connsiteX2" fmla="*/ 3105580 w 9144072"/>
              <a:gd name="connsiteY2" fmla="*/ 0 h 5655267"/>
              <a:gd name="connsiteX3" fmla="*/ 5986804 w 9144072"/>
              <a:gd name="connsiteY3" fmla="*/ 414068 h 5655267"/>
              <a:gd name="connsiteX4" fmla="*/ 8277814 w 9144072"/>
              <a:gd name="connsiteY4" fmla="*/ 206743 h 5655267"/>
              <a:gd name="connsiteX5" fmla="*/ 9144072 w 9144072"/>
              <a:gd name="connsiteY5" fmla="*/ 1280036 h 5655267"/>
              <a:gd name="connsiteX6" fmla="*/ 8919784 w 9144072"/>
              <a:gd name="connsiteY6" fmla="*/ 3260785 h 5655267"/>
              <a:gd name="connsiteX7" fmla="*/ 9144072 w 9144072"/>
              <a:gd name="connsiteY7" fmla="*/ 4486177 h 5655267"/>
              <a:gd name="connsiteX8" fmla="*/ 8329572 w 9144072"/>
              <a:gd name="connsiteY8" fmla="*/ 5507712 h 5655267"/>
              <a:gd name="connsiteX9" fmla="*/ 5867734 w 9144072"/>
              <a:gd name="connsiteY9" fmla="*/ 5434641 h 5655267"/>
              <a:gd name="connsiteX10" fmla="*/ 2973790 w 9144072"/>
              <a:gd name="connsiteY10" fmla="*/ 5503653 h 5655267"/>
              <a:gd name="connsiteX11" fmla="*/ 814572 w 9144072"/>
              <a:gd name="connsiteY11" fmla="*/ 5352436 h 5655267"/>
              <a:gd name="connsiteX12" fmla="*/ 72 w 9144072"/>
              <a:gd name="connsiteY12" fmla="*/ 4537936 h 5655267"/>
              <a:gd name="connsiteX13" fmla="*/ 327875 w 9144072"/>
              <a:gd name="connsiteY13" fmla="*/ 2984739 h 5655267"/>
              <a:gd name="connsiteX14" fmla="*/ 72 w 9144072"/>
              <a:gd name="connsiteY14" fmla="*/ 1280036 h 5655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44072" h="5655267">
                <a:moveTo>
                  <a:pt x="72" y="1280036"/>
                </a:moveTo>
                <a:cubicBezTo>
                  <a:pt x="72" y="830200"/>
                  <a:pt x="364736" y="465536"/>
                  <a:pt x="814572" y="465536"/>
                </a:cubicBezTo>
                <a:cubicBezTo>
                  <a:pt x="2118830" y="465633"/>
                  <a:pt x="1801322" y="-97"/>
                  <a:pt x="3105580" y="0"/>
                </a:cubicBezTo>
                <a:cubicBezTo>
                  <a:pt x="4042984" y="80513"/>
                  <a:pt x="5049400" y="419819"/>
                  <a:pt x="5986804" y="414068"/>
                </a:cubicBezTo>
                <a:cubicBezTo>
                  <a:pt x="6750474" y="344960"/>
                  <a:pt x="7410627" y="155082"/>
                  <a:pt x="8277814" y="206743"/>
                </a:cubicBezTo>
                <a:cubicBezTo>
                  <a:pt x="8813914" y="258502"/>
                  <a:pt x="9144072" y="830200"/>
                  <a:pt x="9144072" y="1280036"/>
                </a:cubicBezTo>
                <a:cubicBezTo>
                  <a:pt x="9144072" y="1808014"/>
                  <a:pt x="8919784" y="2732807"/>
                  <a:pt x="8919784" y="3260785"/>
                </a:cubicBezTo>
                <a:lnTo>
                  <a:pt x="9144072" y="4486177"/>
                </a:lnTo>
                <a:cubicBezTo>
                  <a:pt x="9144072" y="4936013"/>
                  <a:pt x="8796661" y="5386942"/>
                  <a:pt x="8329572" y="5507712"/>
                </a:cubicBezTo>
                <a:cubicBezTo>
                  <a:pt x="7705595" y="5697419"/>
                  <a:pt x="6816037" y="5211031"/>
                  <a:pt x="5867734" y="5434641"/>
                </a:cubicBezTo>
                <a:cubicBezTo>
                  <a:pt x="4971189" y="5640998"/>
                  <a:pt x="3740896" y="5773271"/>
                  <a:pt x="2973790" y="5503653"/>
                </a:cubicBezTo>
                <a:cubicBezTo>
                  <a:pt x="2242927" y="5177203"/>
                  <a:pt x="1595494" y="5247566"/>
                  <a:pt x="814572" y="5352436"/>
                </a:cubicBezTo>
                <a:cubicBezTo>
                  <a:pt x="364736" y="5352436"/>
                  <a:pt x="72" y="4987772"/>
                  <a:pt x="72" y="4537936"/>
                </a:cubicBezTo>
                <a:cubicBezTo>
                  <a:pt x="-5679" y="4002951"/>
                  <a:pt x="333626" y="3519724"/>
                  <a:pt x="327875" y="2984739"/>
                </a:cubicBezTo>
                <a:cubicBezTo>
                  <a:pt x="333626" y="2433757"/>
                  <a:pt x="-5679" y="1831018"/>
                  <a:pt x="72" y="1280036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นักเรียนร่วมกันวิเคราะห์แนวทางการจัดตกแต่งส้มตำปูปลาร้า โดยตอบคำถาม ดังนี้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12" name="รูปภาพ 2">
            <a:extLst>
              <a:ext uri="{FF2B5EF4-FFF2-40B4-BE49-F238E27FC236}">
                <a16:creationId xmlns:a16="http://schemas.microsoft.com/office/drawing/2014/main" id="{831B1082-FDD7-413B-AEB2-DD6801C96C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0879" y="3548437"/>
            <a:ext cx="1520427" cy="253888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5">
            <a:extLst>
              <a:ext uri="{FF2B5EF4-FFF2-40B4-BE49-F238E27FC236}">
                <a16:creationId xmlns:a16="http://schemas.microsoft.com/office/drawing/2014/main" id="{BB2BF33B-6988-4498-B8C7-11234A75537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713012" y="2297052"/>
            <a:ext cx="967201" cy="146823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BA0FEF11-8ACE-5C4E-95A1-57094ACA56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386" y="178854"/>
            <a:ext cx="943649" cy="87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628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มุมมน 2">
            <a:extLst>
              <a:ext uri="{FF2B5EF4-FFF2-40B4-BE49-F238E27FC236}">
                <a16:creationId xmlns:a16="http://schemas.microsoft.com/office/drawing/2014/main" id="{67C66CCD-8A65-48BE-9BC6-A357CEB27CE6}"/>
              </a:ext>
            </a:extLst>
          </p:cNvPr>
          <p:cNvSpPr/>
          <p:nvPr/>
        </p:nvSpPr>
        <p:spPr>
          <a:xfrm>
            <a:off x="494262" y="559386"/>
            <a:ext cx="10751130" cy="1604109"/>
          </a:xfrm>
          <a:custGeom>
            <a:avLst/>
            <a:gdLst>
              <a:gd name="connsiteX0" fmla="*/ 0 w 9144000"/>
              <a:gd name="connsiteY0" fmla="*/ 814500 h 4886900"/>
              <a:gd name="connsiteX1" fmla="*/ 814500 w 9144000"/>
              <a:gd name="connsiteY1" fmla="*/ 0 h 4886900"/>
              <a:gd name="connsiteX2" fmla="*/ 8329500 w 9144000"/>
              <a:gd name="connsiteY2" fmla="*/ 0 h 4886900"/>
              <a:gd name="connsiteX3" fmla="*/ 9144000 w 9144000"/>
              <a:gd name="connsiteY3" fmla="*/ 814500 h 4886900"/>
              <a:gd name="connsiteX4" fmla="*/ 9144000 w 9144000"/>
              <a:gd name="connsiteY4" fmla="*/ 4072400 h 4886900"/>
              <a:gd name="connsiteX5" fmla="*/ 8329500 w 9144000"/>
              <a:gd name="connsiteY5" fmla="*/ 4886900 h 4886900"/>
              <a:gd name="connsiteX6" fmla="*/ 814500 w 9144000"/>
              <a:gd name="connsiteY6" fmla="*/ 4886900 h 4886900"/>
              <a:gd name="connsiteX7" fmla="*/ 0 w 9144000"/>
              <a:gd name="connsiteY7" fmla="*/ 4072400 h 4886900"/>
              <a:gd name="connsiteX8" fmla="*/ 0 w 9144000"/>
              <a:gd name="connsiteY8" fmla="*/ 814500 h 4886900"/>
              <a:gd name="connsiteX0" fmla="*/ 72 w 9144072"/>
              <a:gd name="connsiteY0" fmla="*/ 814500 h 4886900"/>
              <a:gd name="connsiteX1" fmla="*/ 814572 w 9144072"/>
              <a:gd name="connsiteY1" fmla="*/ 0 h 4886900"/>
              <a:gd name="connsiteX2" fmla="*/ 8329572 w 9144072"/>
              <a:gd name="connsiteY2" fmla="*/ 0 h 4886900"/>
              <a:gd name="connsiteX3" fmla="*/ 9144072 w 9144072"/>
              <a:gd name="connsiteY3" fmla="*/ 814500 h 4886900"/>
              <a:gd name="connsiteX4" fmla="*/ 9144072 w 9144072"/>
              <a:gd name="connsiteY4" fmla="*/ 4072400 h 4886900"/>
              <a:gd name="connsiteX5" fmla="*/ 8329572 w 9144072"/>
              <a:gd name="connsiteY5" fmla="*/ 4886900 h 4886900"/>
              <a:gd name="connsiteX6" fmla="*/ 814572 w 9144072"/>
              <a:gd name="connsiteY6" fmla="*/ 4886900 h 4886900"/>
              <a:gd name="connsiteX7" fmla="*/ 72 w 9144072"/>
              <a:gd name="connsiteY7" fmla="*/ 4072400 h 4886900"/>
              <a:gd name="connsiteX8" fmla="*/ 327875 w 9144072"/>
              <a:gd name="connsiteY8" fmla="*/ 2519203 h 4886900"/>
              <a:gd name="connsiteX9" fmla="*/ 72 w 9144072"/>
              <a:gd name="connsiteY9" fmla="*/ 814500 h 4886900"/>
              <a:gd name="connsiteX0" fmla="*/ 72 w 9144072"/>
              <a:gd name="connsiteY0" fmla="*/ 814500 h 4886900"/>
              <a:gd name="connsiteX1" fmla="*/ 814572 w 9144072"/>
              <a:gd name="connsiteY1" fmla="*/ 0 h 4886900"/>
              <a:gd name="connsiteX2" fmla="*/ 8329572 w 9144072"/>
              <a:gd name="connsiteY2" fmla="*/ 0 h 4886900"/>
              <a:gd name="connsiteX3" fmla="*/ 9144072 w 9144072"/>
              <a:gd name="connsiteY3" fmla="*/ 814500 h 4886900"/>
              <a:gd name="connsiteX4" fmla="*/ 9144072 w 9144072"/>
              <a:gd name="connsiteY4" fmla="*/ 4072400 h 4886900"/>
              <a:gd name="connsiteX5" fmla="*/ 8329572 w 9144072"/>
              <a:gd name="connsiteY5" fmla="*/ 4886900 h 4886900"/>
              <a:gd name="connsiteX6" fmla="*/ 3157339 w 9144072"/>
              <a:gd name="connsiteY6" fmla="*/ 4572290 h 4886900"/>
              <a:gd name="connsiteX7" fmla="*/ 814572 w 9144072"/>
              <a:gd name="connsiteY7" fmla="*/ 4886900 h 4886900"/>
              <a:gd name="connsiteX8" fmla="*/ 72 w 9144072"/>
              <a:gd name="connsiteY8" fmla="*/ 4072400 h 4886900"/>
              <a:gd name="connsiteX9" fmla="*/ 327875 w 9144072"/>
              <a:gd name="connsiteY9" fmla="*/ 2519203 h 4886900"/>
              <a:gd name="connsiteX10" fmla="*/ 72 w 9144072"/>
              <a:gd name="connsiteY10" fmla="*/ 814500 h 4886900"/>
              <a:gd name="connsiteX0" fmla="*/ 72 w 9144072"/>
              <a:gd name="connsiteY0" fmla="*/ 814500 h 4886900"/>
              <a:gd name="connsiteX1" fmla="*/ 814572 w 9144072"/>
              <a:gd name="connsiteY1" fmla="*/ 0 h 4886900"/>
              <a:gd name="connsiteX2" fmla="*/ 8329572 w 9144072"/>
              <a:gd name="connsiteY2" fmla="*/ 0 h 4886900"/>
              <a:gd name="connsiteX3" fmla="*/ 9144072 w 9144072"/>
              <a:gd name="connsiteY3" fmla="*/ 814500 h 4886900"/>
              <a:gd name="connsiteX4" fmla="*/ 9144072 w 9144072"/>
              <a:gd name="connsiteY4" fmla="*/ 4020641 h 4886900"/>
              <a:gd name="connsiteX5" fmla="*/ 8329572 w 9144072"/>
              <a:gd name="connsiteY5" fmla="*/ 4886900 h 4886900"/>
              <a:gd name="connsiteX6" fmla="*/ 3157339 w 9144072"/>
              <a:gd name="connsiteY6" fmla="*/ 4572290 h 4886900"/>
              <a:gd name="connsiteX7" fmla="*/ 814572 w 9144072"/>
              <a:gd name="connsiteY7" fmla="*/ 4886900 h 4886900"/>
              <a:gd name="connsiteX8" fmla="*/ 72 w 9144072"/>
              <a:gd name="connsiteY8" fmla="*/ 4072400 h 4886900"/>
              <a:gd name="connsiteX9" fmla="*/ 327875 w 9144072"/>
              <a:gd name="connsiteY9" fmla="*/ 2519203 h 4886900"/>
              <a:gd name="connsiteX10" fmla="*/ 72 w 9144072"/>
              <a:gd name="connsiteY10" fmla="*/ 814500 h 4886900"/>
              <a:gd name="connsiteX0" fmla="*/ 72 w 9144072"/>
              <a:gd name="connsiteY0" fmla="*/ 814500 h 4886900"/>
              <a:gd name="connsiteX1" fmla="*/ 814572 w 9144072"/>
              <a:gd name="connsiteY1" fmla="*/ 0 h 4886900"/>
              <a:gd name="connsiteX2" fmla="*/ 8329572 w 9144072"/>
              <a:gd name="connsiteY2" fmla="*/ 0 h 4886900"/>
              <a:gd name="connsiteX3" fmla="*/ 9144072 w 9144072"/>
              <a:gd name="connsiteY3" fmla="*/ 814500 h 4886900"/>
              <a:gd name="connsiteX4" fmla="*/ 8919784 w 9144072"/>
              <a:gd name="connsiteY4" fmla="*/ 2795249 h 4886900"/>
              <a:gd name="connsiteX5" fmla="*/ 9144072 w 9144072"/>
              <a:gd name="connsiteY5" fmla="*/ 4020641 h 4886900"/>
              <a:gd name="connsiteX6" fmla="*/ 8329572 w 9144072"/>
              <a:gd name="connsiteY6" fmla="*/ 4886900 h 4886900"/>
              <a:gd name="connsiteX7" fmla="*/ 3157339 w 9144072"/>
              <a:gd name="connsiteY7" fmla="*/ 4572290 h 4886900"/>
              <a:gd name="connsiteX8" fmla="*/ 814572 w 9144072"/>
              <a:gd name="connsiteY8" fmla="*/ 4886900 h 4886900"/>
              <a:gd name="connsiteX9" fmla="*/ 72 w 9144072"/>
              <a:gd name="connsiteY9" fmla="*/ 4072400 h 4886900"/>
              <a:gd name="connsiteX10" fmla="*/ 327875 w 9144072"/>
              <a:gd name="connsiteY10" fmla="*/ 2519203 h 4886900"/>
              <a:gd name="connsiteX11" fmla="*/ 72 w 9144072"/>
              <a:gd name="connsiteY11" fmla="*/ 814500 h 4886900"/>
              <a:gd name="connsiteX0" fmla="*/ 72 w 9144072"/>
              <a:gd name="connsiteY0" fmla="*/ 814500 h 4886900"/>
              <a:gd name="connsiteX1" fmla="*/ 814572 w 9144072"/>
              <a:gd name="connsiteY1" fmla="*/ 0 h 4886900"/>
              <a:gd name="connsiteX2" fmla="*/ 4744599 w 9144072"/>
              <a:gd name="connsiteY2" fmla="*/ 310841 h 4886900"/>
              <a:gd name="connsiteX3" fmla="*/ 8329572 w 9144072"/>
              <a:gd name="connsiteY3" fmla="*/ 0 h 4886900"/>
              <a:gd name="connsiteX4" fmla="*/ 9144072 w 9144072"/>
              <a:gd name="connsiteY4" fmla="*/ 814500 h 4886900"/>
              <a:gd name="connsiteX5" fmla="*/ 8919784 w 9144072"/>
              <a:gd name="connsiteY5" fmla="*/ 2795249 h 4886900"/>
              <a:gd name="connsiteX6" fmla="*/ 9144072 w 9144072"/>
              <a:gd name="connsiteY6" fmla="*/ 4020641 h 4886900"/>
              <a:gd name="connsiteX7" fmla="*/ 8329572 w 9144072"/>
              <a:gd name="connsiteY7" fmla="*/ 4886900 h 4886900"/>
              <a:gd name="connsiteX8" fmla="*/ 3157339 w 9144072"/>
              <a:gd name="connsiteY8" fmla="*/ 4572290 h 4886900"/>
              <a:gd name="connsiteX9" fmla="*/ 814572 w 9144072"/>
              <a:gd name="connsiteY9" fmla="*/ 4886900 h 4886900"/>
              <a:gd name="connsiteX10" fmla="*/ 72 w 9144072"/>
              <a:gd name="connsiteY10" fmla="*/ 4072400 h 4886900"/>
              <a:gd name="connsiteX11" fmla="*/ 327875 w 9144072"/>
              <a:gd name="connsiteY11" fmla="*/ 2519203 h 4886900"/>
              <a:gd name="connsiteX12" fmla="*/ 72 w 9144072"/>
              <a:gd name="connsiteY12" fmla="*/ 814500 h 4886900"/>
              <a:gd name="connsiteX0" fmla="*/ 72 w 9144072"/>
              <a:gd name="connsiteY0" fmla="*/ 814500 h 4886900"/>
              <a:gd name="connsiteX1" fmla="*/ 814572 w 9144072"/>
              <a:gd name="connsiteY1" fmla="*/ 0 h 4886900"/>
              <a:gd name="connsiteX2" fmla="*/ 5538229 w 9144072"/>
              <a:gd name="connsiteY2" fmla="*/ 224577 h 4886900"/>
              <a:gd name="connsiteX3" fmla="*/ 8329572 w 9144072"/>
              <a:gd name="connsiteY3" fmla="*/ 0 h 4886900"/>
              <a:gd name="connsiteX4" fmla="*/ 9144072 w 9144072"/>
              <a:gd name="connsiteY4" fmla="*/ 814500 h 4886900"/>
              <a:gd name="connsiteX5" fmla="*/ 8919784 w 9144072"/>
              <a:gd name="connsiteY5" fmla="*/ 2795249 h 4886900"/>
              <a:gd name="connsiteX6" fmla="*/ 9144072 w 9144072"/>
              <a:gd name="connsiteY6" fmla="*/ 4020641 h 4886900"/>
              <a:gd name="connsiteX7" fmla="*/ 8329572 w 9144072"/>
              <a:gd name="connsiteY7" fmla="*/ 4886900 h 4886900"/>
              <a:gd name="connsiteX8" fmla="*/ 3157339 w 9144072"/>
              <a:gd name="connsiteY8" fmla="*/ 4572290 h 4886900"/>
              <a:gd name="connsiteX9" fmla="*/ 814572 w 9144072"/>
              <a:gd name="connsiteY9" fmla="*/ 4886900 h 4886900"/>
              <a:gd name="connsiteX10" fmla="*/ 72 w 9144072"/>
              <a:gd name="connsiteY10" fmla="*/ 4072400 h 4886900"/>
              <a:gd name="connsiteX11" fmla="*/ 327875 w 9144072"/>
              <a:gd name="connsiteY11" fmla="*/ 2519203 h 4886900"/>
              <a:gd name="connsiteX12" fmla="*/ 72 w 9144072"/>
              <a:gd name="connsiteY12" fmla="*/ 814500 h 4886900"/>
              <a:gd name="connsiteX0" fmla="*/ 72 w 9144072"/>
              <a:gd name="connsiteY0" fmla="*/ 1280036 h 5352436"/>
              <a:gd name="connsiteX1" fmla="*/ 814572 w 9144072"/>
              <a:gd name="connsiteY1" fmla="*/ 465536 h 5352436"/>
              <a:gd name="connsiteX2" fmla="*/ 3105580 w 9144072"/>
              <a:gd name="connsiteY2" fmla="*/ 0 h 5352436"/>
              <a:gd name="connsiteX3" fmla="*/ 8329572 w 9144072"/>
              <a:gd name="connsiteY3" fmla="*/ 465536 h 5352436"/>
              <a:gd name="connsiteX4" fmla="*/ 9144072 w 9144072"/>
              <a:gd name="connsiteY4" fmla="*/ 1280036 h 5352436"/>
              <a:gd name="connsiteX5" fmla="*/ 8919784 w 9144072"/>
              <a:gd name="connsiteY5" fmla="*/ 3260785 h 5352436"/>
              <a:gd name="connsiteX6" fmla="*/ 9144072 w 9144072"/>
              <a:gd name="connsiteY6" fmla="*/ 4486177 h 5352436"/>
              <a:gd name="connsiteX7" fmla="*/ 8329572 w 9144072"/>
              <a:gd name="connsiteY7" fmla="*/ 5352436 h 5352436"/>
              <a:gd name="connsiteX8" fmla="*/ 3157339 w 9144072"/>
              <a:gd name="connsiteY8" fmla="*/ 5037826 h 5352436"/>
              <a:gd name="connsiteX9" fmla="*/ 814572 w 9144072"/>
              <a:gd name="connsiteY9" fmla="*/ 5352436 h 5352436"/>
              <a:gd name="connsiteX10" fmla="*/ 72 w 9144072"/>
              <a:gd name="connsiteY10" fmla="*/ 4537936 h 5352436"/>
              <a:gd name="connsiteX11" fmla="*/ 327875 w 9144072"/>
              <a:gd name="connsiteY11" fmla="*/ 2984739 h 5352436"/>
              <a:gd name="connsiteX12" fmla="*/ 72 w 9144072"/>
              <a:gd name="connsiteY12" fmla="*/ 1280036 h 5352436"/>
              <a:gd name="connsiteX0" fmla="*/ 72 w 9144072"/>
              <a:gd name="connsiteY0" fmla="*/ 1280036 h 5352436"/>
              <a:gd name="connsiteX1" fmla="*/ 814572 w 9144072"/>
              <a:gd name="connsiteY1" fmla="*/ 465536 h 5352436"/>
              <a:gd name="connsiteX2" fmla="*/ 3105580 w 9144072"/>
              <a:gd name="connsiteY2" fmla="*/ 0 h 5352436"/>
              <a:gd name="connsiteX3" fmla="*/ 5917792 w 9144072"/>
              <a:gd name="connsiteY3" fmla="*/ 483079 h 5352436"/>
              <a:gd name="connsiteX4" fmla="*/ 8329572 w 9144072"/>
              <a:gd name="connsiteY4" fmla="*/ 465536 h 5352436"/>
              <a:gd name="connsiteX5" fmla="*/ 9144072 w 9144072"/>
              <a:gd name="connsiteY5" fmla="*/ 1280036 h 5352436"/>
              <a:gd name="connsiteX6" fmla="*/ 8919784 w 9144072"/>
              <a:gd name="connsiteY6" fmla="*/ 3260785 h 5352436"/>
              <a:gd name="connsiteX7" fmla="*/ 9144072 w 9144072"/>
              <a:gd name="connsiteY7" fmla="*/ 4486177 h 5352436"/>
              <a:gd name="connsiteX8" fmla="*/ 8329572 w 9144072"/>
              <a:gd name="connsiteY8" fmla="*/ 5352436 h 5352436"/>
              <a:gd name="connsiteX9" fmla="*/ 3157339 w 9144072"/>
              <a:gd name="connsiteY9" fmla="*/ 5037826 h 5352436"/>
              <a:gd name="connsiteX10" fmla="*/ 814572 w 9144072"/>
              <a:gd name="connsiteY10" fmla="*/ 5352436 h 5352436"/>
              <a:gd name="connsiteX11" fmla="*/ 72 w 9144072"/>
              <a:gd name="connsiteY11" fmla="*/ 4537936 h 5352436"/>
              <a:gd name="connsiteX12" fmla="*/ 327875 w 9144072"/>
              <a:gd name="connsiteY12" fmla="*/ 2984739 h 5352436"/>
              <a:gd name="connsiteX13" fmla="*/ 72 w 9144072"/>
              <a:gd name="connsiteY13" fmla="*/ 1280036 h 5352436"/>
              <a:gd name="connsiteX0" fmla="*/ 72 w 9144072"/>
              <a:gd name="connsiteY0" fmla="*/ 1280036 h 5352436"/>
              <a:gd name="connsiteX1" fmla="*/ 814572 w 9144072"/>
              <a:gd name="connsiteY1" fmla="*/ 465536 h 5352436"/>
              <a:gd name="connsiteX2" fmla="*/ 3105580 w 9144072"/>
              <a:gd name="connsiteY2" fmla="*/ 0 h 5352436"/>
              <a:gd name="connsiteX3" fmla="*/ 5917792 w 9144072"/>
              <a:gd name="connsiteY3" fmla="*/ 483079 h 5352436"/>
              <a:gd name="connsiteX4" fmla="*/ 8277814 w 9144072"/>
              <a:gd name="connsiteY4" fmla="*/ 206743 h 5352436"/>
              <a:gd name="connsiteX5" fmla="*/ 9144072 w 9144072"/>
              <a:gd name="connsiteY5" fmla="*/ 1280036 h 5352436"/>
              <a:gd name="connsiteX6" fmla="*/ 8919784 w 9144072"/>
              <a:gd name="connsiteY6" fmla="*/ 3260785 h 5352436"/>
              <a:gd name="connsiteX7" fmla="*/ 9144072 w 9144072"/>
              <a:gd name="connsiteY7" fmla="*/ 4486177 h 5352436"/>
              <a:gd name="connsiteX8" fmla="*/ 8329572 w 9144072"/>
              <a:gd name="connsiteY8" fmla="*/ 5352436 h 5352436"/>
              <a:gd name="connsiteX9" fmla="*/ 3157339 w 9144072"/>
              <a:gd name="connsiteY9" fmla="*/ 5037826 h 5352436"/>
              <a:gd name="connsiteX10" fmla="*/ 814572 w 9144072"/>
              <a:gd name="connsiteY10" fmla="*/ 5352436 h 5352436"/>
              <a:gd name="connsiteX11" fmla="*/ 72 w 9144072"/>
              <a:gd name="connsiteY11" fmla="*/ 4537936 h 5352436"/>
              <a:gd name="connsiteX12" fmla="*/ 327875 w 9144072"/>
              <a:gd name="connsiteY12" fmla="*/ 2984739 h 5352436"/>
              <a:gd name="connsiteX13" fmla="*/ 72 w 9144072"/>
              <a:gd name="connsiteY13" fmla="*/ 1280036 h 5352436"/>
              <a:gd name="connsiteX0" fmla="*/ 72 w 9144072"/>
              <a:gd name="connsiteY0" fmla="*/ 1280036 h 5352436"/>
              <a:gd name="connsiteX1" fmla="*/ 814572 w 9144072"/>
              <a:gd name="connsiteY1" fmla="*/ 465536 h 5352436"/>
              <a:gd name="connsiteX2" fmla="*/ 3105580 w 9144072"/>
              <a:gd name="connsiteY2" fmla="*/ 0 h 5352436"/>
              <a:gd name="connsiteX3" fmla="*/ 5986804 w 9144072"/>
              <a:gd name="connsiteY3" fmla="*/ 414068 h 5352436"/>
              <a:gd name="connsiteX4" fmla="*/ 8277814 w 9144072"/>
              <a:gd name="connsiteY4" fmla="*/ 206743 h 5352436"/>
              <a:gd name="connsiteX5" fmla="*/ 9144072 w 9144072"/>
              <a:gd name="connsiteY5" fmla="*/ 1280036 h 5352436"/>
              <a:gd name="connsiteX6" fmla="*/ 8919784 w 9144072"/>
              <a:gd name="connsiteY6" fmla="*/ 3260785 h 5352436"/>
              <a:gd name="connsiteX7" fmla="*/ 9144072 w 9144072"/>
              <a:gd name="connsiteY7" fmla="*/ 4486177 h 5352436"/>
              <a:gd name="connsiteX8" fmla="*/ 8329572 w 9144072"/>
              <a:gd name="connsiteY8" fmla="*/ 5352436 h 5352436"/>
              <a:gd name="connsiteX9" fmla="*/ 3157339 w 9144072"/>
              <a:gd name="connsiteY9" fmla="*/ 5037826 h 5352436"/>
              <a:gd name="connsiteX10" fmla="*/ 814572 w 9144072"/>
              <a:gd name="connsiteY10" fmla="*/ 5352436 h 5352436"/>
              <a:gd name="connsiteX11" fmla="*/ 72 w 9144072"/>
              <a:gd name="connsiteY11" fmla="*/ 4537936 h 5352436"/>
              <a:gd name="connsiteX12" fmla="*/ 327875 w 9144072"/>
              <a:gd name="connsiteY12" fmla="*/ 2984739 h 5352436"/>
              <a:gd name="connsiteX13" fmla="*/ 72 w 9144072"/>
              <a:gd name="connsiteY13" fmla="*/ 1280036 h 5352436"/>
              <a:gd name="connsiteX0" fmla="*/ 72 w 9144072"/>
              <a:gd name="connsiteY0" fmla="*/ 1280036 h 5352436"/>
              <a:gd name="connsiteX1" fmla="*/ 814572 w 9144072"/>
              <a:gd name="connsiteY1" fmla="*/ 465536 h 5352436"/>
              <a:gd name="connsiteX2" fmla="*/ 3105580 w 9144072"/>
              <a:gd name="connsiteY2" fmla="*/ 0 h 5352436"/>
              <a:gd name="connsiteX3" fmla="*/ 5986804 w 9144072"/>
              <a:gd name="connsiteY3" fmla="*/ 414068 h 5352436"/>
              <a:gd name="connsiteX4" fmla="*/ 8277814 w 9144072"/>
              <a:gd name="connsiteY4" fmla="*/ 206743 h 5352436"/>
              <a:gd name="connsiteX5" fmla="*/ 9144072 w 9144072"/>
              <a:gd name="connsiteY5" fmla="*/ 1280036 h 5352436"/>
              <a:gd name="connsiteX6" fmla="*/ 8919784 w 9144072"/>
              <a:gd name="connsiteY6" fmla="*/ 3260785 h 5352436"/>
              <a:gd name="connsiteX7" fmla="*/ 9144072 w 9144072"/>
              <a:gd name="connsiteY7" fmla="*/ 4486177 h 5352436"/>
              <a:gd name="connsiteX8" fmla="*/ 8329572 w 9144072"/>
              <a:gd name="connsiteY8" fmla="*/ 5352436 h 5352436"/>
              <a:gd name="connsiteX9" fmla="*/ 3157339 w 9144072"/>
              <a:gd name="connsiteY9" fmla="*/ 5037826 h 5352436"/>
              <a:gd name="connsiteX10" fmla="*/ 814572 w 9144072"/>
              <a:gd name="connsiteY10" fmla="*/ 5352436 h 5352436"/>
              <a:gd name="connsiteX11" fmla="*/ 72 w 9144072"/>
              <a:gd name="connsiteY11" fmla="*/ 4537936 h 5352436"/>
              <a:gd name="connsiteX12" fmla="*/ 327875 w 9144072"/>
              <a:gd name="connsiteY12" fmla="*/ 2984739 h 5352436"/>
              <a:gd name="connsiteX13" fmla="*/ 72 w 9144072"/>
              <a:gd name="connsiteY13" fmla="*/ 1280036 h 5352436"/>
              <a:gd name="connsiteX0" fmla="*/ 72 w 9144072"/>
              <a:gd name="connsiteY0" fmla="*/ 1280036 h 5352436"/>
              <a:gd name="connsiteX1" fmla="*/ 814572 w 9144072"/>
              <a:gd name="connsiteY1" fmla="*/ 465536 h 5352436"/>
              <a:gd name="connsiteX2" fmla="*/ 3105580 w 9144072"/>
              <a:gd name="connsiteY2" fmla="*/ 0 h 5352436"/>
              <a:gd name="connsiteX3" fmla="*/ 5986804 w 9144072"/>
              <a:gd name="connsiteY3" fmla="*/ 414068 h 5352436"/>
              <a:gd name="connsiteX4" fmla="*/ 8277814 w 9144072"/>
              <a:gd name="connsiteY4" fmla="*/ 206743 h 5352436"/>
              <a:gd name="connsiteX5" fmla="*/ 9144072 w 9144072"/>
              <a:gd name="connsiteY5" fmla="*/ 1280036 h 5352436"/>
              <a:gd name="connsiteX6" fmla="*/ 8919784 w 9144072"/>
              <a:gd name="connsiteY6" fmla="*/ 3260785 h 5352436"/>
              <a:gd name="connsiteX7" fmla="*/ 9144072 w 9144072"/>
              <a:gd name="connsiteY7" fmla="*/ 4486177 h 5352436"/>
              <a:gd name="connsiteX8" fmla="*/ 8329572 w 9144072"/>
              <a:gd name="connsiteY8" fmla="*/ 5352436 h 5352436"/>
              <a:gd name="connsiteX9" fmla="*/ 3157339 w 9144072"/>
              <a:gd name="connsiteY9" fmla="*/ 5037826 h 5352436"/>
              <a:gd name="connsiteX10" fmla="*/ 814572 w 9144072"/>
              <a:gd name="connsiteY10" fmla="*/ 5352436 h 5352436"/>
              <a:gd name="connsiteX11" fmla="*/ 72 w 9144072"/>
              <a:gd name="connsiteY11" fmla="*/ 4537936 h 5352436"/>
              <a:gd name="connsiteX12" fmla="*/ 327875 w 9144072"/>
              <a:gd name="connsiteY12" fmla="*/ 2984739 h 5352436"/>
              <a:gd name="connsiteX13" fmla="*/ 72 w 9144072"/>
              <a:gd name="connsiteY13" fmla="*/ 1280036 h 5352436"/>
              <a:gd name="connsiteX0" fmla="*/ 72 w 9144072"/>
              <a:gd name="connsiteY0" fmla="*/ 1280036 h 5352436"/>
              <a:gd name="connsiteX1" fmla="*/ 814572 w 9144072"/>
              <a:gd name="connsiteY1" fmla="*/ 465536 h 5352436"/>
              <a:gd name="connsiteX2" fmla="*/ 3105580 w 9144072"/>
              <a:gd name="connsiteY2" fmla="*/ 0 h 5352436"/>
              <a:gd name="connsiteX3" fmla="*/ 5986804 w 9144072"/>
              <a:gd name="connsiteY3" fmla="*/ 414068 h 5352436"/>
              <a:gd name="connsiteX4" fmla="*/ 8277814 w 9144072"/>
              <a:gd name="connsiteY4" fmla="*/ 206743 h 5352436"/>
              <a:gd name="connsiteX5" fmla="*/ 9144072 w 9144072"/>
              <a:gd name="connsiteY5" fmla="*/ 1280036 h 5352436"/>
              <a:gd name="connsiteX6" fmla="*/ 8919784 w 9144072"/>
              <a:gd name="connsiteY6" fmla="*/ 3260785 h 5352436"/>
              <a:gd name="connsiteX7" fmla="*/ 9144072 w 9144072"/>
              <a:gd name="connsiteY7" fmla="*/ 4486177 h 5352436"/>
              <a:gd name="connsiteX8" fmla="*/ 8329572 w 9144072"/>
              <a:gd name="connsiteY8" fmla="*/ 5352436 h 5352436"/>
              <a:gd name="connsiteX9" fmla="*/ 3157339 w 9144072"/>
              <a:gd name="connsiteY9" fmla="*/ 5037826 h 5352436"/>
              <a:gd name="connsiteX10" fmla="*/ 814572 w 9144072"/>
              <a:gd name="connsiteY10" fmla="*/ 5352436 h 5352436"/>
              <a:gd name="connsiteX11" fmla="*/ 72 w 9144072"/>
              <a:gd name="connsiteY11" fmla="*/ 4537936 h 5352436"/>
              <a:gd name="connsiteX12" fmla="*/ 327875 w 9144072"/>
              <a:gd name="connsiteY12" fmla="*/ 2984739 h 5352436"/>
              <a:gd name="connsiteX13" fmla="*/ 72 w 9144072"/>
              <a:gd name="connsiteY13" fmla="*/ 1280036 h 5352436"/>
              <a:gd name="connsiteX0" fmla="*/ 72 w 9144072"/>
              <a:gd name="connsiteY0" fmla="*/ 1280036 h 5352436"/>
              <a:gd name="connsiteX1" fmla="*/ 814572 w 9144072"/>
              <a:gd name="connsiteY1" fmla="*/ 465536 h 5352436"/>
              <a:gd name="connsiteX2" fmla="*/ 3105580 w 9144072"/>
              <a:gd name="connsiteY2" fmla="*/ 0 h 5352436"/>
              <a:gd name="connsiteX3" fmla="*/ 5986804 w 9144072"/>
              <a:gd name="connsiteY3" fmla="*/ 414068 h 5352436"/>
              <a:gd name="connsiteX4" fmla="*/ 8277814 w 9144072"/>
              <a:gd name="connsiteY4" fmla="*/ 206743 h 5352436"/>
              <a:gd name="connsiteX5" fmla="*/ 9144072 w 9144072"/>
              <a:gd name="connsiteY5" fmla="*/ 1280036 h 5352436"/>
              <a:gd name="connsiteX6" fmla="*/ 8919784 w 9144072"/>
              <a:gd name="connsiteY6" fmla="*/ 3260785 h 5352436"/>
              <a:gd name="connsiteX7" fmla="*/ 9144072 w 9144072"/>
              <a:gd name="connsiteY7" fmla="*/ 4486177 h 5352436"/>
              <a:gd name="connsiteX8" fmla="*/ 8329572 w 9144072"/>
              <a:gd name="connsiteY8" fmla="*/ 5352436 h 5352436"/>
              <a:gd name="connsiteX9" fmla="*/ 3157339 w 9144072"/>
              <a:gd name="connsiteY9" fmla="*/ 5037826 h 5352436"/>
              <a:gd name="connsiteX10" fmla="*/ 814572 w 9144072"/>
              <a:gd name="connsiteY10" fmla="*/ 5352436 h 5352436"/>
              <a:gd name="connsiteX11" fmla="*/ 72 w 9144072"/>
              <a:gd name="connsiteY11" fmla="*/ 4537936 h 5352436"/>
              <a:gd name="connsiteX12" fmla="*/ 327875 w 9144072"/>
              <a:gd name="connsiteY12" fmla="*/ 2984739 h 5352436"/>
              <a:gd name="connsiteX13" fmla="*/ 72 w 9144072"/>
              <a:gd name="connsiteY13" fmla="*/ 1280036 h 5352436"/>
              <a:gd name="connsiteX0" fmla="*/ 72 w 9144072"/>
              <a:gd name="connsiteY0" fmla="*/ 1280036 h 5352436"/>
              <a:gd name="connsiteX1" fmla="*/ 814572 w 9144072"/>
              <a:gd name="connsiteY1" fmla="*/ 465536 h 5352436"/>
              <a:gd name="connsiteX2" fmla="*/ 3105580 w 9144072"/>
              <a:gd name="connsiteY2" fmla="*/ 0 h 5352436"/>
              <a:gd name="connsiteX3" fmla="*/ 5986804 w 9144072"/>
              <a:gd name="connsiteY3" fmla="*/ 414068 h 5352436"/>
              <a:gd name="connsiteX4" fmla="*/ 8277814 w 9144072"/>
              <a:gd name="connsiteY4" fmla="*/ 206743 h 5352436"/>
              <a:gd name="connsiteX5" fmla="*/ 9144072 w 9144072"/>
              <a:gd name="connsiteY5" fmla="*/ 1280036 h 5352436"/>
              <a:gd name="connsiteX6" fmla="*/ 8919784 w 9144072"/>
              <a:gd name="connsiteY6" fmla="*/ 3260785 h 5352436"/>
              <a:gd name="connsiteX7" fmla="*/ 9144072 w 9144072"/>
              <a:gd name="connsiteY7" fmla="*/ 4486177 h 5352436"/>
              <a:gd name="connsiteX8" fmla="*/ 8329572 w 9144072"/>
              <a:gd name="connsiteY8" fmla="*/ 5352436 h 5352436"/>
              <a:gd name="connsiteX9" fmla="*/ 3157339 w 9144072"/>
              <a:gd name="connsiteY9" fmla="*/ 5037826 h 5352436"/>
              <a:gd name="connsiteX10" fmla="*/ 814572 w 9144072"/>
              <a:gd name="connsiteY10" fmla="*/ 5352436 h 5352436"/>
              <a:gd name="connsiteX11" fmla="*/ 72 w 9144072"/>
              <a:gd name="connsiteY11" fmla="*/ 4537936 h 5352436"/>
              <a:gd name="connsiteX12" fmla="*/ 327875 w 9144072"/>
              <a:gd name="connsiteY12" fmla="*/ 2984739 h 5352436"/>
              <a:gd name="connsiteX13" fmla="*/ 72 w 9144072"/>
              <a:gd name="connsiteY13" fmla="*/ 1280036 h 5352436"/>
              <a:gd name="connsiteX0" fmla="*/ 72 w 9144072"/>
              <a:gd name="connsiteY0" fmla="*/ 1280036 h 5550990"/>
              <a:gd name="connsiteX1" fmla="*/ 814572 w 9144072"/>
              <a:gd name="connsiteY1" fmla="*/ 465536 h 5550990"/>
              <a:gd name="connsiteX2" fmla="*/ 3105580 w 9144072"/>
              <a:gd name="connsiteY2" fmla="*/ 0 h 5550990"/>
              <a:gd name="connsiteX3" fmla="*/ 5986804 w 9144072"/>
              <a:gd name="connsiteY3" fmla="*/ 414068 h 5550990"/>
              <a:gd name="connsiteX4" fmla="*/ 8277814 w 9144072"/>
              <a:gd name="connsiteY4" fmla="*/ 206743 h 5550990"/>
              <a:gd name="connsiteX5" fmla="*/ 9144072 w 9144072"/>
              <a:gd name="connsiteY5" fmla="*/ 1280036 h 5550990"/>
              <a:gd name="connsiteX6" fmla="*/ 8919784 w 9144072"/>
              <a:gd name="connsiteY6" fmla="*/ 3260785 h 5550990"/>
              <a:gd name="connsiteX7" fmla="*/ 9144072 w 9144072"/>
              <a:gd name="connsiteY7" fmla="*/ 4486177 h 5550990"/>
              <a:gd name="connsiteX8" fmla="*/ 8329572 w 9144072"/>
              <a:gd name="connsiteY8" fmla="*/ 5352436 h 5550990"/>
              <a:gd name="connsiteX9" fmla="*/ 5917792 w 9144072"/>
              <a:gd name="connsiteY9" fmla="*/ 5538158 h 5550990"/>
              <a:gd name="connsiteX10" fmla="*/ 3157339 w 9144072"/>
              <a:gd name="connsiteY10" fmla="*/ 5037826 h 5550990"/>
              <a:gd name="connsiteX11" fmla="*/ 814572 w 9144072"/>
              <a:gd name="connsiteY11" fmla="*/ 5352436 h 5550990"/>
              <a:gd name="connsiteX12" fmla="*/ 72 w 9144072"/>
              <a:gd name="connsiteY12" fmla="*/ 4537936 h 5550990"/>
              <a:gd name="connsiteX13" fmla="*/ 327875 w 9144072"/>
              <a:gd name="connsiteY13" fmla="*/ 2984739 h 5550990"/>
              <a:gd name="connsiteX14" fmla="*/ 72 w 9144072"/>
              <a:gd name="connsiteY14" fmla="*/ 1280036 h 5550990"/>
              <a:gd name="connsiteX0" fmla="*/ 72 w 9144072"/>
              <a:gd name="connsiteY0" fmla="*/ 1280036 h 5545698"/>
              <a:gd name="connsiteX1" fmla="*/ 814572 w 9144072"/>
              <a:gd name="connsiteY1" fmla="*/ 465536 h 5545698"/>
              <a:gd name="connsiteX2" fmla="*/ 3105580 w 9144072"/>
              <a:gd name="connsiteY2" fmla="*/ 0 h 5545698"/>
              <a:gd name="connsiteX3" fmla="*/ 5986804 w 9144072"/>
              <a:gd name="connsiteY3" fmla="*/ 414068 h 5545698"/>
              <a:gd name="connsiteX4" fmla="*/ 8277814 w 9144072"/>
              <a:gd name="connsiteY4" fmla="*/ 206743 h 5545698"/>
              <a:gd name="connsiteX5" fmla="*/ 9144072 w 9144072"/>
              <a:gd name="connsiteY5" fmla="*/ 1280036 h 5545698"/>
              <a:gd name="connsiteX6" fmla="*/ 8919784 w 9144072"/>
              <a:gd name="connsiteY6" fmla="*/ 3260785 h 5545698"/>
              <a:gd name="connsiteX7" fmla="*/ 9144072 w 9144072"/>
              <a:gd name="connsiteY7" fmla="*/ 4486177 h 5545698"/>
              <a:gd name="connsiteX8" fmla="*/ 8329572 w 9144072"/>
              <a:gd name="connsiteY8" fmla="*/ 5352436 h 5545698"/>
              <a:gd name="connsiteX9" fmla="*/ 5917792 w 9144072"/>
              <a:gd name="connsiteY9" fmla="*/ 5538158 h 5545698"/>
              <a:gd name="connsiteX10" fmla="*/ 3157339 w 9144072"/>
              <a:gd name="connsiteY10" fmla="*/ 5037826 h 5545698"/>
              <a:gd name="connsiteX11" fmla="*/ 814572 w 9144072"/>
              <a:gd name="connsiteY11" fmla="*/ 5352436 h 5545698"/>
              <a:gd name="connsiteX12" fmla="*/ 72 w 9144072"/>
              <a:gd name="connsiteY12" fmla="*/ 4537936 h 5545698"/>
              <a:gd name="connsiteX13" fmla="*/ 327875 w 9144072"/>
              <a:gd name="connsiteY13" fmla="*/ 2984739 h 5545698"/>
              <a:gd name="connsiteX14" fmla="*/ 72 w 9144072"/>
              <a:gd name="connsiteY14" fmla="*/ 1280036 h 5545698"/>
              <a:gd name="connsiteX0" fmla="*/ 72 w 9144072"/>
              <a:gd name="connsiteY0" fmla="*/ 1280036 h 5538158"/>
              <a:gd name="connsiteX1" fmla="*/ 814572 w 9144072"/>
              <a:gd name="connsiteY1" fmla="*/ 465536 h 5538158"/>
              <a:gd name="connsiteX2" fmla="*/ 3105580 w 9144072"/>
              <a:gd name="connsiteY2" fmla="*/ 0 h 5538158"/>
              <a:gd name="connsiteX3" fmla="*/ 5986804 w 9144072"/>
              <a:gd name="connsiteY3" fmla="*/ 414068 h 5538158"/>
              <a:gd name="connsiteX4" fmla="*/ 8277814 w 9144072"/>
              <a:gd name="connsiteY4" fmla="*/ 206743 h 5538158"/>
              <a:gd name="connsiteX5" fmla="*/ 9144072 w 9144072"/>
              <a:gd name="connsiteY5" fmla="*/ 1280036 h 5538158"/>
              <a:gd name="connsiteX6" fmla="*/ 8919784 w 9144072"/>
              <a:gd name="connsiteY6" fmla="*/ 3260785 h 5538158"/>
              <a:gd name="connsiteX7" fmla="*/ 9144072 w 9144072"/>
              <a:gd name="connsiteY7" fmla="*/ 4486177 h 5538158"/>
              <a:gd name="connsiteX8" fmla="*/ 8329572 w 9144072"/>
              <a:gd name="connsiteY8" fmla="*/ 5352436 h 5538158"/>
              <a:gd name="connsiteX9" fmla="*/ 5917792 w 9144072"/>
              <a:gd name="connsiteY9" fmla="*/ 5538158 h 5538158"/>
              <a:gd name="connsiteX10" fmla="*/ 3157339 w 9144072"/>
              <a:gd name="connsiteY10" fmla="*/ 5037826 h 5538158"/>
              <a:gd name="connsiteX11" fmla="*/ 814572 w 9144072"/>
              <a:gd name="connsiteY11" fmla="*/ 5352436 h 5538158"/>
              <a:gd name="connsiteX12" fmla="*/ 72 w 9144072"/>
              <a:gd name="connsiteY12" fmla="*/ 4537936 h 5538158"/>
              <a:gd name="connsiteX13" fmla="*/ 327875 w 9144072"/>
              <a:gd name="connsiteY13" fmla="*/ 2984739 h 5538158"/>
              <a:gd name="connsiteX14" fmla="*/ 72 w 9144072"/>
              <a:gd name="connsiteY14" fmla="*/ 1280036 h 5538158"/>
              <a:gd name="connsiteX0" fmla="*/ 72 w 9144072"/>
              <a:gd name="connsiteY0" fmla="*/ 1280036 h 5574937"/>
              <a:gd name="connsiteX1" fmla="*/ 814572 w 9144072"/>
              <a:gd name="connsiteY1" fmla="*/ 465536 h 5574937"/>
              <a:gd name="connsiteX2" fmla="*/ 3105580 w 9144072"/>
              <a:gd name="connsiteY2" fmla="*/ 0 h 5574937"/>
              <a:gd name="connsiteX3" fmla="*/ 5986804 w 9144072"/>
              <a:gd name="connsiteY3" fmla="*/ 414068 h 5574937"/>
              <a:gd name="connsiteX4" fmla="*/ 8277814 w 9144072"/>
              <a:gd name="connsiteY4" fmla="*/ 206743 h 5574937"/>
              <a:gd name="connsiteX5" fmla="*/ 9144072 w 9144072"/>
              <a:gd name="connsiteY5" fmla="*/ 1280036 h 5574937"/>
              <a:gd name="connsiteX6" fmla="*/ 8919784 w 9144072"/>
              <a:gd name="connsiteY6" fmla="*/ 3260785 h 5574937"/>
              <a:gd name="connsiteX7" fmla="*/ 9144072 w 9144072"/>
              <a:gd name="connsiteY7" fmla="*/ 4486177 h 5574937"/>
              <a:gd name="connsiteX8" fmla="*/ 8329572 w 9144072"/>
              <a:gd name="connsiteY8" fmla="*/ 5352436 h 5574937"/>
              <a:gd name="connsiteX9" fmla="*/ 5917792 w 9144072"/>
              <a:gd name="connsiteY9" fmla="*/ 5538158 h 5574937"/>
              <a:gd name="connsiteX10" fmla="*/ 3157339 w 9144072"/>
              <a:gd name="connsiteY10" fmla="*/ 5037826 h 5574937"/>
              <a:gd name="connsiteX11" fmla="*/ 814572 w 9144072"/>
              <a:gd name="connsiteY11" fmla="*/ 5352436 h 5574937"/>
              <a:gd name="connsiteX12" fmla="*/ 72 w 9144072"/>
              <a:gd name="connsiteY12" fmla="*/ 4537936 h 5574937"/>
              <a:gd name="connsiteX13" fmla="*/ 327875 w 9144072"/>
              <a:gd name="connsiteY13" fmla="*/ 2984739 h 5574937"/>
              <a:gd name="connsiteX14" fmla="*/ 72 w 9144072"/>
              <a:gd name="connsiteY14" fmla="*/ 1280036 h 5574937"/>
              <a:gd name="connsiteX0" fmla="*/ 72 w 9144072"/>
              <a:gd name="connsiteY0" fmla="*/ 1280036 h 5574937"/>
              <a:gd name="connsiteX1" fmla="*/ 814572 w 9144072"/>
              <a:gd name="connsiteY1" fmla="*/ 465536 h 5574937"/>
              <a:gd name="connsiteX2" fmla="*/ 3105580 w 9144072"/>
              <a:gd name="connsiteY2" fmla="*/ 0 h 5574937"/>
              <a:gd name="connsiteX3" fmla="*/ 5986804 w 9144072"/>
              <a:gd name="connsiteY3" fmla="*/ 414068 h 5574937"/>
              <a:gd name="connsiteX4" fmla="*/ 8277814 w 9144072"/>
              <a:gd name="connsiteY4" fmla="*/ 206743 h 5574937"/>
              <a:gd name="connsiteX5" fmla="*/ 9144072 w 9144072"/>
              <a:gd name="connsiteY5" fmla="*/ 1280036 h 5574937"/>
              <a:gd name="connsiteX6" fmla="*/ 8919784 w 9144072"/>
              <a:gd name="connsiteY6" fmla="*/ 3260785 h 5574937"/>
              <a:gd name="connsiteX7" fmla="*/ 9144072 w 9144072"/>
              <a:gd name="connsiteY7" fmla="*/ 4486177 h 5574937"/>
              <a:gd name="connsiteX8" fmla="*/ 8329572 w 9144072"/>
              <a:gd name="connsiteY8" fmla="*/ 5352436 h 5574937"/>
              <a:gd name="connsiteX9" fmla="*/ 5917792 w 9144072"/>
              <a:gd name="connsiteY9" fmla="*/ 5538158 h 5574937"/>
              <a:gd name="connsiteX10" fmla="*/ 3157339 w 9144072"/>
              <a:gd name="connsiteY10" fmla="*/ 5037826 h 5574937"/>
              <a:gd name="connsiteX11" fmla="*/ 814572 w 9144072"/>
              <a:gd name="connsiteY11" fmla="*/ 5352436 h 5574937"/>
              <a:gd name="connsiteX12" fmla="*/ 72 w 9144072"/>
              <a:gd name="connsiteY12" fmla="*/ 4537936 h 5574937"/>
              <a:gd name="connsiteX13" fmla="*/ 327875 w 9144072"/>
              <a:gd name="connsiteY13" fmla="*/ 2984739 h 5574937"/>
              <a:gd name="connsiteX14" fmla="*/ 72 w 9144072"/>
              <a:gd name="connsiteY14" fmla="*/ 1280036 h 5574937"/>
              <a:gd name="connsiteX0" fmla="*/ 72 w 9144072"/>
              <a:gd name="connsiteY0" fmla="*/ 1280036 h 5574937"/>
              <a:gd name="connsiteX1" fmla="*/ 814572 w 9144072"/>
              <a:gd name="connsiteY1" fmla="*/ 465536 h 5574937"/>
              <a:gd name="connsiteX2" fmla="*/ 3105580 w 9144072"/>
              <a:gd name="connsiteY2" fmla="*/ 0 h 5574937"/>
              <a:gd name="connsiteX3" fmla="*/ 5986804 w 9144072"/>
              <a:gd name="connsiteY3" fmla="*/ 414068 h 5574937"/>
              <a:gd name="connsiteX4" fmla="*/ 8277814 w 9144072"/>
              <a:gd name="connsiteY4" fmla="*/ 206743 h 5574937"/>
              <a:gd name="connsiteX5" fmla="*/ 9144072 w 9144072"/>
              <a:gd name="connsiteY5" fmla="*/ 1280036 h 5574937"/>
              <a:gd name="connsiteX6" fmla="*/ 8919784 w 9144072"/>
              <a:gd name="connsiteY6" fmla="*/ 3260785 h 5574937"/>
              <a:gd name="connsiteX7" fmla="*/ 9144072 w 9144072"/>
              <a:gd name="connsiteY7" fmla="*/ 4486177 h 5574937"/>
              <a:gd name="connsiteX8" fmla="*/ 8329572 w 9144072"/>
              <a:gd name="connsiteY8" fmla="*/ 5352436 h 5574937"/>
              <a:gd name="connsiteX9" fmla="*/ 5917792 w 9144072"/>
              <a:gd name="connsiteY9" fmla="*/ 5538158 h 5574937"/>
              <a:gd name="connsiteX10" fmla="*/ 3157339 w 9144072"/>
              <a:gd name="connsiteY10" fmla="*/ 5037826 h 5574937"/>
              <a:gd name="connsiteX11" fmla="*/ 814572 w 9144072"/>
              <a:gd name="connsiteY11" fmla="*/ 5352436 h 5574937"/>
              <a:gd name="connsiteX12" fmla="*/ 72 w 9144072"/>
              <a:gd name="connsiteY12" fmla="*/ 4537936 h 5574937"/>
              <a:gd name="connsiteX13" fmla="*/ 327875 w 9144072"/>
              <a:gd name="connsiteY13" fmla="*/ 2984739 h 5574937"/>
              <a:gd name="connsiteX14" fmla="*/ 72 w 9144072"/>
              <a:gd name="connsiteY14" fmla="*/ 1280036 h 5574937"/>
              <a:gd name="connsiteX0" fmla="*/ 72 w 9144072"/>
              <a:gd name="connsiteY0" fmla="*/ 1280036 h 5574937"/>
              <a:gd name="connsiteX1" fmla="*/ 814572 w 9144072"/>
              <a:gd name="connsiteY1" fmla="*/ 465536 h 5574937"/>
              <a:gd name="connsiteX2" fmla="*/ 3105580 w 9144072"/>
              <a:gd name="connsiteY2" fmla="*/ 0 h 5574937"/>
              <a:gd name="connsiteX3" fmla="*/ 5986804 w 9144072"/>
              <a:gd name="connsiteY3" fmla="*/ 414068 h 5574937"/>
              <a:gd name="connsiteX4" fmla="*/ 8277814 w 9144072"/>
              <a:gd name="connsiteY4" fmla="*/ 206743 h 5574937"/>
              <a:gd name="connsiteX5" fmla="*/ 9144072 w 9144072"/>
              <a:gd name="connsiteY5" fmla="*/ 1280036 h 5574937"/>
              <a:gd name="connsiteX6" fmla="*/ 8919784 w 9144072"/>
              <a:gd name="connsiteY6" fmla="*/ 3260785 h 5574937"/>
              <a:gd name="connsiteX7" fmla="*/ 9144072 w 9144072"/>
              <a:gd name="connsiteY7" fmla="*/ 4486177 h 5574937"/>
              <a:gd name="connsiteX8" fmla="*/ 8329572 w 9144072"/>
              <a:gd name="connsiteY8" fmla="*/ 5352436 h 5574937"/>
              <a:gd name="connsiteX9" fmla="*/ 5917792 w 9144072"/>
              <a:gd name="connsiteY9" fmla="*/ 5538158 h 5574937"/>
              <a:gd name="connsiteX10" fmla="*/ 3157339 w 9144072"/>
              <a:gd name="connsiteY10" fmla="*/ 5037826 h 5574937"/>
              <a:gd name="connsiteX11" fmla="*/ 814572 w 9144072"/>
              <a:gd name="connsiteY11" fmla="*/ 5352436 h 5574937"/>
              <a:gd name="connsiteX12" fmla="*/ 72 w 9144072"/>
              <a:gd name="connsiteY12" fmla="*/ 4537936 h 5574937"/>
              <a:gd name="connsiteX13" fmla="*/ 327875 w 9144072"/>
              <a:gd name="connsiteY13" fmla="*/ 2984739 h 5574937"/>
              <a:gd name="connsiteX14" fmla="*/ 72 w 9144072"/>
              <a:gd name="connsiteY14" fmla="*/ 1280036 h 5574937"/>
              <a:gd name="connsiteX0" fmla="*/ 72 w 9144072"/>
              <a:gd name="connsiteY0" fmla="*/ 1280036 h 5574937"/>
              <a:gd name="connsiteX1" fmla="*/ 814572 w 9144072"/>
              <a:gd name="connsiteY1" fmla="*/ 465536 h 5574937"/>
              <a:gd name="connsiteX2" fmla="*/ 3105580 w 9144072"/>
              <a:gd name="connsiteY2" fmla="*/ 0 h 5574937"/>
              <a:gd name="connsiteX3" fmla="*/ 5986804 w 9144072"/>
              <a:gd name="connsiteY3" fmla="*/ 414068 h 5574937"/>
              <a:gd name="connsiteX4" fmla="*/ 8277814 w 9144072"/>
              <a:gd name="connsiteY4" fmla="*/ 206743 h 5574937"/>
              <a:gd name="connsiteX5" fmla="*/ 9144072 w 9144072"/>
              <a:gd name="connsiteY5" fmla="*/ 1280036 h 5574937"/>
              <a:gd name="connsiteX6" fmla="*/ 8919784 w 9144072"/>
              <a:gd name="connsiteY6" fmla="*/ 3260785 h 5574937"/>
              <a:gd name="connsiteX7" fmla="*/ 9144072 w 9144072"/>
              <a:gd name="connsiteY7" fmla="*/ 4486177 h 5574937"/>
              <a:gd name="connsiteX8" fmla="*/ 8329572 w 9144072"/>
              <a:gd name="connsiteY8" fmla="*/ 5352436 h 5574937"/>
              <a:gd name="connsiteX9" fmla="*/ 5917792 w 9144072"/>
              <a:gd name="connsiteY9" fmla="*/ 5538158 h 5574937"/>
              <a:gd name="connsiteX10" fmla="*/ 3157339 w 9144072"/>
              <a:gd name="connsiteY10" fmla="*/ 5037826 h 5574937"/>
              <a:gd name="connsiteX11" fmla="*/ 814572 w 9144072"/>
              <a:gd name="connsiteY11" fmla="*/ 5352436 h 5574937"/>
              <a:gd name="connsiteX12" fmla="*/ 72 w 9144072"/>
              <a:gd name="connsiteY12" fmla="*/ 4537936 h 5574937"/>
              <a:gd name="connsiteX13" fmla="*/ 327875 w 9144072"/>
              <a:gd name="connsiteY13" fmla="*/ 2984739 h 5574937"/>
              <a:gd name="connsiteX14" fmla="*/ 72 w 9144072"/>
              <a:gd name="connsiteY14" fmla="*/ 1280036 h 5574937"/>
              <a:gd name="connsiteX0" fmla="*/ 72 w 9144072"/>
              <a:gd name="connsiteY0" fmla="*/ 1280036 h 5617420"/>
              <a:gd name="connsiteX1" fmla="*/ 814572 w 9144072"/>
              <a:gd name="connsiteY1" fmla="*/ 465536 h 5617420"/>
              <a:gd name="connsiteX2" fmla="*/ 3105580 w 9144072"/>
              <a:gd name="connsiteY2" fmla="*/ 0 h 5617420"/>
              <a:gd name="connsiteX3" fmla="*/ 5986804 w 9144072"/>
              <a:gd name="connsiteY3" fmla="*/ 414068 h 5617420"/>
              <a:gd name="connsiteX4" fmla="*/ 8277814 w 9144072"/>
              <a:gd name="connsiteY4" fmla="*/ 206743 h 5617420"/>
              <a:gd name="connsiteX5" fmla="*/ 9144072 w 9144072"/>
              <a:gd name="connsiteY5" fmla="*/ 1280036 h 5617420"/>
              <a:gd name="connsiteX6" fmla="*/ 8919784 w 9144072"/>
              <a:gd name="connsiteY6" fmla="*/ 3260785 h 5617420"/>
              <a:gd name="connsiteX7" fmla="*/ 9144072 w 9144072"/>
              <a:gd name="connsiteY7" fmla="*/ 4486177 h 5617420"/>
              <a:gd name="connsiteX8" fmla="*/ 8329572 w 9144072"/>
              <a:gd name="connsiteY8" fmla="*/ 5352436 h 5617420"/>
              <a:gd name="connsiteX9" fmla="*/ 5917792 w 9144072"/>
              <a:gd name="connsiteY9" fmla="*/ 5538158 h 5617420"/>
              <a:gd name="connsiteX10" fmla="*/ 2973790 w 9144072"/>
              <a:gd name="connsiteY10" fmla="*/ 5503653 h 5617420"/>
              <a:gd name="connsiteX11" fmla="*/ 814572 w 9144072"/>
              <a:gd name="connsiteY11" fmla="*/ 5352436 h 5617420"/>
              <a:gd name="connsiteX12" fmla="*/ 72 w 9144072"/>
              <a:gd name="connsiteY12" fmla="*/ 4537936 h 5617420"/>
              <a:gd name="connsiteX13" fmla="*/ 327875 w 9144072"/>
              <a:gd name="connsiteY13" fmla="*/ 2984739 h 5617420"/>
              <a:gd name="connsiteX14" fmla="*/ 72 w 9144072"/>
              <a:gd name="connsiteY14" fmla="*/ 1280036 h 5617420"/>
              <a:gd name="connsiteX0" fmla="*/ 72 w 9144072"/>
              <a:gd name="connsiteY0" fmla="*/ 1280036 h 5541262"/>
              <a:gd name="connsiteX1" fmla="*/ 814572 w 9144072"/>
              <a:gd name="connsiteY1" fmla="*/ 465536 h 5541262"/>
              <a:gd name="connsiteX2" fmla="*/ 3105580 w 9144072"/>
              <a:gd name="connsiteY2" fmla="*/ 0 h 5541262"/>
              <a:gd name="connsiteX3" fmla="*/ 5986804 w 9144072"/>
              <a:gd name="connsiteY3" fmla="*/ 414068 h 5541262"/>
              <a:gd name="connsiteX4" fmla="*/ 8277814 w 9144072"/>
              <a:gd name="connsiteY4" fmla="*/ 206743 h 5541262"/>
              <a:gd name="connsiteX5" fmla="*/ 9144072 w 9144072"/>
              <a:gd name="connsiteY5" fmla="*/ 1280036 h 5541262"/>
              <a:gd name="connsiteX6" fmla="*/ 8919784 w 9144072"/>
              <a:gd name="connsiteY6" fmla="*/ 3260785 h 5541262"/>
              <a:gd name="connsiteX7" fmla="*/ 9144072 w 9144072"/>
              <a:gd name="connsiteY7" fmla="*/ 4486177 h 5541262"/>
              <a:gd name="connsiteX8" fmla="*/ 8329572 w 9144072"/>
              <a:gd name="connsiteY8" fmla="*/ 5352436 h 5541262"/>
              <a:gd name="connsiteX9" fmla="*/ 5867734 w 9144072"/>
              <a:gd name="connsiteY9" fmla="*/ 5434641 h 5541262"/>
              <a:gd name="connsiteX10" fmla="*/ 2973790 w 9144072"/>
              <a:gd name="connsiteY10" fmla="*/ 5503653 h 5541262"/>
              <a:gd name="connsiteX11" fmla="*/ 814572 w 9144072"/>
              <a:gd name="connsiteY11" fmla="*/ 5352436 h 5541262"/>
              <a:gd name="connsiteX12" fmla="*/ 72 w 9144072"/>
              <a:gd name="connsiteY12" fmla="*/ 4537936 h 5541262"/>
              <a:gd name="connsiteX13" fmla="*/ 327875 w 9144072"/>
              <a:gd name="connsiteY13" fmla="*/ 2984739 h 5541262"/>
              <a:gd name="connsiteX14" fmla="*/ 72 w 9144072"/>
              <a:gd name="connsiteY14" fmla="*/ 1280036 h 5541262"/>
              <a:gd name="connsiteX0" fmla="*/ 72 w 9144072"/>
              <a:gd name="connsiteY0" fmla="*/ 1280036 h 5552655"/>
              <a:gd name="connsiteX1" fmla="*/ 814572 w 9144072"/>
              <a:gd name="connsiteY1" fmla="*/ 465536 h 5552655"/>
              <a:gd name="connsiteX2" fmla="*/ 3105580 w 9144072"/>
              <a:gd name="connsiteY2" fmla="*/ 0 h 5552655"/>
              <a:gd name="connsiteX3" fmla="*/ 5986804 w 9144072"/>
              <a:gd name="connsiteY3" fmla="*/ 414068 h 5552655"/>
              <a:gd name="connsiteX4" fmla="*/ 8277814 w 9144072"/>
              <a:gd name="connsiteY4" fmla="*/ 206743 h 5552655"/>
              <a:gd name="connsiteX5" fmla="*/ 9144072 w 9144072"/>
              <a:gd name="connsiteY5" fmla="*/ 1280036 h 5552655"/>
              <a:gd name="connsiteX6" fmla="*/ 8919784 w 9144072"/>
              <a:gd name="connsiteY6" fmla="*/ 3260785 h 5552655"/>
              <a:gd name="connsiteX7" fmla="*/ 9144072 w 9144072"/>
              <a:gd name="connsiteY7" fmla="*/ 4486177 h 5552655"/>
              <a:gd name="connsiteX8" fmla="*/ 8329572 w 9144072"/>
              <a:gd name="connsiteY8" fmla="*/ 5507712 h 5552655"/>
              <a:gd name="connsiteX9" fmla="*/ 5867734 w 9144072"/>
              <a:gd name="connsiteY9" fmla="*/ 5434641 h 5552655"/>
              <a:gd name="connsiteX10" fmla="*/ 2973790 w 9144072"/>
              <a:gd name="connsiteY10" fmla="*/ 5503653 h 5552655"/>
              <a:gd name="connsiteX11" fmla="*/ 814572 w 9144072"/>
              <a:gd name="connsiteY11" fmla="*/ 5352436 h 5552655"/>
              <a:gd name="connsiteX12" fmla="*/ 72 w 9144072"/>
              <a:gd name="connsiteY12" fmla="*/ 4537936 h 5552655"/>
              <a:gd name="connsiteX13" fmla="*/ 327875 w 9144072"/>
              <a:gd name="connsiteY13" fmla="*/ 2984739 h 5552655"/>
              <a:gd name="connsiteX14" fmla="*/ 72 w 9144072"/>
              <a:gd name="connsiteY14" fmla="*/ 1280036 h 5552655"/>
              <a:gd name="connsiteX0" fmla="*/ 72 w 9144072"/>
              <a:gd name="connsiteY0" fmla="*/ 1280036 h 5552655"/>
              <a:gd name="connsiteX1" fmla="*/ 814572 w 9144072"/>
              <a:gd name="connsiteY1" fmla="*/ 465536 h 5552655"/>
              <a:gd name="connsiteX2" fmla="*/ 3105580 w 9144072"/>
              <a:gd name="connsiteY2" fmla="*/ 0 h 5552655"/>
              <a:gd name="connsiteX3" fmla="*/ 5986804 w 9144072"/>
              <a:gd name="connsiteY3" fmla="*/ 414068 h 5552655"/>
              <a:gd name="connsiteX4" fmla="*/ 8277814 w 9144072"/>
              <a:gd name="connsiteY4" fmla="*/ 206743 h 5552655"/>
              <a:gd name="connsiteX5" fmla="*/ 9144072 w 9144072"/>
              <a:gd name="connsiteY5" fmla="*/ 1280036 h 5552655"/>
              <a:gd name="connsiteX6" fmla="*/ 8919784 w 9144072"/>
              <a:gd name="connsiteY6" fmla="*/ 3260785 h 5552655"/>
              <a:gd name="connsiteX7" fmla="*/ 9144072 w 9144072"/>
              <a:gd name="connsiteY7" fmla="*/ 4486177 h 5552655"/>
              <a:gd name="connsiteX8" fmla="*/ 8329572 w 9144072"/>
              <a:gd name="connsiteY8" fmla="*/ 5507712 h 5552655"/>
              <a:gd name="connsiteX9" fmla="*/ 5867734 w 9144072"/>
              <a:gd name="connsiteY9" fmla="*/ 5434641 h 5552655"/>
              <a:gd name="connsiteX10" fmla="*/ 2973790 w 9144072"/>
              <a:gd name="connsiteY10" fmla="*/ 5503653 h 5552655"/>
              <a:gd name="connsiteX11" fmla="*/ 814572 w 9144072"/>
              <a:gd name="connsiteY11" fmla="*/ 5352436 h 5552655"/>
              <a:gd name="connsiteX12" fmla="*/ 72 w 9144072"/>
              <a:gd name="connsiteY12" fmla="*/ 4537936 h 5552655"/>
              <a:gd name="connsiteX13" fmla="*/ 327875 w 9144072"/>
              <a:gd name="connsiteY13" fmla="*/ 2984739 h 5552655"/>
              <a:gd name="connsiteX14" fmla="*/ 72 w 9144072"/>
              <a:gd name="connsiteY14" fmla="*/ 1280036 h 5552655"/>
              <a:gd name="connsiteX0" fmla="*/ 72 w 9144072"/>
              <a:gd name="connsiteY0" fmla="*/ 1280036 h 5655267"/>
              <a:gd name="connsiteX1" fmla="*/ 814572 w 9144072"/>
              <a:gd name="connsiteY1" fmla="*/ 465536 h 5655267"/>
              <a:gd name="connsiteX2" fmla="*/ 3105580 w 9144072"/>
              <a:gd name="connsiteY2" fmla="*/ 0 h 5655267"/>
              <a:gd name="connsiteX3" fmla="*/ 5986804 w 9144072"/>
              <a:gd name="connsiteY3" fmla="*/ 414068 h 5655267"/>
              <a:gd name="connsiteX4" fmla="*/ 8277814 w 9144072"/>
              <a:gd name="connsiteY4" fmla="*/ 206743 h 5655267"/>
              <a:gd name="connsiteX5" fmla="*/ 9144072 w 9144072"/>
              <a:gd name="connsiteY5" fmla="*/ 1280036 h 5655267"/>
              <a:gd name="connsiteX6" fmla="*/ 8919784 w 9144072"/>
              <a:gd name="connsiteY6" fmla="*/ 3260785 h 5655267"/>
              <a:gd name="connsiteX7" fmla="*/ 9144072 w 9144072"/>
              <a:gd name="connsiteY7" fmla="*/ 4486177 h 5655267"/>
              <a:gd name="connsiteX8" fmla="*/ 8329572 w 9144072"/>
              <a:gd name="connsiteY8" fmla="*/ 5507712 h 5655267"/>
              <a:gd name="connsiteX9" fmla="*/ 5867734 w 9144072"/>
              <a:gd name="connsiteY9" fmla="*/ 5434641 h 5655267"/>
              <a:gd name="connsiteX10" fmla="*/ 2973790 w 9144072"/>
              <a:gd name="connsiteY10" fmla="*/ 5503653 h 5655267"/>
              <a:gd name="connsiteX11" fmla="*/ 814572 w 9144072"/>
              <a:gd name="connsiteY11" fmla="*/ 5352436 h 5655267"/>
              <a:gd name="connsiteX12" fmla="*/ 72 w 9144072"/>
              <a:gd name="connsiteY12" fmla="*/ 4537936 h 5655267"/>
              <a:gd name="connsiteX13" fmla="*/ 327875 w 9144072"/>
              <a:gd name="connsiteY13" fmla="*/ 2984739 h 5655267"/>
              <a:gd name="connsiteX14" fmla="*/ 72 w 9144072"/>
              <a:gd name="connsiteY14" fmla="*/ 1280036 h 5655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44072" h="5655267">
                <a:moveTo>
                  <a:pt x="72" y="1280036"/>
                </a:moveTo>
                <a:cubicBezTo>
                  <a:pt x="72" y="830200"/>
                  <a:pt x="364736" y="465536"/>
                  <a:pt x="814572" y="465536"/>
                </a:cubicBezTo>
                <a:cubicBezTo>
                  <a:pt x="2118830" y="465633"/>
                  <a:pt x="1801322" y="-97"/>
                  <a:pt x="3105580" y="0"/>
                </a:cubicBezTo>
                <a:cubicBezTo>
                  <a:pt x="4042984" y="80513"/>
                  <a:pt x="5049400" y="419819"/>
                  <a:pt x="5986804" y="414068"/>
                </a:cubicBezTo>
                <a:cubicBezTo>
                  <a:pt x="6750474" y="344960"/>
                  <a:pt x="7410627" y="155082"/>
                  <a:pt x="8277814" y="206743"/>
                </a:cubicBezTo>
                <a:cubicBezTo>
                  <a:pt x="8813914" y="258502"/>
                  <a:pt x="9144072" y="830200"/>
                  <a:pt x="9144072" y="1280036"/>
                </a:cubicBezTo>
                <a:cubicBezTo>
                  <a:pt x="9144072" y="1808014"/>
                  <a:pt x="8919784" y="2732807"/>
                  <a:pt x="8919784" y="3260785"/>
                </a:cubicBezTo>
                <a:lnTo>
                  <a:pt x="9144072" y="4486177"/>
                </a:lnTo>
                <a:cubicBezTo>
                  <a:pt x="9144072" y="4936013"/>
                  <a:pt x="8796661" y="5386942"/>
                  <a:pt x="8329572" y="5507712"/>
                </a:cubicBezTo>
                <a:cubicBezTo>
                  <a:pt x="7705595" y="5697419"/>
                  <a:pt x="6816037" y="5211031"/>
                  <a:pt x="5867734" y="5434641"/>
                </a:cubicBezTo>
                <a:cubicBezTo>
                  <a:pt x="4971189" y="5640998"/>
                  <a:pt x="3740896" y="5773271"/>
                  <a:pt x="2973790" y="5503653"/>
                </a:cubicBezTo>
                <a:cubicBezTo>
                  <a:pt x="2242927" y="5177203"/>
                  <a:pt x="1595494" y="5247566"/>
                  <a:pt x="814572" y="5352436"/>
                </a:cubicBezTo>
                <a:cubicBezTo>
                  <a:pt x="364736" y="5352436"/>
                  <a:pt x="72" y="4987772"/>
                  <a:pt x="72" y="4537936"/>
                </a:cubicBezTo>
                <a:cubicBezTo>
                  <a:pt x="-5679" y="4002951"/>
                  <a:pt x="333626" y="3519724"/>
                  <a:pt x="327875" y="2984739"/>
                </a:cubicBezTo>
                <a:cubicBezTo>
                  <a:pt x="333626" y="2433757"/>
                  <a:pt x="-5679" y="1831018"/>
                  <a:pt x="72" y="1280036"/>
                </a:cubicBezTo>
                <a:close/>
              </a:path>
            </a:pathLst>
          </a:custGeom>
          <a:pattFill prst="wdDnDiag">
            <a:fgClr>
              <a:schemeClr val="accent2">
                <a:lumMod val="20000"/>
                <a:lumOff val="80000"/>
              </a:schemeClr>
            </a:fgClr>
            <a:bgClr>
              <a:schemeClr val="accent2">
                <a:lumMod val="60000"/>
                <a:lumOff val="4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10">
            <a:extLst>
              <a:ext uri="{FF2B5EF4-FFF2-40B4-BE49-F238E27FC236}">
                <a16:creationId xmlns:a16="http://schemas.microsoft.com/office/drawing/2014/main" id="{918B155E-988C-4F8B-A218-838264E4B967}"/>
              </a:ext>
            </a:extLst>
          </p:cNvPr>
          <p:cNvSpPr txBox="1"/>
          <p:nvPr/>
        </p:nvSpPr>
        <p:spPr>
          <a:xfrm>
            <a:off x="3359789" y="2297052"/>
            <a:ext cx="5918764" cy="1384935"/>
          </a:xfrm>
          <a:prstGeom prst="wedgeEllipseCallout">
            <a:avLst>
              <a:gd name="adj1" fmla="val -51891"/>
              <a:gd name="adj2" fmla="val 65903"/>
            </a:avLst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เครื่องเคียงใดที่เหมาะกับการรับประทานควบคู่กับส้มตำปูปลาร้า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66ED74-ACCC-4AB9-902A-4A307EA91FEB}"/>
              </a:ext>
            </a:extLst>
          </p:cNvPr>
          <p:cNvSpPr txBox="1"/>
          <p:nvPr/>
        </p:nvSpPr>
        <p:spPr>
          <a:xfrm>
            <a:off x="4473215" y="4215065"/>
            <a:ext cx="3966083" cy="954107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ผักชนิดต่าง</a:t>
            </a:r>
            <a:r>
              <a:rPr kumimoji="0" lang="th-TH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ๆ เช่น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baseline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ผักบุ้ง</a:t>
            </a:r>
            <a:r>
              <a:rPr lang="th-TH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ผักกระถิน ผักกะหล่ำปลี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1" name="สี่เหลี่ยมผืนผ้ามุมมน 2">
            <a:extLst>
              <a:ext uri="{FF2B5EF4-FFF2-40B4-BE49-F238E27FC236}">
                <a16:creationId xmlns:a16="http://schemas.microsoft.com/office/drawing/2014/main" id="{A2B0B2F3-4170-4640-91E4-D8BF9B4E6AFD}"/>
              </a:ext>
            </a:extLst>
          </p:cNvPr>
          <p:cNvSpPr/>
          <p:nvPr/>
        </p:nvSpPr>
        <p:spPr>
          <a:xfrm>
            <a:off x="781443" y="860787"/>
            <a:ext cx="10683570" cy="1340645"/>
          </a:xfrm>
          <a:custGeom>
            <a:avLst/>
            <a:gdLst>
              <a:gd name="connsiteX0" fmla="*/ 0 w 9144000"/>
              <a:gd name="connsiteY0" fmla="*/ 814500 h 4886900"/>
              <a:gd name="connsiteX1" fmla="*/ 814500 w 9144000"/>
              <a:gd name="connsiteY1" fmla="*/ 0 h 4886900"/>
              <a:gd name="connsiteX2" fmla="*/ 8329500 w 9144000"/>
              <a:gd name="connsiteY2" fmla="*/ 0 h 4886900"/>
              <a:gd name="connsiteX3" fmla="*/ 9144000 w 9144000"/>
              <a:gd name="connsiteY3" fmla="*/ 814500 h 4886900"/>
              <a:gd name="connsiteX4" fmla="*/ 9144000 w 9144000"/>
              <a:gd name="connsiteY4" fmla="*/ 4072400 h 4886900"/>
              <a:gd name="connsiteX5" fmla="*/ 8329500 w 9144000"/>
              <a:gd name="connsiteY5" fmla="*/ 4886900 h 4886900"/>
              <a:gd name="connsiteX6" fmla="*/ 814500 w 9144000"/>
              <a:gd name="connsiteY6" fmla="*/ 4886900 h 4886900"/>
              <a:gd name="connsiteX7" fmla="*/ 0 w 9144000"/>
              <a:gd name="connsiteY7" fmla="*/ 4072400 h 4886900"/>
              <a:gd name="connsiteX8" fmla="*/ 0 w 9144000"/>
              <a:gd name="connsiteY8" fmla="*/ 814500 h 4886900"/>
              <a:gd name="connsiteX0" fmla="*/ 72 w 9144072"/>
              <a:gd name="connsiteY0" fmla="*/ 814500 h 4886900"/>
              <a:gd name="connsiteX1" fmla="*/ 814572 w 9144072"/>
              <a:gd name="connsiteY1" fmla="*/ 0 h 4886900"/>
              <a:gd name="connsiteX2" fmla="*/ 8329572 w 9144072"/>
              <a:gd name="connsiteY2" fmla="*/ 0 h 4886900"/>
              <a:gd name="connsiteX3" fmla="*/ 9144072 w 9144072"/>
              <a:gd name="connsiteY3" fmla="*/ 814500 h 4886900"/>
              <a:gd name="connsiteX4" fmla="*/ 9144072 w 9144072"/>
              <a:gd name="connsiteY4" fmla="*/ 4072400 h 4886900"/>
              <a:gd name="connsiteX5" fmla="*/ 8329572 w 9144072"/>
              <a:gd name="connsiteY5" fmla="*/ 4886900 h 4886900"/>
              <a:gd name="connsiteX6" fmla="*/ 814572 w 9144072"/>
              <a:gd name="connsiteY6" fmla="*/ 4886900 h 4886900"/>
              <a:gd name="connsiteX7" fmla="*/ 72 w 9144072"/>
              <a:gd name="connsiteY7" fmla="*/ 4072400 h 4886900"/>
              <a:gd name="connsiteX8" fmla="*/ 327875 w 9144072"/>
              <a:gd name="connsiteY8" fmla="*/ 2519203 h 4886900"/>
              <a:gd name="connsiteX9" fmla="*/ 72 w 9144072"/>
              <a:gd name="connsiteY9" fmla="*/ 814500 h 4886900"/>
              <a:gd name="connsiteX0" fmla="*/ 72 w 9144072"/>
              <a:gd name="connsiteY0" fmla="*/ 814500 h 4886900"/>
              <a:gd name="connsiteX1" fmla="*/ 814572 w 9144072"/>
              <a:gd name="connsiteY1" fmla="*/ 0 h 4886900"/>
              <a:gd name="connsiteX2" fmla="*/ 8329572 w 9144072"/>
              <a:gd name="connsiteY2" fmla="*/ 0 h 4886900"/>
              <a:gd name="connsiteX3" fmla="*/ 9144072 w 9144072"/>
              <a:gd name="connsiteY3" fmla="*/ 814500 h 4886900"/>
              <a:gd name="connsiteX4" fmla="*/ 9144072 w 9144072"/>
              <a:gd name="connsiteY4" fmla="*/ 4072400 h 4886900"/>
              <a:gd name="connsiteX5" fmla="*/ 8329572 w 9144072"/>
              <a:gd name="connsiteY5" fmla="*/ 4886900 h 4886900"/>
              <a:gd name="connsiteX6" fmla="*/ 3157339 w 9144072"/>
              <a:gd name="connsiteY6" fmla="*/ 4572290 h 4886900"/>
              <a:gd name="connsiteX7" fmla="*/ 814572 w 9144072"/>
              <a:gd name="connsiteY7" fmla="*/ 4886900 h 4886900"/>
              <a:gd name="connsiteX8" fmla="*/ 72 w 9144072"/>
              <a:gd name="connsiteY8" fmla="*/ 4072400 h 4886900"/>
              <a:gd name="connsiteX9" fmla="*/ 327875 w 9144072"/>
              <a:gd name="connsiteY9" fmla="*/ 2519203 h 4886900"/>
              <a:gd name="connsiteX10" fmla="*/ 72 w 9144072"/>
              <a:gd name="connsiteY10" fmla="*/ 814500 h 4886900"/>
              <a:gd name="connsiteX0" fmla="*/ 72 w 9144072"/>
              <a:gd name="connsiteY0" fmla="*/ 814500 h 4886900"/>
              <a:gd name="connsiteX1" fmla="*/ 814572 w 9144072"/>
              <a:gd name="connsiteY1" fmla="*/ 0 h 4886900"/>
              <a:gd name="connsiteX2" fmla="*/ 8329572 w 9144072"/>
              <a:gd name="connsiteY2" fmla="*/ 0 h 4886900"/>
              <a:gd name="connsiteX3" fmla="*/ 9144072 w 9144072"/>
              <a:gd name="connsiteY3" fmla="*/ 814500 h 4886900"/>
              <a:gd name="connsiteX4" fmla="*/ 9144072 w 9144072"/>
              <a:gd name="connsiteY4" fmla="*/ 4020641 h 4886900"/>
              <a:gd name="connsiteX5" fmla="*/ 8329572 w 9144072"/>
              <a:gd name="connsiteY5" fmla="*/ 4886900 h 4886900"/>
              <a:gd name="connsiteX6" fmla="*/ 3157339 w 9144072"/>
              <a:gd name="connsiteY6" fmla="*/ 4572290 h 4886900"/>
              <a:gd name="connsiteX7" fmla="*/ 814572 w 9144072"/>
              <a:gd name="connsiteY7" fmla="*/ 4886900 h 4886900"/>
              <a:gd name="connsiteX8" fmla="*/ 72 w 9144072"/>
              <a:gd name="connsiteY8" fmla="*/ 4072400 h 4886900"/>
              <a:gd name="connsiteX9" fmla="*/ 327875 w 9144072"/>
              <a:gd name="connsiteY9" fmla="*/ 2519203 h 4886900"/>
              <a:gd name="connsiteX10" fmla="*/ 72 w 9144072"/>
              <a:gd name="connsiteY10" fmla="*/ 814500 h 4886900"/>
              <a:gd name="connsiteX0" fmla="*/ 72 w 9144072"/>
              <a:gd name="connsiteY0" fmla="*/ 814500 h 4886900"/>
              <a:gd name="connsiteX1" fmla="*/ 814572 w 9144072"/>
              <a:gd name="connsiteY1" fmla="*/ 0 h 4886900"/>
              <a:gd name="connsiteX2" fmla="*/ 8329572 w 9144072"/>
              <a:gd name="connsiteY2" fmla="*/ 0 h 4886900"/>
              <a:gd name="connsiteX3" fmla="*/ 9144072 w 9144072"/>
              <a:gd name="connsiteY3" fmla="*/ 814500 h 4886900"/>
              <a:gd name="connsiteX4" fmla="*/ 8919784 w 9144072"/>
              <a:gd name="connsiteY4" fmla="*/ 2795249 h 4886900"/>
              <a:gd name="connsiteX5" fmla="*/ 9144072 w 9144072"/>
              <a:gd name="connsiteY5" fmla="*/ 4020641 h 4886900"/>
              <a:gd name="connsiteX6" fmla="*/ 8329572 w 9144072"/>
              <a:gd name="connsiteY6" fmla="*/ 4886900 h 4886900"/>
              <a:gd name="connsiteX7" fmla="*/ 3157339 w 9144072"/>
              <a:gd name="connsiteY7" fmla="*/ 4572290 h 4886900"/>
              <a:gd name="connsiteX8" fmla="*/ 814572 w 9144072"/>
              <a:gd name="connsiteY8" fmla="*/ 4886900 h 4886900"/>
              <a:gd name="connsiteX9" fmla="*/ 72 w 9144072"/>
              <a:gd name="connsiteY9" fmla="*/ 4072400 h 4886900"/>
              <a:gd name="connsiteX10" fmla="*/ 327875 w 9144072"/>
              <a:gd name="connsiteY10" fmla="*/ 2519203 h 4886900"/>
              <a:gd name="connsiteX11" fmla="*/ 72 w 9144072"/>
              <a:gd name="connsiteY11" fmla="*/ 814500 h 4886900"/>
              <a:gd name="connsiteX0" fmla="*/ 72 w 9144072"/>
              <a:gd name="connsiteY0" fmla="*/ 814500 h 4886900"/>
              <a:gd name="connsiteX1" fmla="*/ 814572 w 9144072"/>
              <a:gd name="connsiteY1" fmla="*/ 0 h 4886900"/>
              <a:gd name="connsiteX2" fmla="*/ 4744599 w 9144072"/>
              <a:gd name="connsiteY2" fmla="*/ 310841 h 4886900"/>
              <a:gd name="connsiteX3" fmla="*/ 8329572 w 9144072"/>
              <a:gd name="connsiteY3" fmla="*/ 0 h 4886900"/>
              <a:gd name="connsiteX4" fmla="*/ 9144072 w 9144072"/>
              <a:gd name="connsiteY4" fmla="*/ 814500 h 4886900"/>
              <a:gd name="connsiteX5" fmla="*/ 8919784 w 9144072"/>
              <a:gd name="connsiteY5" fmla="*/ 2795249 h 4886900"/>
              <a:gd name="connsiteX6" fmla="*/ 9144072 w 9144072"/>
              <a:gd name="connsiteY6" fmla="*/ 4020641 h 4886900"/>
              <a:gd name="connsiteX7" fmla="*/ 8329572 w 9144072"/>
              <a:gd name="connsiteY7" fmla="*/ 4886900 h 4886900"/>
              <a:gd name="connsiteX8" fmla="*/ 3157339 w 9144072"/>
              <a:gd name="connsiteY8" fmla="*/ 4572290 h 4886900"/>
              <a:gd name="connsiteX9" fmla="*/ 814572 w 9144072"/>
              <a:gd name="connsiteY9" fmla="*/ 4886900 h 4886900"/>
              <a:gd name="connsiteX10" fmla="*/ 72 w 9144072"/>
              <a:gd name="connsiteY10" fmla="*/ 4072400 h 4886900"/>
              <a:gd name="connsiteX11" fmla="*/ 327875 w 9144072"/>
              <a:gd name="connsiteY11" fmla="*/ 2519203 h 4886900"/>
              <a:gd name="connsiteX12" fmla="*/ 72 w 9144072"/>
              <a:gd name="connsiteY12" fmla="*/ 814500 h 4886900"/>
              <a:gd name="connsiteX0" fmla="*/ 72 w 9144072"/>
              <a:gd name="connsiteY0" fmla="*/ 814500 h 4886900"/>
              <a:gd name="connsiteX1" fmla="*/ 814572 w 9144072"/>
              <a:gd name="connsiteY1" fmla="*/ 0 h 4886900"/>
              <a:gd name="connsiteX2" fmla="*/ 5538229 w 9144072"/>
              <a:gd name="connsiteY2" fmla="*/ 224577 h 4886900"/>
              <a:gd name="connsiteX3" fmla="*/ 8329572 w 9144072"/>
              <a:gd name="connsiteY3" fmla="*/ 0 h 4886900"/>
              <a:gd name="connsiteX4" fmla="*/ 9144072 w 9144072"/>
              <a:gd name="connsiteY4" fmla="*/ 814500 h 4886900"/>
              <a:gd name="connsiteX5" fmla="*/ 8919784 w 9144072"/>
              <a:gd name="connsiteY5" fmla="*/ 2795249 h 4886900"/>
              <a:gd name="connsiteX6" fmla="*/ 9144072 w 9144072"/>
              <a:gd name="connsiteY6" fmla="*/ 4020641 h 4886900"/>
              <a:gd name="connsiteX7" fmla="*/ 8329572 w 9144072"/>
              <a:gd name="connsiteY7" fmla="*/ 4886900 h 4886900"/>
              <a:gd name="connsiteX8" fmla="*/ 3157339 w 9144072"/>
              <a:gd name="connsiteY8" fmla="*/ 4572290 h 4886900"/>
              <a:gd name="connsiteX9" fmla="*/ 814572 w 9144072"/>
              <a:gd name="connsiteY9" fmla="*/ 4886900 h 4886900"/>
              <a:gd name="connsiteX10" fmla="*/ 72 w 9144072"/>
              <a:gd name="connsiteY10" fmla="*/ 4072400 h 4886900"/>
              <a:gd name="connsiteX11" fmla="*/ 327875 w 9144072"/>
              <a:gd name="connsiteY11" fmla="*/ 2519203 h 4886900"/>
              <a:gd name="connsiteX12" fmla="*/ 72 w 9144072"/>
              <a:gd name="connsiteY12" fmla="*/ 814500 h 4886900"/>
              <a:gd name="connsiteX0" fmla="*/ 72 w 9144072"/>
              <a:gd name="connsiteY0" fmla="*/ 1280036 h 5352436"/>
              <a:gd name="connsiteX1" fmla="*/ 814572 w 9144072"/>
              <a:gd name="connsiteY1" fmla="*/ 465536 h 5352436"/>
              <a:gd name="connsiteX2" fmla="*/ 3105580 w 9144072"/>
              <a:gd name="connsiteY2" fmla="*/ 0 h 5352436"/>
              <a:gd name="connsiteX3" fmla="*/ 8329572 w 9144072"/>
              <a:gd name="connsiteY3" fmla="*/ 465536 h 5352436"/>
              <a:gd name="connsiteX4" fmla="*/ 9144072 w 9144072"/>
              <a:gd name="connsiteY4" fmla="*/ 1280036 h 5352436"/>
              <a:gd name="connsiteX5" fmla="*/ 8919784 w 9144072"/>
              <a:gd name="connsiteY5" fmla="*/ 3260785 h 5352436"/>
              <a:gd name="connsiteX6" fmla="*/ 9144072 w 9144072"/>
              <a:gd name="connsiteY6" fmla="*/ 4486177 h 5352436"/>
              <a:gd name="connsiteX7" fmla="*/ 8329572 w 9144072"/>
              <a:gd name="connsiteY7" fmla="*/ 5352436 h 5352436"/>
              <a:gd name="connsiteX8" fmla="*/ 3157339 w 9144072"/>
              <a:gd name="connsiteY8" fmla="*/ 5037826 h 5352436"/>
              <a:gd name="connsiteX9" fmla="*/ 814572 w 9144072"/>
              <a:gd name="connsiteY9" fmla="*/ 5352436 h 5352436"/>
              <a:gd name="connsiteX10" fmla="*/ 72 w 9144072"/>
              <a:gd name="connsiteY10" fmla="*/ 4537936 h 5352436"/>
              <a:gd name="connsiteX11" fmla="*/ 327875 w 9144072"/>
              <a:gd name="connsiteY11" fmla="*/ 2984739 h 5352436"/>
              <a:gd name="connsiteX12" fmla="*/ 72 w 9144072"/>
              <a:gd name="connsiteY12" fmla="*/ 1280036 h 5352436"/>
              <a:gd name="connsiteX0" fmla="*/ 72 w 9144072"/>
              <a:gd name="connsiteY0" fmla="*/ 1280036 h 5352436"/>
              <a:gd name="connsiteX1" fmla="*/ 814572 w 9144072"/>
              <a:gd name="connsiteY1" fmla="*/ 465536 h 5352436"/>
              <a:gd name="connsiteX2" fmla="*/ 3105580 w 9144072"/>
              <a:gd name="connsiteY2" fmla="*/ 0 h 5352436"/>
              <a:gd name="connsiteX3" fmla="*/ 5917792 w 9144072"/>
              <a:gd name="connsiteY3" fmla="*/ 483079 h 5352436"/>
              <a:gd name="connsiteX4" fmla="*/ 8329572 w 9144072"/>
              <a:gd name="connsiteY4" fmla="*/ 465536 h 5352436"/>
              <a:gd name="connsiteX5" fmla="*/ 9144072 w 9144072"/>
              <a:gd name="connsiteY5" fmla="*/ 1280036 h 5352436"/>
              <a:gd name="connsiteX6" fmla="*/ 8919784 w 9144072"/>
              <a:gd name="connsiteY6" fmla="*/ 3260785 h 5352436"/>
              <a:gd name="connsiteX7" fmla="*/ 9144072 w 9144072"/>
              <a:gd name="connsiteY7" fmla="*/ 4486177 h 5352436"/>
              <a:gd name="connsiteX8" fmla="*/ 8329572 w 9144072"/>
              <a:gd name="connsiteY8" fmla="*/ 5352436 h 5352436"/>
              <a:gd name="connsiteX9" fmla="*/ 3157339 w 9144072"/>
              <a:gd name="connsiteY9" fmla="*/ 5037826 h 5352436"/>
              <a:gd name="connsiteX10" fmla="*/ 814572 w 9144072"/>
              <a:gd name="connsiteY10" fmla="*/ 5352436 h 5352436"/>
              <a:gd name="connsiteX11" fmla="*/ 72 w 9144072"/>
              <a:gd name="connsiteY11" fmla="*/ 4537936 h 5352436"/>
              <a:gd name="connsiteX12" fmla="*/ 327875 w 9144072"/>
              <a:gd name="connsiteY12" fmla="*/ 2984739 h 5352436"/>
              <a:gd name="connsiteX13" fmla="*/ 72 w 9144072"/>
              <a:gd name="connsiteY13" fmla="*/ 1280036 h 5352436"/>
              <a:gd name="connsiteX0" fmla="*/ 72 w 9144072"/>
              <a:gd name="connsiteY0" fmla="*/ 1280036 h 5352436"/>
              <a:gd name="connsiteX1" fmla="*/ 814572 w 9144072"/>
              <a:gd name="connsiteY1" fmla="*/ 465536 h 5352436"/>
              <a:gd name="connsiteX2" fmla="*/ 3105580 w 9144072"/>
              <a:gd name="connsiteY2" fmla="*/ 0 h 5352436"/>
              <a:gd name="connsiteX3" fmla="*/ 5917792 w 9144072"/>
              <a:gd name="connsiteY3" fmla="*/ 483079 h 5352436"/>
              <a:gd name="connsiteX4" fmla="*/ 8277814 w 9144072"/>
              <a:gd name="connsiteY4" fmla="*/ 206743 h 5352436"/>
              <a:gd name="connsiteX5" fmla="*/ 9144072 w 9144072"/>
              <a:gd name="connsiteY5" fmla="*/ 1280036 h 5352436"/>
              <a:gd name="connsiteX6" fmla="*/ 8919784 w 9144072"/>
              <a:gd name="connsiteY6" fmla="*/ 3260785 h 5352436"/>
              <a:gd name="connsiteX7" fmla="*/ 9144072 w 9144072"/>
              <a:gd name="connsiteY7" fmla="*/ 4486177 h 5352436"/>
              <a:gd name="connsiteX8" fmla="*/ 8329572 w 9144072"/>
              <a:gd name="connsiteY8" fmla="*/ 5352436 h 5352436"/>
              <a:gd name="connsiteX9" fmla="*/ 3157339 w 9144072"/>
              <a:gd name="connsiteY9" fmla="*/ 5037826 h 5352436"/>
              <a:gd name="connsiteX10" fmla="*/ 814572 w 9144072"/>
              <a:gd name="connsiteY10" fmla="*/ 5352436 h 5352436"/>
              <a:gd name="connsiteX11" fmla="*/ 72 w 9144072"/>
              <a:gd name="connsiteY11" fmla="*/ 4537936 h 5352436"/>
              <a:gd name="connsiteX12" fmla="*/ 327875 w 9144072"/>
              <a:gd name="connsiteY12" fmla="*/ 2984739 h 5352436"/>
              <a:gd name="connsiteX13" fmla="*/ 72 w 9144072"/>
              <a:gd name="connsiteY13" fmla="*/ 1280036 h 5352436"/>
              <a:gd name="connsiteX0" fmla="*/ 72 w 9144072"/>
              <a:gd name="connsiteY0" fmla="*/ 1280036 h 5352436"/>
              <a:gd name="connsiteX1" fmla="*/ 814572 w 9144072"/>
              <a:gd name="connsiteY1" fmla="*/ 465536 h 5352436"/>
              <a:gd name="connsiteX2" fmla="*/ 3105580 w 9144072"/>
              <a:gd name="connsiteY2" fmla="*/ 0 h 5352436"/>
              <a:gd name="connsiteX3" fmla="*/ 5986804 w 9144072"/>
              <a:gd name="connsiteY3" fmla="*/ 414068 h 5352436"/>
              <a:gd name="connsiteX4" fmla="*/ 8277814 w 9144072"/>
              <a:gd name="connsiteY4" fmla="*/ 206743 h 5352436"/>
              <a:gd name="connsiteX5" fmla="*/ 9144072 w 9144072"/>
              <a:gd name="connsiteY5" fmla="*/ 1280036 h 5352436"/>
              <a:gd name="connsiteX6" fmla="*/ 8919784 w 9144072"/>
              <a:gd name="connsiteY6" fmla="*/ 3260785 h 5352436"/>
              <a:gd name="connsiteX7" fmla="*/ 9144072 w 9144072"/>
              <a:gd name="connsiteY7" fmla="*/ 4486177 h 5352436"/>
              <a:gd name="connsiteX8" fmla="*/ 8329572 w 9144072"/>
              <a:gd name="connsiteY8" fmla="*/ 5352436 h 5352436"/>
              <a:gd name="connsiteX9" fmla="*/ 3157339 w 9144072"/>
              <a:gd name="connsiteY9" fmla="*/ 5037826 h 5352436"/>
              <a:gd name="connsiteX10" fmla="*/ 814572 w 9144072"/>
              <a:gd name="connsiteY10" fmla="*/ 5352436 h 5352436"/>
              <a:gd name="connsiteX11" fmla="*/ 72 w 9144072"/>
              <a:gd name="connsiteY11" fmla="*/ 4537936 h 5352436"/>
              <a:gd name="connsiteX12" fmla="*/ 327875 w 9144072"/>
              <a:gd name="connsiteY12" fmla="*/ 2984739 h 5352436"/>
              <a:gd name="connsiteX13" fmla="*/ 72 w 9144072"/>
              <a:gd name="connsiteY13" fmla="*/ 1280036 h 5352436"/>
              <a:gd name="connsiteX0" fmla="*/ 72 w 9144072"/>
              <a:gd name="connsiteY0" fmla="*/ 1280036 h 5352436"/>
              <a:gd name="connsiteX1" fmla="*/ 814572 w 9144072"/>
              <a:gd name="connsiteY1" fmla="*/ 465536 h 5352436"/>
              <a:gd name="connsiteX2" fmla="*/ 3105580 w 9144072"/>
              <a:gd name="connsiteY2" fmla="*/ 0 h 5352436"/>
              <a:gd name="connsiteX3" fmla="*/ 5986804 w 9144072"/>
              <a:gd name="connsiteY3" fmla="*/ 414068 h 5352436"/>
              <a:gd name="connsiteX4" fmla="*/ 8277814 w 9144072"/>
              <a:gd name="connsiteY4" fmla="*/ 206743 h 5352436"/>
              <a:gd name="connsiteX5" fmla="*/ 9144072 w 9144072"/>
              <a:gd name="connsiteY5" fmla="*/ 1280036 h 5352436"/>
              <a:gd name="connsiteX6" fmla="*/ 8919784 w 9144072"/>
              <a:gd name="connsiteY6" fmla="*/ 3260785 h 5352436"/>
              <a:gd name="connsiteX7" fmla="*/ 9144072 w 9144072"/>
              <a:gd name="connsiteY7" fmla="*/ 4486177 h 5352436"/>
              <a:gd name="connsiteX8" fmla="*/ 8329572 w 9144072"/>
              <a:gd name="connsiteY8" fmla="*/ 5352436 h 5352436"/>
              <a:gd name="connsiteX9" fmla="*/ 3157339 w 9144072"/>
              <a:gd name="connsiteY9" fmla="*/ 5037826 h 5352436"/>
              <a:gd name="connsiteX10" fmla="*/ 814572 w 9144072"/>
              <a:gd name="connsiteY10" fmla="*/ 5352436 h 5352436"/>
              <a:gd name="connsiteX11" fmla="*/ 72 w 9144072"/>
              <a:gd name="connsiteY11" fmla="*/ 4537936 h 5352436"/>
              <a:gd name="connsiteX12" fmla="*/ 327875 w 9144072"/>
              <a:gd name="connsiteY12" fmla="*/ 2984739 h 5352436"/>
              <a:gd name="connsiteX13" fmla="*/ 72 w 9144072"/>
              <a:gd name="connsiteY13" fmla="*/ 1280036 h 5352436"/>
              <a:gd name="connsiteX0" fmla="*/ 72 w 9144072"/>
              <a:gd name="connsiteY0" fmla="*/ 1280036 h 5352436"/>
              <a:gd name="connsiteX1" fmla="*/ 814572 w 9144072"/>
              <a:gd name="connsiteY1" fmla="*/ 465536 h 5352436"/>
              <a:gd name="connsiteX2" fmla="*/ 3105580 w 9144072"/>
              <a:gd name="connsiteY2" fmla="*/ 0 h 5352436"/>
              <a:gd name="connsiteX3" fmla="*/ 5986804 w 9144072"/>
              <a:gd name="connsiteY3" fmla="*/ 414068 h 5352436"/>
              <a:gd name="connsiteX4" fmla="*/ 8277814 w 9144072"/>
              <a:gd name="connsiteY4" fmla="*/ 206743 h 5352436"/>
              <a:gd name="connsiteX5" fmla="*/ 9144072 w 9144072"/>
              <a:gd name="connsiteY5" fmla="*/ 1280036 h 5352436"/>
              <a:gd name="connsiteX6" fmla="*/ 8919784 w 9144072"/>
              <a:gd name="connsiteY6" fmla="*/ 3260785 h 5352436"/>
              <a:gd name="connsiteX7" fmla="*/ 9144072 w 9144072"/>
              <a:gd name="connsiteY7" fmla="*/ 4486177 h 5352436"/>
              <a:gd name="connsiteX8" fmla="*/ 8329572 w 9144072"/>
              <a:gd name="connsiteY8" fmla="*/ 5352436 h 5352436"/>
              <a:gd name="connsiteX9" fmla="*/ 3157339 w 9144072"/>
              <a:gd name="connsiteY9" fmla="*/ 5037826 h 5352436"/>
              <a:gd name="connsiteX10" fmla="*/ 814572 w 9144072"/>
              <a:gd name="connsiteY10" fmla="*/ 5352436 h 5352436"/>
              <a:gd name="connsiteX11" fmla="*/ 72 w 9144072"/>
              <a:gd name="connsiteY11" fmla="*/ 4537936 h 5352436"/>
              <a:gd name="connsiteX12" fmla="*/ 327875 w 9144072"/>
              <a:gd name="connsiteY12" fmla="*/ 2984739 h 5352436"/>
              <a:gd name="connsiteX13" fmla="*/ 72 w 9144072"/>
              <a:gd name="connsiteY13" fmla="*/ 1280036 h 5352436"/>
              <a:gd name="connsiteX0" fmla="*/ 72 w 9144072"/>
              <a:gd name="connsiteY0" fmla="*/ 1280036 h 5352436"/>
              <a:gd name="connsiteX1" fmla="*/ 814572 w 9144072"/>
              <a:gd name="connsiteY1" fmla="*/ 465536 h 5352436"/>
              <a:gd name="connsiteX2" fmla="*/ 3105580 w 9144072"/>
              <a:gd name="connsiteY2" fmla="*/ 0 h 5352436"/>
              <a:gd name="connsiteX3" fmla="*/ 5986804 w 9144072"/>
              <a:gd name="connsiteY3" fmla="*/ 414068 h 5352436"/>
              <a:gd name="connsiteX4" fmla="*/ 8277814 w 9144072"/>
              <a:gd name="connsiteY4" fmla="*/ 206743 h 5352436"/>
              <a:gd name="connsiteX5" fmla="*/ 9144072 w 9144072"/>
              <a:gd name="connsiteY5" fmla="*/ 1280036 h 5352436"/>
              <a:gd name="connsiteX6" fmla="*/ 8919784 w 9144072"/>
              <a:gd name="connsiteY6" fmla="*/ 3260785 h 5352436"/>
              <a:gd name="connsiteX7" fmla="*/ 9144072 w 9144072"/>
              <a:gd name="connsiteY7" fmla="*/ 4486177 h 5352436"/>
              <a:gd name="connsiteX8" fmla="*/ 8329572 w 9144072"/>
              <a:gd name="connsiteY8" fmla="*/ 5352436 h 5352436"/>
              <a:gd name="connsiteX9" fmla="*/ 3157339 w 9144072"/>
              <a:gd name="connsiteY9" fmla="*/ 5037826 h 5352436"/>
              <a:gd name="connsiteX10" fmla="*/ 814572 w 9144072"/>
              <a:gd name="connsiteY10" fmla="*/ 5352436 h 5352436"/>
              <a:gd name="connsiteX11" fmla="*/ 72 w 9144072"/>
              <a:gd name="connsiteY11" fmla="*/ 4537936 h 5352436"/>
              <a:gd name="connsiteX12" fmla="*/ 327875 w 9144072"/>
              <a:gd name="connsiteY12" fmla="*/ 2984739 h 5352436"/>
              <a:gd name="connsiteX13" fmla="*/ 72 w 9144072"/>
              <a:gd name="connsiteY13" fmla="*/ 1280036 h 5352436"/>
              <a:gd name="connsiteX0" fmla="*/ 72 w 9144072"/>
              <a:gd name="connsiteY0" fmla="*/ 1280036 h 5352436"/>
              <a:gd name="connsiteX1" fmla="*/ 814572 w 9144072"/>
              <a:gd name="connsiteY1" fmla="*/ 465536 h 5352436"/>
              <a:gd name="connsiteX2" fmla="*/ 3105580 w 9144072"/>
              <a:gd name="connsiteY2" fmla="*/ 0 h 5352436"/>
              <a:gd name="connsiteX3" fmla="*/ 5986804 w 9144072"/>
              <a:gd name="connsiteY3" fmla="*/ 414068 h 5352436"/>
              <a:gd name="connsiteX4" fmla="*/ 8277814 w 9144072"/>
              <a:gd name="connsiteY4" fmla="*/ 206743 h 5352436"/>
              <a:gd name="connsiteX5" fmla="*/ 9144072 w 9144072"/>
              <a:gd name="connsiteY5" fmla="*/ 1280036 h 5352436"/>
              <a:gd name="connsiteX6" fmla="*/ 8919784 w 9144072"/>
              <a:gd name="connsiteY6" fmla="*/ 3260785 h 5352436"/>
              <a:gd name="connsiteX7" fmla="*/ 9144072 w 9144072"/>
              <a:gd name="connsiteY7" fmla="*/ 4486177 h 5352436"/>
              <a:gd name="connsiteX8" fmla="*/ 8329572 w 9144072"/>
              <a:gd name="connsiteY8" fmla="*/ 5352436 h 5352436"/>
              <a:gd name="connsiteX9" fmla="*/ 3157339 w 9144072"/>
              <a:gd name="connsiteY9" fmla="*/ 5037826 h 5352436"/>
              <a:gd name="connsiteX10" fmla="*/ 814572 w 9144072"/>
              <a:gd name="connsiteY10" fmla="*/ 5352436 h 5352436"/>
              <a:gd name="connsiteX11" fmla="*/ 72 w 9144072"/>
              <a:gd name="connsiteY11" fmla="*/ 4537936 h 5352436"/>
              <a:gd name="connsiteX12" fmla="*/ 327875 w 9144072"/>
              <a:gd name="connsiteY12" fmla="*/ 2984739 h 5352436"/>
              <a:gd name="connsiteX13" fmla="*/ 72 w 9144072"/>
              <a:gd name="connsiteY13" fmla="*/ 1280036 h 5352436"/>
              <a:gd name="connsiteX0" fmla="*/ 72 w 9144072"/>
              <a:gd name="connsiteY0" fmla="*/ 1280036 h 5352436"/>
              <a:gd name="connsiteX1" fmla="*/ 814572 w 9144072"/>
              <a:gd name="connsiteY1" fmla="*/ 465536 h 5352436"/>
              <a:gd name="connsiteX2" fmla="*/ 3105580 w 9144072"/>
              <a:gd name="connsiteY2" fmla="*/ 0 h 5352436"/>
              <a:gd name="connsiteX3" fmla="*/ 5986804 w 9144072"/>
              <a:gd name="connsiteY3" fmla="*/ 414068 h 5352436"/>
              <a:gd name="connsiteX4" fmla="*/ 8277814 w 9144072"/>
              <a:gd name="connsiteY4" fmla="*/ 206743 h 5352436"/>
              <a:gd name="connsiteX5" fmla="*/ 9144072 w 9144072"/>
              <a:gd name="connsiteY5" fmla="*/ 1280036 h 5352436"/>
              <a:gd name="connsiteX6" fmla="*/ 8919784 w 9144072"/>
              <a:gd name="connsiteY6" fmla="*/ 3260785 h 5352436"/>
              <a:gd name="connsiteX7" fmla="*/ 9144072 w 9144072"/>
              <a:gd name="connsiteY7" fmla="*/ 4486177 h 5352436"/>
              <a:gd name="connsiteX8" fmla="*/ 8329572 w 9144072"/>
              <a:gd name="connsiteY8" fmla="*/ 5352436 h 5352436"/>
              <a:gd name="connsiteX9" fmla="*/ 3157339 w 9144072"/>
              <a:gd name="connsiteY9" fmla="*/ 5037826 h 5352436"/>
              <a:gd name="connsiteX10" fmla="*/ 814572 w 9144072"/>
              <a:gd name="connsiteY10" fmla="*/ 5352436 h 5352436"/>
              <a:gd name="connsiteX11" fmla="*/ 72 w 9144072"/>
              <a:gd name="connsiteY11" fmla="*/ 4537936 h 5352436"/>
              <a:gd name="connsiteX12" fmla="*/ 327875 w 9144072"/>
              <a:gd name="connsiteY12" fmla="*/ 2984739 h 5352436"/>
              <a:gd name="connsiteX13" fmla="*/ 72 w 9144072"/>
              <a:gd name="connsiteY13" fmla="*/ 1280036 h 5352436"/>
              <a:gd name="connsiteX0" fmla="*/ 72 w 9144072"/>
              <a:gd name="connsiteY0" fmla="*/ 1280036 h 5550990"/>
              <a:gd name="connsiteX1" fmla="*/ 814572 w 9144072"/>
              <a:gd name="connsiteY1" fmla="*/ 465536 h 5550990"/>
              <a:gd name="connsiteX2" fmla="*/ 3105580 w 9144072"/>
              <a:gd name="connsiteY2" fmla="*/ 0 h 5550990"/>
              <a:gd name="connsiteX3" fmla="*/ 5986804 w 9144072"/>
              <a:gd name="connsiteY3" fmla="*/ 414068 h 5550990"/>
              <a:gd name="connsiteX4" fmla="*/ 8277814 w 9144072"/>
              <a:gd name="connsiteY4" fmla="*/ 206743 h 5550990"/>
              <a:gd name="connsiteX5" fmla="*/ 9144072 w 9144072"/>
              <a:gd name="connsiteY5" fmla="*/ 1280036 h 5550990"/>
              <a:gd name="connsiteX6" fmla="*/ 8919784 w 9144072"/>
              <a:gd name="connsiteY6" fmla="*/ 3260785 h 5550990"/>
              <a:gd name="connsiteX7" fmla="*/ 9144072 w 9144072"/>
              <a:gd name="connsiteY7" fmla="*/ 4486177 h 5550990"/>
              <a:gd name="connsiteX8" fmla="*/ 8329572 w 9144072"/>
              <a:gd name="connsiteY8" fmla="*/ 5352436 h 5550990"/>
              <a:gd name="connsiteX9" fmla="*/ 5917792 w 9144072"/>
              <a:gd name="connsiteY9" fmla="*/ 5538158 h 5550990"/>
              <a:gd name="connsiteX10" fmla="*/ 3157339 w 9144072"/>
              <a:gd name="connsiteY10" fmla="*/ 5037826 h 5550990"/>
              <a:gd name="connsiteX11" fmla="*/ 814572 w 9144072"/>
              <a:gd name="connsiteY11" fmla="*/ 5352436 h 5550990"/>
              <a:gd name="connsiteX12" fmla="*/ 72 w 9144072"/>
              <a:gd name="connsiteY12" fmla="*/ 4537936 h 5550990"/>
              <a:gd name="connsiteX13" fmla="*/ 327875 w 9144072"/>
              <a:gd name="connsiteY13" fmla="*/ 2984739 h 5550990"/>
              <a:gd name="connsiteX14" fmla="*/ 72 w 9144072"/>
              <a:gd name="connsiteY14" fmla="*/ 1280036 h 5550990"/>
              <a:gd name="connsiteX0" fmla="*/ 72 w 9144072"/>
              <a:gd name="connsiteY0" fmla="*/ 1280036 h 5545698"/>
              <a:gd name="connsiteX1" fmla="*/ 814572 w 9144072"/>
              <a:gd name="connsiteY1" fmla="*/ 465536 h 5545698"/>
              <a:gd name="connsiteX2" fmla="*/ 3105580 w 9144072"/>
              <a:gd name="connsiteY2" fmla="*/ 0 h 5545698"/>
              <a:gd name="connsiteX3" fmla="*/ 5986804 w 9144072"/>
              <a:gd name="connsiteY3" fmla="*/ 414068 h 5545698"/>
              <a:gd name="connsiteX4" fmla="*/ 8277814 w 9144072"/>
              <a:gd name="connsiteY4" fmla="*/ 206743 h 5545698"/>
              <a:gd name="connsiteX5" fmla="*/ 9144072 w 9144072"/>
              <a:gd name="connsiteY5" fmla="*/ 1280036 h 5545698"/>
              <a:gd name="connsiteX6" fmla="*/ 8919784 w 9144072"/>
              <a:gd name="connsiteY6" fmla="*/ 3260785 h 5545698"/>
              <a:gd name="connsiteX7" fmla="*/ 9144072 w 9144072"/>
              <a:gd name="connsiteY7" fmla="*/ 4486177 h 5545698"/>
              <a:gd name="connsiteX8" fmla="*/ 8329572 w 9144072"/>
              <a:gd name="connsiteY8" fmla="*/ 5352436 h 5545698"/>
              <a:gd name="connsiteX9" fmla="*/ 5917792 w 9144072"/>
              <a:gd name="connsiteY9" fmla="*/ 5538158 h 5545698"/>
              <a:gd name="connsiteX10" fmla="*/ 3157339 w 9144072"/>
              <a:gd name="connsiteY10" fmla="*/ 5037826 h 5545698"/>
              <a:gd name="connsiteX11" fmla="*/ 814572 w 9144072"/>
              <a:gd name="connsiteY11" fmla="*/ 5352436 h 5545698"/>
              <a:gd name="connsiteX12" fmla="*/ 72 w 9144072"/>
              <a:gd name="connsiteY12" fmla="*/ 4537936 h 5545698"/>
              <a:gd name="connsiteX13" fmla="*/ 327875 w 9144072"/>
              <a:gd name="connsiteY13" fmla="*/ 2984739 h 5545698"/>
              <a:gd name="connsiteX14" fmla="*/ 72 w 9144072"/>
              <a:gd name="connsiteY14" fmla="*/ 1280036 h 5545698"/>
              <a:gd name="connsiteX0" fmla="*/ 72 w 9144072"/>
              <a:gd name="connsiteY0" fmla="*/ 1280036 h 5538158"/>
              <a:gd name="connsiteX1" fmla="*/ 814572 w 9144072"/>
              <a:gd name="connsiteY1" fmla="*/ 465536 h 5538158"/>
              <a:gd name="connsiteX2" fmla="*/ 3105580 w 9144072"/>
              <a:gd name="connsiteY2" fmla="*/ 0 h 5538158"/>
              <a:gd name="connsiteX3" fmla="*/ 5986804 w 9144072"/>
              <a:gd name="connsiteY3" fmla="*/ 414068 h 5538158"/>
              <a:gd name="connsiteX4" fmla="*/ 8277814 w 9144072"/>
              <a:gd name="connsiteY4" fmla="*/ 206743 h 5538158"/>
              <a:gd name="connsiteX5" fmla="*/ 9144072 w 9144072"/>
              <a:gd name="connsiteY5" fmla="*/ 1280036 h 5538158"/>
              <a:gd name="connsiteX6" fmla="*/ 8919784 w 9144072"/>
              <a:gd name="connsiteY6" fmla="*/ 3260785 h 5538158"/>
              <a:gd name="connsiteX7" fmla="*/ 9144072 w 9144072"/>
              <a:gd name="connsiteY7" fmla="*/ 4486177 h 5538158"/>
              <a:gd name="connsiteX8" fmla="*/ 8329572 w 9144072"/>
              <a:gd name="connsiteY8" fmla="*/ 5352436 h 5538158"/>
              <a:gd name="connsiteX9" fmla="*/ 5917792 w 9144072"/>
              <a:gd name="connsiteY9" fmla="*/ 5538158 h 5538158"/>
              <a:gd name="connsiteX10" fmla="*/ 3157339 w 9144072"/>
              <a:gd name="connsiteY10" fmla="*/ 5037826 h 5538158"/>
              <a:gd name="connsiteX11" fmla="*/ 814572 w 9144072"/>
              <a:gd name="connsiteY11" fmla="*/ 5352436 h 5538158"/>
              <a:gd name="connsiteX12" fmla="*/ 72 w 9144072"/>
              <a:gd name="connsiteY12" fmla="*/ 4537936 h 5538158"/>
              <a:gd name="connsiteX13" fmla="*/ 327875 w 9144072"/>
              <a:gd name="connsiteY13" fmla="*/ 2984739 h 5538158"/>
              <a:gd name="connsiteX14" fmla="*/ 72 w 9144072"/>
              <a:gd name="connsiteY14" fmla="*/ 1280036 h 5538158"/>
              <a:gd name="connsiteX0" fmla="*/ 72 w 9144072"/>
              <a:gd name="connsiteY0" fmla="*/ 1280036 h 5574937"/>
              <a:gd name="connsiteX1" fmla="*/ 814572 w 9144072"/>
              <a:gd name="connsiteY1" fmla="*/ 465536 h 5574937"/>
              <a:gd name="connsiteX2" fmla="*/ 3105580 w 9144072"/>
              <a:gd name="connsiteY2" fmla="*/ 0 h 5574937"/>
              <a:gd name="connsiteX3" fmla="*/ 5986804 w 9144072"/>
              <a:gd name="connsiteY3" fmla="*/ 414068 h 5574937"/>
              <a:gd name="connsiteX4" fmla="*/ 8277814 w 9144072"/>
              <a:gd name="connsiteY4" fmla="*/ 206743 h 5574937"/>
              <a:gd name="connsiteX5" fmla="*/ 9144072 w 9144072"/>
              <a:gd name="connsiteY5" fmla="*/ 1280036 h 5574937"/>
              <a:gd name="connsiteX6" fmla="*/ 8919784 w 9144072"/>
              <a:gd name="connsiteY6" fmla="*/ 3260785 h 5574937"/>
              <a:gd name="connsiteX7" fmla="*/ 9144072 w 9144072"/>
              <a:gd name="connsiteY7" fmla="*/ 4486177 h 5574937"/>
              <a:gd name="connsiteX8" fmla="*/ 8329572 w 9144072"/>
              <a:gd name="connsiteY8" fmla="*/ 5352436 h 5574937"/>
              <a:gd name="connsiteX9" fmla="*/ 5917792 w 9144072"/>
              <a:gd name="connsiteY9" fmla="*/ 5538158 h 5574937"/>
              <a:gd name="connsiteX10" fmla="*/ 3157339 w 9144072"/>
              <a:gd name="connsiteY10" fmla="*/ 5037826 h 5574937"/>
              <a:gd name="connsiteX11" fmla="*/ 814572 w 9144072"/>
              <a:gd name="connsiteY11" fmla="*/ 5352436 h 5574937"/>
              <a:gd name="connsiteX12" fmla="*/ 72 w 9144072"/>
              <a:gd name="connsiteY12" fmla="*/ 4537936 h 5574937"/>
              <a:gd name="connsiteX13" fmla="*/ 327875 w 9144072"/>
              <a:gd name="connsiteY13" fmla="*/ 2984739 h 5574937"/>
              <a:gd name="connsiteX14" fmla="*/ 72 w 9144072"/>
              <a:gd name="connsiteY14" fmla="*/ 1280036 h 5574937"/>
              <a:gd name="connsiteX0" fmla="*/ 72 w 9144072"/>
              <a:gd name="connsiteY0" fmla="*/ 1280036 h 5574937"/>
              <a:gd name="connsiteX1" fmla="*/ 814572 w 9144072"/>
              <a:gd name="connsiteY1" fmla="*/ 465536 h 5574937"/>
              <a:gd name="connsiteX2" fmla="*/ 3105580 w 9144072"/>
              <a:gd name="connsiteY2" fmla="*/ 0 h 5574937"/>
              <a:gd name="connsiteX3" fmla="*/ 5986804 w 9144072"/>
              <a:gd name="connsiteY3" fmla="*/ 414068 h 5574937"/>
              <a:gd name="connsiteX4" fmla="*/ 8277814 w 9144072"/>
              <a:gd name="connsiteY4" fmla="*/ 206743 h 5574937"/>
              <a:gd name="connsiteX5" fmla="*/ 9144072 w 9144072"/>
              <a:gd name="connsiteY5" fmla="*/ 1280036 h 5574937"/>
              <a:gd name="connsiteX6" fmla="*/ 8919784 w 9144072"/>
              <a:gd name="connsiteY6" fmla="*/ 3260785 h 5574937"/>
              <a:gd name="connsiteX7" fmla="*/ 9144072 w 9144072"/>
              <a:gd name="connsiteY7" fmla="*/ 4486177 h 5574937"/>
              <a:gd name="connsiteX8" fmla="*/ 8329572 w 9144072"/>
              <a:gd name="connsiteY8" fmla="*/ 5352436 h 5574937"/>
              <a:gd name="connsiteX9" fmla="*/ 5917792 w 9144072"/>
              <a:gd name="connsiteY9" fmla="*/ 5538158 h 5574937"/>
              <a:gd name="connsiteX10" fmla="*/ 3157339 w 9144072"/>
              <a:gd name="connsiteY10" fmla="*/ 5037826 h 5574937"/>
              <a:gd name="connsiteX11" fmla="*/ 814572 w 9144072"/>
              <a:gd name="connsiteY11" fmla="*/ 5352436 h 5574937"/>
              <a:gd name="connsiteX12" fmla="*/ 72 w 9144072"/>
              <a:gd name="connsiteY12" fmla="*/ 4537936 h 5574937"/>
              <a:gd name="connsiteX13" fmla="*/ 327875 w 9144072"/>
              <a:gd name="connsiteY13" fmla="*/ 2984739 h 5574937"/>
              <a:gd name="connsiteX14" fmla="*/ 72 w 9144072"/>
              <a:gd name="connsiteY14" fmla="*/ 1280036 h 5574937"/>
              <a:gd name="connsiteX0" fmla="*/ 72 w 9144072"/>
              <a:gd name="connsiteY0" fmla="*/ 1280036 h 5574937"/>
              <a:gd name="connsiteX1" fmla="*/ 814572 w 9144072"/>
              <a:gd name="connsiteY1" fmla="*/ 465536 h 5574937"/>
              <a:gd name="connsiteX2" fmla="*/ 3105580 w 9144072"/>
              <a:gd name="connsiteY2" fmla="*/ 0 h 5574937"/>
              <a:gd name="connsiteX3" fmla="*/ 5986804 w 9144072"/>
              <a:gd name="connsiteY3" fmla="*/ 414068 h 5574937"/>
              <a:gd name="connsiteX4" fmla="*/ 8277814 w 9144072"/>
              <a:gd name="connsiteY4" fmla="*/ 206743 h 5574937"/>
              <a:gd name="connsiteX5" fmla="*/ 9144072 w 9144072"/>
              <a:gd name="connsiteY5" fmla="*/ 1280036 h 5574937"/>
              <a:gd name="connsiteX6" fmla="*/ 8919784 w 9144072"/>
              <a:gd name="connsiteY6" fmla="*/ 3260785 h 5574937"/>
              <a:gd name="connsiteX7" fmla="*/ 9144072 w 9144072"/>
              <a:gd name="connsiteY7" fmla="*/ 4486177 h 5574937"/>
              <a:gd name="connsiteX8" fmla="*/ 8329572 w 9144072"/>
              <a:gd name="connsiteY8" fmla="*/ 5352436 h 5574937"/>
              <a:gd name="connsiteX9" fmla="*/ 5917792 w 9144072"/>
              <a:gd name="connsiteY9" fmla="*/ 5538158 h 5574937"/>
              <a:gd name="connsiteX10" fmla="*/ 3157339 w 9144072"/>
              <a:gd name="connsiteY10" fmla="*/ 5037826 h 5574937"/>
              <a:gd name="connsiteX11" fmla="*/ 814572 w 9144072"/>
              <a:gd name="connsiteY11" fmla="*/ 5352436 h 5574937"/>
              <a:gd name="connsiteX12" fmla="*/ 72 w 9144072"/>
              <a:gd name="connsiteY12" fmla="*/ 4537936 h 5574937"/>
              <a:gd name="connsiteX13" fmla="*/ 327875 w 9144072"/>
              <a:gd name="connsiteY13" fmla="*/ 2984739 h 5574937"/>
              <a:gd name="connsiteX14" fmla="*/ 72 w 9144072"/>
              <a:gd name="connsiteY14" fmla="*/ 1280036 h 5574937"/>
              <a:gd name="connsiteX0" fmla="*/ 72 w 9144072"/>
              <a:gd name="connsiteY0" fmla="*/ 1280036 h 5574937"/>
              <a:gd name="connsiteX1" fmla="*/ 814572 w 9144072"/>
              <a:gd name="connsiteY1" fmla="*/ 465536 h 5574937"/>
              <a:gd name="connsiteX2" fmla="*/ 3105580 w 9144072"/>
              <a:gd name="connsiteY2" fmla="*/ 0 h 5574937"/>
              <a:gd name="connsiteX3" fmla="*/ 5986804 w 9144072"/>
              <a:gd name="connsiteY3" fmla="*/ 414068 h 5574937"/>
              <a:gd name="connsiteX4" fmla="*/ 8277814 w 9144072"/>
              <a:gd name="connsiteY4" fmla="*/ 206743 h 5574937"/>
              <a:gd name="connsiteX5" fmla="*/ 9144072 w 9144072"/>
              <a:gd name="connsiteY5" fmla="*/ 1280036 h 5574937"/>
              <a:gd name="connsiteX6" fmla="*/ 8919784 w 9144072"/>
              <a:gd name="connsiteY6" fmla="*/ 3260785 h 5574937"/>
              <a:gd name="connsiteX7" fmla="*/ 9144072 w 9144072"/>
              <a:gd name="connsiteY7" fmla="*/ 4486177 h 5574937"/>
              <a:gd name="connsiteX8" fmla="*/ 8329572 w 9144072"/>
              <a:gd name="connsiteY8" fmla="*/ 5352436 h 5574937"/>
              <a:gd name="connsiteX9" fmla="*/ 5917792 w 9144072"/>
              <a:gd name="connsiteY9" fmla="*/ 5538158 h 5574937"/>
              <a:gd name="connsiteX10" fmla="*/ 3157339 w 9144072"/>
              <a:gd name="connsiteY10" fmla="*/ 5037826 h 5574937"/>
              <a:gd name="connsiteX11" fmla="*/ 814572 w 9144072"/>
              <a:gd name="connsiteY11" fmla="*/ 5352436 h 5574937"/>
              <a:gd name="connsiteX12" fmla="*/ 72 w 9144072"/>
              <a:gd name="connsiteY12" fmla="*/ 4537936 h 5574937"/>
              <a:gd name="connsiteX13" fmla="*/ 327875 w 9144072"/>
              <a:gd name="connsiteY13" fmla="*/ 2984739 h 5574937"/>
              <a:gd name="connsiteX14" fmla="*/ 72 w 9144072"/>
              <a:gd name="connsiteY14" fmla="*/ 1280036 h 5574937"/>
              <a:gd name="connsiteX0" fmla="*/ 72 w 9144072"/>
              <a:gd name="connsiteY0" fmla="*/ 1280036 h 5574937"/>
              <a:gd name="connsiteX1" fmla="*/ 814572 w 9144072"/>
              <a:gd name="connsiteY1" fmla="*/ 465536 h 5574937"/>
              <a:gd name="connsiteX2" fmla="*/ 3105580 w 9144072"/>
              <a:gd name="connsiteY2" fmla="*/ 0 h 5574937"/>
              <a:gd name="connsiteX3" fmla="*/ 5986804 w 9144072"/>
              <a:gd name="connsiteY3" fmla="*/ 414068 h 5574937"/>
              <a:gd name="connsiteX4" fmla="*/ 8277814 w 9144072"/>
              <a:gd name="connsiteY4" fmla="*/ 206743 h 5574937"/>
              <a:gd name="connsiteX5" fmla="*/ 9144072 w 9144072"/>
              <a:gd name="connsiteY5" fmla="*/ 1280036 h 5574937"/>
              <a:gd name="connsiteX6" fmla="*/ 8919784 w 9144072"/>
              <a:gd name="connsiteY6" fmla="*/ 3260785 h 5574937"/>
              <a:gd name="connsiteX7" fmla="*/ 9144072 w 9144072"/>
              <a:gd name="connsiteY7" fmla="*/ 4486177 h 5574937"/>
              <a:gd name="connsiteX8" fmla="*/ 8329572 w 9144072"/>
              <a:gd name="connsiteY8" fmla="*/ 5352436 h 5574937"/>
              <a:gd name="connsiteX9" fmla="*/ 5917792 w 9144072"/>
              <a:gd name="connsiteY9" fmla="*/ 5538158 h 5574937"/>
              <a:gd name="connsiteX10" fmla="*/ 3157339 w 9144072"/>
              <a:gd name="connsiteY10" fmla="*/ 5037826 h 5574937"/>
              <a:gd name="connsiteX11" fmla="*/ 814572 w 9144072"/>
              <a:gd name="connsiteY11" fmla="*/ 5352436 h 5574937"/>
              <a:gd name="connsiteX12" fmla="*/ 72 w 9144072"/>
              <a:gd name="connsiteY12" fmla="*/ 4537936 h 5574937"/>
              <a:gd name="connsiteX13" fmla="*/ 327875 w 9144072"/>
              <a:gd name="connsiteY13" fmla="*/ 2984739 h 5574937"/>
              <a:gd name="connsiteX14" fmla="*/ 72 w 9144072"/>
              <a:gd name="connsiteY14" fmla="*/ 1280036 h 5574937"/>
              <a:gd name="connsiteX0" fmla="*/ 72 w 9144072"/>
              <a:gd name="connsiteY0" fmla="*/ 1280036 h 5617420"/>
              <a:gd name="connsiteX1" fmla="*/ 814572 w 9144072"/>
              <a:gd name="connsiteY1" fmla="*/ 465536 h 5617420"/>
              <a:gd name="connsiteX2" fmla="*/ 3105580 w 9144072"/>
              <a:gd name="connsiteY2" fmla="*/ 0 h 5617420"/>
              <a:gd name="connsiteX3" fmla="*/ 5986804 w 9144072"/>
              <a:gd name="connsiteY3" fmla="*/ 414068 h 5617420"/>
              <a:gd name="connsiteX4" fmla="*/ 8277814 w 9144072"/>
              <a:gd name="connsiteY4" fmla="*/ 206743 h 5617420"/>
              <a:gd name="connsiteX5" fmla="*/ 9144072 w 9144072"/>
              <a:gd name="connsiteY5" fmla="*/ 1280036 h 5617420"/>
              <a:gd name="connsiteX6" fmla="*/ 8919784 w 9144072"/>
              <a:gd name="connsiteY6" fmla="*/ 3260785 h 5617420"/>
              <a:gd name="connsiteX7" fmla="*/ 9144072 w 9144072"/>
              <a:gd name="connsiteY7" fmla="*/ 4486177 h 5617420"/>
              <a:gd name="connsiteX8" fmla="*/ 8329572 w 9144072"/>
              <a:gd name="connsiteY8" fmla="*/ 5352436 h 5617420"/>
              <a:gd name="connsiteX9" fmla="*/ 5917792 w 9144072"/>
              <a:gd name="connsiteY9" fmla="*/ 5538158 h 5617420"/>
              <a:gd name="connsiteX10" fmla="*/ 2973790 w 9144072"/>
              <a:gd name="connsiteY10" fmla="*/ 5503653 h 5617420"/>
              <a:gd name="connsiteX11" fmla="*/ 814572 w 9144072"/>
              <a:gd name="connsiteY11" fmla="*/ 5352436 h 5617420"/>
              <a:gd name="connsiteX12" fmla="*/ 72 w 9144072"/>
              <a:gd name="connsiteY12" fmla="*/ 4537936 h 5617420"/>
              <a:gd name="connsiteX13" fmla="*/ 327875 w 9144072"/>
              <a:gd name="connsiteY13" fmla="*/ 2984739 h 5617420"/>
              <a:gd name="connsiteX14" fmla="*/ 72 w 9144072"/>
              <a:gd name="connsiteY14" fmla="*/ 1280036 h 5617420"/>
              <a:gd name="connsiteX0" fmla="*/ 72 w 9144072"/>
              <a:gd name="connsiteY0" fmla="*/ 1280036 h 5541262"/>
              <a:gd name="connsiteX1" fmla="*/ 814572 w 9144072"/>
              <a:gd name="connsiteY1" fmla="*/ 465536 h 5541262"/>
              <a:gd name="connsiteX2" fmla="*/ 3105580 w 9144072"/>
              <a:gd name="connsiteY2" fmla="*/ 0 h 5541262"/>
              <a:gd name="connsiteX3" fmla="*/ 5986804 w 9144072"/>
              <a:gd name="connsiteY3" fmla="*/ 414068 h 5541262"/>
              <a:gd name="connsiteX4" fmla="*/ 8277814 w 9144072"/>
              <a:gd name="connsiteY4" fmla="*/ 206743 h 5541262"/>
              <a:gd name="connsiteX5" fmla="*/ 9144072 w 9144072"/>
              <a:gd name="connsiteY5" fmla="*/ 1280036 h 5541262"/>
              <a:gd name="connsiteX6" fmla="*/ 8919784 w 9144072"/>
              <a:gd name="connsiteY6" fmla="*/ 3260785 h 5541262"/>
              <a:gd name="connsiteX7" fmla="*/ 9144072 w 9144072"/>
              <a:gd name="connsiteY7" fmla="*/ 4486177 h 5541262"/>
              <a:gd name="connsiteX8" fmla="*/ 8329572 w 9144072"/>
              <a:gd name="connsiteY8" fmla="*/ 5352436 h 5541262"/>
              <a:gd name="connsiteX9" fmla="*/ 5867734 w 9144072"/>
              <a:gd name="connsiteY9" fmla="*/ 5434641 h 5541262"/>
              <a:gd name="connsiteX10" fmla="*/ 2973790 w 9144072"/>
              <a:gd name="connsiteY10" fmla="*/ 5503653 h 5541262"/>
              <a:gd name="connsiteX11" fmla="*/ 814572 w 9144072"/>
              <a:gd name="connsiteY11" fmla="*/ 5352436 h 5541262"/>
              <a:gd name="connsiteX12" fmla="*/ 72 w 9144072"/>
              <a:gd name="connsiteY12" fmla="*/ 4537936 h 5541262"/>
              <a:gd name="connsiteX13" fmla="*/ 327875 w 9144072"/>
              <a:gd name="connsiteY13" fmla="*/ 2984739 h 5541262"/>
              <a:gd name="connsiteX14" fmla="*/ 72 w 9144072"/>
              <a:gd name="connsiteY14" fmla="*/ 1280036 h 5541262"/>
              <a:gd name="connsiteX0" fmla="*/ 72 w 9144072"/>
              <a:gd name="connsiteY0" fmla="*/ 1280036 h 5552655"/>
              <a:gd name="connsiteX1" fmla="*/ 814572 w 9144072"/>
              <a:gd name="connsiteY1" fmla="*/ 465536 h 5552655"/>
              <a:gd name="connsiteX2" fmla="*/ 3105580 w 9144072"/>
              <a:gd name="connsiteY2" fmla="*/ 0 h 5552655"/>
              <a:gd name="connsiteX3" fmla="*/ 5986804 w 9144072"/>
              <a:gd name="connsiteY3" fmla="*/ 414068 h 5552655"/>
              <a:gd name="connsiteX4" fmla="*/ 8277814 w 9144072"/>
              <a:gd name="connsiteY4" fmla="*/ 206743 h 5552655"/>
              <a:gd name="connsiteX5" fmla="*/ 9144072 w 9144072"/>
              <a:gd name="connsiteY5" fmla="*/ 1280036 h 5552655"/>
              <a:gd name="connsiteX6" fmla="*/ 8919784 w 9144072"/>
              <a:gd name="connsiteY6" fmla="*/ 3260785 h 5552655"/>
              <a:gd name="connsiteX7" fmla="*/ 9144072 w 9144072"/>
              <a:gd name="connsiteY7" fmla="*/ 4486177 h 5552655"/>
              <a:gd name="connsiteX8" fmla="*/ 8329572 w 9144072"/>
              <a:gd name="connsiteY8" fmla="*/ 5507712 h 5552655"/>
              <a:gd name="connsiteX9" fmla="*/ 5867734 w 9144072"/>
              <a:gd name="connsiteY9" fmla="*/ 5434641 h 5552655"/>
              <a:gd name="connsiteX10" fmla="*/ 2973790 w 9144072"/>
              <a:gd name="connsiteY10" fmla="*/ 5503653 h 5552655"/>
              <a:gd name="connsiteX11" fmla="*/ 814572 w 9144072"/>
              <a:gd name="connsiteY11" fmla="*/ 5352436 h 5552655"/>
              <a:gd name="connsiteX12" fmla="*/ 72 w 9144072"/>
              <a:gd name="connsiteY12" fmla="*/ 4537936 h 5552655"/>
              <a:gd name="connsiteX13" fmla="*/ 327875 w 9144072"/>
              <a:gd name="connsiteY13" fmla="*/ 2984739 h 5552655"/>
              <a:gd name="connsiteX14" fmla="*/ 72 w 9144072"/>
              <a:gd name="connsiteY14" fmla="*/ 1280036 h 5552655"/>
              <a:gd name="connsiteX0" fmla="*/ 72 w 9144072"/>
              <a:gd name="connsiteY0" fmla="*/ 1280036 h 5552655"/>
              <a:gd name="connsiteX1" fmla="*/ 814572 w 9144072"/>
              <a:gd name="connsiteY1" fmla="*/ 465536 h 5552655"/>
              <a:gd name="connsiteX2" fmla="*/ 3105580 w 9144072"/>
              <a:gd name="connsiteY2" fmla="*/ 0 h 5552655"/>
              <a:gd name="connsiteX3" fmla="*/ 5986804 w 9144072"/>
              <a:gd name="connsiteY3" fmla="*/ 414068 h 5552655"/>
              <a:gd name="connsiteX4" fmla="*/ 8277814 w 9144072"/>
              <a:gd name="connsiteY4" fmla="*/ 206743 h 5552655"/>
              <a:gd name="connsiteX5" fmla="*/ 9144072 w 9144072"/>
              <a:gd name="connsiteY5" fmla="*/ 1280036 h 5552655"/>
              <a:gd name="connsiteX6" fmla="*/ 8919784 w 9144072"/>
              <a:gd name="connsiteY6" fmla="*/ 3260785 h 5552655"/>
              <a:gd name="connsiteX7" fmla="*/ 9144072 w 9144072"/>
              <a:gd name="connsiteY7" fmla="*/ 4486177 h 5552655"/>
              <a:gd name="connsiteX8" fmla="*/ 8329572 w 9144072"/>
              <a:gd name="connsiteY8" fmla="*/ 5507712 h 5552655"/>
              <a:gd name="connsiteX9" fmla="*/ 5867734 w 9144072"/>
              <a:gd name="connsiteY9" fmla="*/ 5434641 h 5552655"/>
              <a:gd name="connsiteX10" fmla="*/ 2973790 w 9144072"/>
              <a:gd name="connsiteY10" fmla="*/ 5503653 h 5552655"/>
              <a:gd name="connsiteX11" fmla="*/ 814572 w 9144072"/>
              <a:gd name="connsiteY11" fmla="*/ 5352436 h 5552655"/>
              <a:gd name="connsiteX12" fmla="*/ 72 w 9144072"/>
              <a:gd name="connsiteY12" fmla="*/ 4537936 h 5552655"/>
              <a:gd name="connsiteX13" fmla="*/ 327875 w 9144072"/>
              <a:gd name="connsiteY13" fmla="*/ 2984739 h 5552655"/>
              <a:gd name="connsiteX14" fmla="*/ 72 w 9144072"/>
              <a:gd name="connsiteY14" fmla="*/ 1280036 h 5552655"/>
              <a:gd name="connsiteX0" fmla="*/ 72 w 9144072"/>
              <a:gd name="connsiteY0" fmla="*/ 1280036 h 5655267"/>
              <a:gd name="connsiteX1" fmla="*/ 814572 w 9144072"/>
              <a:gd name="connsiteY1" fmla="*/ 465536 h 5655267"/>
              <a:gd name="connsiteX2" fmla="*/ 3105580 w 9144072"/>
              <a:gd name="connsiteY2" fmla="*/ 0 h 5655267"/>
              <a:gd name="connsiteX3" fmla="*/ 5986804 w 9144072"/>
              <a:gd name="connsiteY3" fmla="*/ 414068 h 5655267"/>
              <a:gd name="connsiteX4" fmla="*/ 8277814 w 9144072"/>
              <a:gd name="connsiteY4" fmla="*/ 206743 h 5655267"/>
              <a:gd name="connsiteX5" fmla="*/ 9144072 w 9144072"/>
              <a:gd name="connsiteY5" fmla="*/ 1280036 h 5655267"/>
              <a:gd name="connsiteX6" fmla="*/ 8919784 w 9144072"/>
              <a:gd name="connsiteY6" fmla="*/ 3260785 h 5655267"/>
              <a:gd name="connsiteX7" fmla="*/ 9144072 w 9144072"/>
              <a:gd name="connsiteY7" fmla="*/ 4486177 h 5655267"/>
              <a:gd name="connsiteX8" fmla="*/ 8329572 w 9144072"/>
              <a:gd name="connsiteY8" fmla="*/ 5507712 h 5655267"/>
              <a:gd name="connsiteX9" fmla="*/ 5867734 w 9144072"/>
              <a:gd name="connsiteY9" fmla="*/ 5434641 h 5655267"/>
              <a:gd name="connsiteX10" fmla="*/ 2973790 w 9144072"/>
              <a:gd name="connsiteY10" fmla="*/ 5503653 h 5655267"/>
              <a:gd name="connsiteX11" fmla="*/ 814572 w 9144072"/>
              <a:gd name="connsiteY11" fmla="*/ 5352436 h 5655267"/>
              <a:gd name="connsiteX12" fmla="*/ 72 w 9144072"/>
              <a:gd name="connsiteY12" fmla="*/ 4537936 h 5655267"/>
              <a:gd name="connsiteX13" fmla="*/ 327875 w 9144072"/>
              <a:gd name="connsiteY13" fmla="*/ 2984739 h 5655267"/>
              <a:gd name="connsiteX14" fmla="*/ 72 w 9144072"/>
              <a:gd name="connsiteY14" fmla="*/ 1280036 h 5655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44072" h="5655267">
                <a:moveTo>
                  <a:pt x="72" y="1280036"/>
                </a:moveTo>
                <a:cubicBezTo>
                  <a:pt x="72" y="830200"/>
                  <a:pt x="364736" y="465536"/>
                  <a:pt x="814572" y="465536"/>
                </a:cubicBezTo>
                <a:cubicBezTo>
                  <a:pt x="2118830" y="465633"/>
                  <a:pt x="1801322" y="-97"/>
                  <a:pt x="3105580" y="0"/>
                </a:cubicBezTo>
                <a:cubicBezTo>
                  <a:pt x="4042984" y="80513"/>
                  <a:pt x="5049400" y="419819"/>
                  <a:pt x="5986804" y="414068"/>
                </a:cubicBezTo>
                <a:cubicBezTo>
                  <a:pt x="6750474" y="344960"/>
                  <a:pt x="7410627" y="155082"/>
                  <a:pt x="8277814" y="206743"/>
                </a:cubicBezTo>
                <a:cubicBezTo>
                  <a:pt x="8813914" y="258502"/>
                  <a:pt x="9144072" y="830200"/>
                  <a:pt x="9144072" y="1280036"/>
                </a:cubicBezTo>
                <a:cubicBezTo>
                  <a:pt x="9144072" y="1808014"/>
                  <a:pt x="8919784" y="2732807"/>
                  <a:pt x="8919784" y="3260785"/>
                </a:cubicBezTo>
                <a:lnTo>
                  <a:pt x="9144072" y="4486177"/>
                </a:lnTo>
                <a:cubicBezTo>
                  <a:pt x="9144072" y="4936013"/>
                  <a:pt x="8796661" y="5386942"/>
                  <a:pt x="8329572" y="5507712"/>
                </a:cubicBezTo>
                <a:cubicBezTo>
                  <a:pt x="7705595" y="5697419"/>
                  <a:pt x="6816037" y="5211031"/>
                  <a:pt x="5867734" y="5434641"/>
                </a:cubicBezTo>
                <a:cubicBezTo>
                  <a:pt x="4971189" y="5640998"/>
                  <a:pt x="3740896" y="5773271"/>
                  <a:pt x="2973790" y="5503653"/>
                </a:cubicBezTo>
                <a:cubicBezTo>
                  <a:pt x="2242927" y="5177203"/>
                  <a:pt x="1595494" y="5247566"/>
                  <a:pt x="814572" y="5352436"/>
                </a:cubicBezTo>
                <a:cubicBezTo>
                  <a:pt x="364736" y="5352436"/>
                  <a:pt x="72" y="4987772"/>
                  <a:pt x="72" y="4537936"/>
                </a:cubicBezTo>
                <a:cubicBezTo>
                  <a:pt x="-5679" y="4002951"/>
                  <a:pt x="333626" y="3519724"/>
                  <a:pt x="327875" y="2984739"/>
                </a:cubicBezTo>
                <a:cubicBezTo>
                  <a:pt x="333626" y="2433757"/>
                  <a:pt x="-5679" y="1831018"/>
                  <a:pt x="72" y="1280036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นักเรียนร่วมกันวิเคราะห์แนวทางการจัดตกแต่งส้มตำปูปลาร้า โดยตอบคำถาม ดังนี้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13" name="รูปภาพ 7" descr="รูปภาพประกอบด้วย ข้อความ, ตุ๊กตา, ของเล่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ED979561-D5CC-4730-876E-B10FB5A106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7474" y1="36861" x2="17474" y2="36861"/>
                        <a14:foregroundMark x1="22737" y1="10949" x2="22737" y2="10949"/>
                        <a14:foregroundMark x1="31579" y1="8759" x2="31579" y2="8759"/>
                        <a14:foregroundMark x1="49474" y1="4836" x2="49474" y2="4836"/>
                        <a14:foregroundMark x1="60632" y1="11588" x2="60632" y2="11588"/>
                        <a14:foregroundMark x1="42737" y1="14781" x2="42737" y2="14781"/>
                        <a14:foregroundMark x1="51579" y1="2372" x2="51579" y2="2372"/>
                        <a14:foregroundMark x1="19789" y1="9489" x2="19789" y2="9489"/>
                        <a14:foregroundMark x1="21895" y1="7026" x2="21895" y2="7026"/>
                        <a14:foregroundMark x1="15368" y1="9854" x2="15368" y2="9854"/>
                        <a14:foregroundMark x1="18947" y1="14507" x2="18947" y2="14507"/>
                        <a14:foregroundMark x1="25053" y1="9854" x2="25053" y2="9854"/>
                        <a14:foregroundMark x1="25053" y1="8029" x2="25053" y2="8029"/>
                        <a14:foregroundMark x1="22737" y1="6661" x2="22737" y2="6661"/>
                        <a14:foregroundMark x1="22737" y1="6661" x2="22737" y2="6661"/>
                        <a14:foregroundMark x1="25684" y1="5931" x2="25684" y2="5931"/>
                        <a14:foregroundMark x1="33053" y1="11588" x2="33053" y2="11588"/>
                        <a14:foregroundMark x1="12421" y1="39325" x2="12421" y2="39325"/>
                        <a14:foregroundMark x1="55368" y1="95529" x2="55368" y2="95529"/>
                        <a14:foregroundMark x1="31579" y1="96259" x2="31579" y2="96259"/>
                        <a14:foregroundMark x1="21895" y1="15511" x2="21895" y2="15511"/>
                        <a14:foregroundMark x1="27158" y1="21898" x2="27158" y2="218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40964" y="2765768"/>
            <a:ext cx="1724637" cy="36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3343828F-9A90-AB4D-8CDD-28E1DE6ABE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386" y="178854"/>
            <a:ext cx="943649" cy="87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92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มุมมน 3">
            <a:extLst>
              <a:ext uri="{FF2B5EF4-FFF2-40B4-BE49-F238E27FC236}">
                <a16:creationId xmlns:a16="http://schemas.microsoft.com/office/drawing/2014/main" id="{F910FCE3-5C63-4C2D-9B24-BF96D455E833}"/>
              </a:ext>
            </a:extLst>
          </p:cNvPr>
          <p:cNvSpPr/>
          <p:nvPr/>
        </p:nvSpPr>
        <p:spPr>
          <a:xfrm>
            <a:off x="1374744" y="1141265"/>
            <a:ext cx="10246004" cy="468845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200" b="1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สี่เหลี่ยมผืนผ้า 13">
            <a:extLst>
              <a:ext uri="{FF2B5EF4-FFF2-40B4-BE49-F238E27FC236}">
                <a16:creationId xmlns:a16="http://schemas.microsoft.com/office/drawing/2014/main" id="{39BDDA8F-CA91-4484-B826-99B59763319D}"/>
              </a:ext>
            </a:extLst>
          </p:cNvPr>
          <p:cNvSpPr/>
          <p:nvPr/>
        </p:nvSpPr>
        <p:spPr>
          <a:xfrm>
            <a:off x="1608009" y="-158113"/>
            <a:ext cx="9433249" cy="7287208"/>
          </a:xfrm>
          <a:prstGeom prst="rect">
            <a:avLst/>
          </a:prstGeom>
          <a:solidFill>
            <a:srgbClr val="FF99CC">
              <a:alpha val="23137"/>
            </a:srgbClr>
          </a:solidFill>
          <a:ln>
            <a:solidFill>
              <a:srgbClr val="FF99CC">
                <a:alpha val="34118"/>
              </a:srgbClr>
            </a:solidFill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th-TH" sz="32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นักเรียนแบ่งกลุ่ม ๒ กลุ่ม เพื่อศึกษาวิเคราะห์วิธีการประกอบอาหารที่กำหนดให้ ดังนี้ </a:t>
            </a:r>
          </a:p>
          <a:p>
            <a:pPr lvl="0">
              <a:defRPr/>
            </a:pPr>
            <a:r>
              <a:rPr lang="th-TH" sz="32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	กลุ่มที่ ๑ วิธีการทำซุบหน่อไม้</a:t>
            </a:r>
          </a:p>
          <a:p>
            <a:pPr lvl="0">
              <a:defRPr/>
            </a:pPr>
            <a:r>
              <a:rPr lang="th-TH" sz="32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	กลุ่มที่ ๒ วิธีการทำอ่อมปลาดุก</a:t>
            </a:r>
          </a:p>
          <a:p>
            <a:pPr lvl="0">
              <a:defRPr/>
            </a:pPr>
            <a:r>
              <a:rPr lang="th-TH" sz="32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โดยให้แต่ละกลุ่มเขียนอธิบายขั้นตอนการประกอบอาหาร ตั้งแต่การเตรียมส่วนผสม</a:t>
            </a:r>
          </a:p>
          <a:p>
            <a:pPr lvl="0">
              <a:defRPr/>
            </a:pPr>
            <a:r>
              <a:rPr lang="th-TH" sz="32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และเครื่องปรุง การเตรียมเครื่องปรุงก่อนการประกอบอาหาร ขั้นตอนการประกอบอาหาร และวิธีการจัดตกแต่งอาหารให้สวยงามน่ารับประทาน เขียนข้อมูลลงในกระดาษชาร์ตเป็นแผนภาพความคิด เพื่อให้เห็นข้อมูลชัดเจน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h-TH" sz="3200" dirty="0">
              <a:solidFill>
                <a:prstClr val="white"/>
              </a:solidFill>
              <a:latin typeface="Calibri" panose="020F0502020204030204"/>
              <a:cs typeface="Cordia New" panose="020B0304020202020204" pitchFamily="34" charset="-34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7" name="กลุ่ม 1">
            <a:extLst>
              <a:ext uri="{FF2B5EF4-FFF2-40B4-BE49-F238E27FC236}">
                <a16:creationId xmlns:a16="http://schemas.microsoft.com/office/drawing/2014/main" id="{14492598-66B9-4493-992D-C9DD07C16BEB}"/>
              </a:ext>
            </a:extLst>
          </p:cNvPr>
          <p:cNvGrpSpPr/>
          <p:nvPr/>
        </p:nvGrpSpPr>
        <p:grpSpPr>
          <a:xfrm>
            <a:off x="6497746" y="4128662"/>
            <a:ext cx="3713144" cy="2167766"/>
            <a:chOff x="6723490" y="3948995"/>
            <a:chExt cx="5003912" cy="2687105"/>
          </a:xfrm>
        </p:grpSpPr>
        <p:pic>
          <p:nvPicPr>
            <p:cNvPr id="8" name="รูปภาพ 54">
              <a:extLst>
                <a:ext uri="{FF2B5EF4-FFF2-40B4-BE49-F238E27FC236}">
                  <a16:creationId xmlns:a16="http://schemas.microsoft.com/office/drawing/2014/main" id="{8CF85D9F-7A1F-4048-9C97-3CD8C38FF1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20" b="96939" l="888" r="98521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723490" y="5034639"/>
              <a:ext cx="846424" cy="736239"/>
            </a:xfrm>
            <a:prstGeom prst="rect">
              <a:avLst/>
            </a:prstGeom>
          </p:spPr>
        </p:pic>
        <p:pic>
          <p:nvPicPr>
            <p:cNvPr id="9" name="รูปภาพ 50">
              <a:extLst>
                <a:ext uri="{FF2B5EF4-FFF2-40B4-BE49-F238E27FC236}">
                  <a16:creationId xmlns:a16="http://schemas.microsoft.com/office/drawing/2014/main" id="{6FE5DBE3-F0D3-4BDA-ABD8-7720EFF8D7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27588" y="3948995"/>
              <a:ext cx="3599814" cy="2687105"/>
            </a:xfrm>
            <a:prstGeom prst="rect">
              <a:avLst/>
            </a:prstGeom>
          </p:spPr>
        </p:pic>
        <p:pic>
          <p:nvPicPr>
            <p:cNvPr id="10" name="รูปภาพ 52">
              <a:extLst>
                <a:ext uri="{FF2B5EF4-FFF2-40B4-BE49-F238E27FC236}">
                  <a16:creationId xmlns:a16="http://schemas.microsoft.com/office/drawing/2014/main" id="{F3963A5E-44DF-419C-A97F-8A9FB09689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165" b="99051" l="3133" r="100000">
                          <a14:foregroundMark x1="4178" y1="57911" x2="4439" y2="41456"/>
                          <a14:foregroundMark x1="36554" y1="4430" x2="59791" y2="4430"/>
                          <a14:backgroundMark x1="7050" y1="18987" x2="3655" y2="22152"/>
                          <a14:backgroundMark x1="89817" y1="17405" x2="99217" y2="36076"/>
                          <a14:backgroundMark x1="94778" y1="74367" x2="98433" y2="5696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214622" y="5607250"/>
              <a:ext cx="1007085" cy="830911"/>
            </a:xfrm>
            <a:prstGeom prst="rect">
              <a:avLst/>
            </a:prstGeom>
          </p:spPr>
        </p:pic>
        <p:pic>
          <p:nvPicPr>
            <p:cNvPr id="11" name="รูปภาพ 53">
              <a:extLst>
                <a:ext uri="{FF2B5EF4-FFF2-40B4-BE49-F238E27FC236}">
                  <a16:creationId xmlns:a16="http://schemas.microsoft.com/office/drawing/2014/main" id="{85C8DD8E-05CE-4056-AE97-C94DF334B5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859" b="96785" l="1323" r="96296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457053" y="4462029"/>
              <a:ext cx="1391941" cy="1145221"/>
            </a:xfrm>
            <a:prstGeom prst="rect">
              <a:avLst/>
            </a:prstGeom>
          </p:spPr>
        </p:pic>
      </p:grp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048F61A7-B99A-9242-B591-A4795DEE39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386" y="178854"/>
            <a:ext cx="943649" cy="87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535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3">
            <a:extLst>
              <a:ext uri="{FF2B5EF4-FFF2-40B4-BE49-F238E27FC236}">
                <a16:creationId xmlns:a16="http://schemas.microsoft.com/office/drawing/2014/main" id="{4F23DC80-C154-46B9-B6B3-B62D769D7C04}"/>
              </a:ext>
            </a:extLst>
          </p:cNvPr>
          <p:cNvSpPr/>
          <p:nvPr/>
        </p:nvSpPr>
        <p:spPr>
          <a:xfrm>
            <a:off x="-147654" y="-87546"/>
            <a:ext cx="12426849" cy="532800"/>
          </a:xfrm>
          <a:prstGeom prst="rect">
            <a:avLst/>
          </a:prstGeom>
          <a:solidFill>
            <a:srgbClr val="5D8C3B"/>
          </a:solidFill>
          <a:ln/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A9CD0DB0-A1DF-4B12-BDFF-E4643ED481C6}"/>
              </a:ext>
            </a:extLst>
          </p:cNvPr>
          <p:cNvSpPr>
            <a:spLocks/>
          </p:cNvSpPr>
          <p:nvPr/>
        </p:nvSpPr>
        <p:spPr bwMode="auto">
          <a:xfrm>
            <a:off x="-72236" y="6451084"/>
            <a:ext cx="12351431" cy="388800"/>
          </a:xfrm>
          <a:prstGeom prst="rect">
            <a:avLst/>
          </a:prstGeom>
          <a:solidFill>
            <a:srgbClr val="5D8C3B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72248" tIns="72248" rIns="72248" bIns="72248" anchor="ctr"/>
          <a:lstStyle>
            <a:lvl1pPr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 charset="0"/>
              <a:sym typeface="Helvetica Light" charset="0"/>
            </a:endParaRPr>
          </a:p>
        </p:txBody>
      </p:sp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A80598C7-5626-403B-BEF7-06A728D9F299}"/>
              </a:ext>
            </a:extLst>
          </p:cNvPr>
          <p:cNvSpPr/>
          <p:nvPr/>
        </p:nvSpPr>
        <p:spPr>
          <a:xfrm>
            <a:off x="1269983" y="1967312"/>
            <a:ext cx="9101926" cy="2003625"/>
          </a:xfrm>
          <a:prstGeom prst="rect">
            <a:avLst/>
          </a:prstGeom>
          <a:noFill/>
          <a:ln w="57150">
            <a:solidFill>
              <a:schemeClr val="accent6">
                <a:lumMod val="60000"/>
                <a:lumOff val="40000"/>
              </a:schemeClr>
            </a:solidFill>
            <a:prstDash val="dashDot"/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0215" algn="l"/>
                <a:tab pos="630555" algn="l"/>
              </a:tabLst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นักเรียนยกตัวอย่างอาหารสำรับภาคเหนือมา ๑ อย่าง แล้ววิเคราะห์ลักษณะเด่นของประเภทของอาหารสำรับและองค์ประกอบต่าง ๆ ของอาหารสำรับ แล้วสรุปประโยชน์ต่อร่างกาย เขียนเป็นแผนภาพความคิด</a:t>
            </a:r>
            <a:endParaRPr kumimoji="0" lang="th-TH" sz="72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A066423C-1C24-B649-9D00-FB0C6DD722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386" y="178854"/>
            <a:ext cx="943649" cy="87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1964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สี่เหลี่ยมผืนผ้า 13">
            <a:extLst>
              <a:ext uri="{FF2B5EF4-FFF2-40B4-BE49-F238E27FC236}">
                <a16:creationId xmlns:a16="http://schemas.microsoft.com/office/drawing/2014/main" id="{39BDDA8F-CA91-4484-B826-99B59763319D}"/>
              </a:ext>
            </a:extLst>
          </p:cNvPr>
          <p:cNvSpPr/>
          <p:nvPr/>
        </p:nvSpPr>
        <p:spPr>
          <a:xfrm>
            <a:off x="0" y="-1"/>
            <a:ext cx="12426849" cy="4002833"/>
          </a:xfrm>
          <a:prstGeom prst="rect">
            <a:avLst/>
          </a:prstGeom>
          <a:solidFill>
            <a:srgbClr val="FF99CC">
              <a:alpha val="23137"/>
            </a:srgbClr>
          </a:solidFill>
          <a:ln>
            <a:solidFill>
              <a:srgbClr val="FF99CC">
                <a:alpha val="34118"/>
              </a:srgbClr>
            </a:solidFill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730EFA9-B4A9-49E6-A05B-49453061F7AD}"/>
              </a:ext>
            </a:extLst>
          </p:cNvPr>
          <p:cNvSpPr/>
          <p:nvPr/>
        </p:nvSpPr>
        <p:spPr>
          <a:xfrm>
            <a:off x="377072" y="657741"/>
            <a:ext cx="2978870" cy="70701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ตัวอย่างแผนภาพความคิด</a:t>
            </a:r>
          </a:p>
        </p:txBody>
      </p:sp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3F434BD4-1A70-422B-B8E6-E4F113719B94}"/>
              </a:ext>
            </a:extLst>
          </p:cNvPr>
          <p:cNvSpPr/>
          <p:nvPr/>
        </p:nvSpPr>
        <p:spPr>
          <a:xfrm>
            <a:off x="430207" y="2816795"/>
            <a:ext cx="2152741" cy="2066284"/>
          </a:xfrm>
          <a:prstGeom prst="flowChartAlternateProcess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2400" dirty="0">
                <a:solidFill>
                  <a:schemeClr val="tx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ปลาดุก น้ำปลาร้า ต้นหอม มะเขือเปราะ พริก ตะไคร้ หอมแดง ข้าวคั่ว น้ำปลา    ผักชีลาว ใบแมงลัก</a:t>
            </a:r>
          </a:p>
        </p:txBody>
      </p:sp>
      <p:sp>
        <p:nvSpPr>
          <p:cNvPr id="6" name="Rounded Rectangle 8">
            <a:extLst>
              <a:ext uri="{FF2B5EF4-FFF2-40B4-BE49-F238E27FC236}">
                <a16:creationId xmlns:a16="http://schemas.microsoft.com/office/drawing/2014/main" id="{1E2ED0AD-5165-43F9-A1B7-8D8734090564}"/>
              </a:ext>
            </a:extLst>
          </p:cNvPr>
          <p:cNvSpPr/>
          <p:nvPr/>
        </p:nvSpPr>
        <p:spPr>
          <a:xfrm>
            <a:off x="539926" y="2095275"/>
            <a:ext cx="1933302" cy="721520"/>
          </a:xfrm>
          <a:prstGeom prst="roundRect">
            <a:avLst/>
          </a:prstGeom>
          <a:solidFill>
            <a:srgbClr val="00B0F0"/>
          </a:solidFill>
          <a:ln w="28575"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ส่วนผสมและเครื่องปรุง</a:t>
            </a:r>
          </a:p>
        </p:txBody>
      </p:sp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9091A4F2-39CE-42F7-838E-323BF42BF5A3}"/>
              </a:ext>
            </a:extLst>
          </p:cNvPr>
          <p:cNvSpPr/>
          <p:nvPr/>
        </p:nvSpPr>
        <p:spPr>
          <a:xfrm>
            <a:off x="3143246" y="2007491"/>
            <a:ext cx="2617345" cy="3706190"/>
          </a:xfrm>
          <a:prstGeom prst="flowChartAlternateProcess">
            <a:avLst/>
          </a:prstGeom>
          <a:solidFill>
            <a:schemeClr val="bg1"/>
          </a:solidFill>
          <a:ln w="38100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>
              <a:solidFill>
                <a:schemeClr val="tx2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2400" dirty="0">
                <a:solidFill>
                  <a:schemeClr val="tx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หั่นปลาดุกเป็นชิ้น ๆ    โขลกหอมแดง พริก ตะไคร้</a:t>
            </a:r>
          </a:p>
          <a:p>
            <a:r>
              <a:rPr lang="th-TH" sz="2400" dirty="0">
                <a:solidFill>
                  <a:schemeClr val="tx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ให้เข้ากัน ล้างมะเขือเปราะแล้วผ่าครึ่งซีก ล้างผักต่าง ๆ หั่นและเด็ดใส่จานไว้ ตวงส่วนผสมอื่น ๆ เช่น น้ำปลา ข้าวคั่ว น้ำปลาร้า ใส่ถ้วยเตรียมไว้</a:t>
            </a:r>
          </a:p>
        </p:txBody>
      </p:sp>
      <p:sp>
        <p:nvSpPr>
          <p:cNvPr id="8" name="Rounded Rectangle 11">
            <a:extLst>
              <a:ext uri="{FF2B5EF4-FFF2-40B4-BE49-F238E27FC236}">
                <a16:creationId xmlns:a16="http://schemas.microsoft.com/office/drawing/2014/main" id="{E76D8155-8405-4081-B8F5-6CAD94F5EF8C}"/>
              </a:ext>
            </a:extLst>
          </p:cNvPr>
          <p:cNvSpPr/>
          <p:nvPr/>
        </p:nvSpPr>
        <p:spPr>
          <a:xfrm>
            <a:off x="3223140" y="1572505"/>
            <a:ext cx="2457991" cy="884427"/>
          </a:xfrm>
          <a:prstGeom prst="roundRect">
            <a:avLst/>
          </a:prstGeom>
          <a:solidFill>
            <a:srgbClr val="FF5050"/>
          </a:solidFill>
          <a:ln w="38100"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การเตรียมเครื่องปรุงก่อนนำไปประกอบอาหาร</a:t>
            </a:r>
          </a:p>
        </p:txBody>
      </p:sp>
      <p:sp>
        <p:nvSpPr>
          <p:cNvPr id="9" name="Right Arrow 15">
            <a:extLst>
              <a:ext uri="{FF2B5EF4-FFF2-40B4-BE49-F238E27FC236}">
                <a16:creationId xmlns:a16="http://schemas.microsoft.com/office/drawing/2014/main" id="{506A77E7-E190-4FDD-A40D-03A7818299C7}"/>
              </a:ext>
            </a:extLst>
          </p:cNvPr>
          <p:cNvSpPr/>
          <p:nvPr/>
        </p:nvSpPr>
        <p:spPr>
          <a:xfrm>
            <a:off x="2648029" y="3213870"/>
            <a:ext cx="495217" cy="390033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Right Arrow 17">
            <a:extLst>
              <a:ext uri="{FF2B5EF4-FFF2-40B4-BE49-F238E27FC236}">
                <a16:creationId xmlns:a16="http://schemas.microsoft.com/office/drawing/2014/main" id="{D14A05E8-ADA0-47B8-917D-F6840CA98D05}"/>
              </a:ext>
            </a:extLst>
          </p:cNvPr>
          <p:cNvSpPr/>
          <p:nvPr/>
        </p:nvSpPr>
        <p:spPr>
          <a:xfrm>
            <a:off x="5774642" y="3213870"/>
            <a:ext cx="483327" cy="390033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Flowchart: Alternate Process 10">
            <a:extLst>
              <a:ext uri="{FF2B5EF4-FFF2-40B4-BE49-F238E27FC236}">
                <a16:creationId xmlns:a16="http://schemas.microsoft.com/office/drawing/2014/main" id="{B59C8C22-F641-4422-A204-B5242305CC59}"/>
              </a:ext>
            </a:extLst>
          </p:cNvPr>
          <p:cNvSpPr/>
          <p:nvPr/>
        </p:nvSpPr>
        <p:spPr>
          <a:xfrm>
            <a:off x="6305904" y="2214115"/>
            <a:ext cx="3023262" cy="3440173"/>
          </a:xfrm>
          <a:prstGeom prst="flowChartAlternateProcess">
            <a:avLst/>
          </a:pr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thaiDist"/>
            <a:r>
              <a:rPr lang="th-TH" sz="2400" dirty="0">
                <a:solidFill>
                  <a:schemeClr val="tx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เทน้ำใส่หม้อตั้งไฟพอเดือด </a:t>
            </a:r>
          </a:p>
          <a:p>
            <a:pPr algn="thaiDist"/>
            <a:r>
              <a:rPr lang="th-TH" sz="2400" dirty="0">
                <a:solidFill>
                  <a:schemeClr val="tx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ใส่เครื่องแกงที่เตรียมไว้ลงไปแล้วใส่ปลาดุกตามด้วยน้ำปลาร้าคนให้เข้ากันแล้วปรุงรสชาติ</a:t>
            </a:r>
            <a:br>
              <a:rPr lang="th-TH" sz="2400" dirty="0">
                <a:solidFill>
                  <a:schemeClr val="tx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400" dirty="0">
                <a:solidFill>
                  <a:schemeClr val="tx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เมื่อปลาสุกใส่มะเขือลงไป </a:t>
            </a:r>
            <a:br>
              <a:rPr lang="th-TH" sz="2400" dirty="0">
                <a:solidFill>
                  <a:schemeClr val="tx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400" dirty="0">
                <a:solidFill>
                  <a:schemeClr val="tx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รอให้มะเขือนิ่มจึงใส่ผักต่าง ๆ </a:t>
            </a:r>
          </a:p>
          <a:p>
            <a:pPr algn="thaiDist"/>
            <a:r>
              <a:rPr lang="th-TH" sz="2400" dirty="0">
                <a:solidFill>
                  <a:schemeClr val="tx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ที่เตรียมไว้ลงไป คนให้เข้ากันแล้วยกลงจากเตา</a:t>
            </a:r>
          </a:p>
        </p:txBody>
      </p:sp>
      <p:sp>
        <p:nvSpPr>
          <p:cNvPr id="12" name="Rounded Rectangle 20">
            <a:extLst>
              <a:ext uri="{FF2B5EF4-FFF2-40B4-BE49-F238E27FC236}">
                <a16:creationId xmlns:a16="http://schemas.microsoft.com/office/drawing/2014/main" id="{C201362F-F30D-4BC2-B38E-718B287077CB}"/>
              </a:ext>
            </a:extLst>
          </p:cNvPr>
          <p:cNvSpPr/>
          <p:nvPr/>
        </p:nvSpPr>
        <p:spPr>
          <a:xfrm>
            <a:off x="6850242" y="1610697"/>
            <a:ext cx="1918731" cy="691303"/>
          </a:xfrm>
          <a:prstGeom prst="roundRect">
            <a:avLst/>
          </a:prstGeom>
          <a:solidFill>
            <a:srgbClr val="00B050"/>
          </a:solidFill>
          <a:ln w="38100">
            <a:solidFill>
              <a:schemeClr val="accent6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การประกอบอาหาร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D48D8D5-7E78-4EF0-A44F-A9082EC4087E}"/>
              </a:ext>
            </a:extLst>
          </p:cNvPr>
          <p:cNvSpPr/>
          <p:nvPr/>
        </p:nvSpPr>
        <p:spPr>
          <a:xfrm>
            <a:off x="3719274" y="736286"/>
            <a:ext cx="29097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การทำแกงอ่อมปลาดุก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4" name="Flowchart: Alternate Process 13">
            <a:extLst>
              <a:ext uri="{FF2B5EF4-FFF2-40B4-BE49-F238E27FC236}">
                <a16:creationId xmlns:a16="http://schemas.microsoft.com/office/drawing/2014/main" id="{55C68479-5797-4358-B225-6F556A556991}"/>
              </a:ext>
            </a:extLst>
          </p:cNvPr>
          <p:cNvSpPr/>
          <p:nvPr/>
        </p:nvSpPr>
        <p:spPr>
          <a:xfrm>
            <a:off x="9840595" y="2161051"/>
            <a:ext cx="1918733" cy="2283238"/>
          </a:xfrm>
          <a:prstGeom prst="flowChartAlternateProcess">
            <a:avLst/>
          </a:prstGeom>
          <a:solidFill>
            <a:schemeClr val="bg1"/>
          </a:solidFill>
          <a:ln w="38100">
            <a:solidFill>
              <a:srgbClr val="C355C3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2400" dirty="0">
                <a:solidFill>
                  <a:schemeClr val="tx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ตักแกงอ่อมปลาดุกใส่ถ้วยที่เตรียมไว้โรยหน้าด้วย</a:t>
            </a:r>
            <a:br>
              <a:rPr lang="th-TH" sz="2400" dirty="0">
                <a:solidFill>
                  <a:schemeClr val="tx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400" dirty="0">
                <a:solidFill>
                  <a:schemeClr val="tx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พริกซอยหรือ</a:t>
            </a:r>
            <a:br>
              <a:rPr lang="th-TH" sz="2400" dirty="0">
                <a:solidFill>
                  <a:schemeClr val="tx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400" dirty="0">
                <a:solidFill>
                  <a:schemeClr val="tx2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พริกชี้ฟ้ารูปดอกไม้</a:t>
            </a:r>
          </a:p>
        </p:txBody>
      </p:sp>
      <p:sp>
        <p:nvSpPr>
          <p:cNvPr id="15" name="Rounded Rectangle 20">
            <a:extLst>
              <a:ext uri="{FF2B5EF4-FFF2-40B4-BE49-F238E27FC236}">
                <a16:creationId xmlns:a16="http://schemas.microsoft.com/office/drawing/2014/main" id="{37720A08-B5BD-44E8-9DF9-72ECC656C1A0}"/>
              </a:ext>
            </a:extLst>
          </p:cNvPr>
          <p:cNvSpPr/>
          <p:nvPr/>
        </p:nvSpPr>
        <p:spPr>
          <a:xfrm>
            <a:off x="9873504" y="1588505"/>
            <a:ext cx="1918732" cy="691304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accent6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การจัดและตกแต่ง</a:t>
            </a:r>
          </a:p>
        </p:txBody>
      </p:sp>
      <p:sp>
        <p:nvSpPr>
          <p:cNvPr id="16" name="Right Arrow 17">
            <a:extLst>
              <a:ext uri="{FF2B5EF4-FFF2-40B4-BE49-F238E27FC236}">
                <a16:creationId xmlns:a16="http://schemas.microsoft.com/office/drawing/2014/main" id="{49CAB6DF-7635-4910-AF8B-F5B0878DAE73}"/>
              </a:ext>
            </a:extLst>
          </p:cNvPr>
          <p:cNvSpPr/>
          <p:nvPr/>
        </p:nvSpPr>
        <p:spPr>
          <a:xfrm>
            <a:off x="9357268" y="3213871"/>
            <a:ext cx="483327" cy="390033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95DC7240-8407-0144-8223-351AC60F00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386" y="178854"/>
            <a:ext cx="943649" cy="87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714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สี่เหลี่ยมผืนผ้า 13">
            <a:extLst>
              <a:ext uri="{FF2B5EF4-FFF2-40B4-BE49-F238E27FC236}">
                <a16:creationId xmlns:a16="http://schemas.microsoft.com/office/drawing/2014/main" id="{39BDDA8F-CA91-4484-B826-99B59763319D}"/>
              </a:ext>
            </a:extLst>
          </p:cNvPr>
          <p:cNvSpPr/>
          <p:nvPr/>
        </p:nvSpPr>
        <p:spPr>
          <a:xfrm>
            <a:off x="-139959" y="4157774"/>
            <a:ext cx="12426849" cy="2700226"/>
          </a:xfrm>
          <a:prstGeom prst="rect">
            <a:avLst/>
          </a:prstGeom>
          <a:solidFill>
            <a:srgbClr val="FF99CC">
              <a:alpha val="23137"/>
            </a:srgbClr>
          </a:solidFill>
          <a:ln>
            <a:solidFill>
              <a:srgbClr val="FF99CC">
                <a:alpha val="34118"/>
              </a:srgbClr>
            </a:solidFill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grpSp>
        <p:nvGrpSpPr>
          <p:cNvPr id="4" name="กลุ่ม 41">
            <a:extLst>
              <a:ext uri="{FF2B5EF4-FFF2-40B4-BE49-F238E27FC236}">
                <a16:creationId xmlns:a16="http://schemas.microsoft.com/office/drawing/2014/main" id="{6FD171F1-4C57-43A5-A6A8-6867017081F5}"/>
              </a:ext>
            </a:extLst>
          </p:cNvPr>
          <p:cNvGrpSpPr/>
          <p:nvPr/>
        </p:nvGrpSpPr>
        <p:grpSpPr>
          <a:xfrm>
            <a:off x="415998" y="618476"/>
            <a:ext cx="4275377" cy="581856"/>
            <a:chOff x="4124208" y="3948492"/>
            <a:chExt cx="4275377" cy="581856"/>
          </a:xfrm>
        </p:grpSpPr>
        <p:sp>
          <p:nvSpPr>
            <p:cNvPr id="5" name="Rounded Rectangle 95">
              <a:extLst>
                <a:ext uri="{FF2B5EF4-FFF2-40B4-BE49-F238E27FC236}">
                  <a16:creationId xmlns:a16="http://schemas.microsoft.com/office/drawing/2014/main" id="{1F55D099-65BB-4BD7-9C17-9453F86B8099}"/>
                </a:ext>
              </a:extLst>
            </p:cNvPr>
            <p:cNvSpPr/>
            <p:nvPr/>
          </p:nvSpPr>
          <p:spPr>
            <a:xfrm>
              <a:off x="4132324" y="3964566"/>
              <a:ext cx="4267261" cy="537002"/>
            </a:xfrm>
            <a:prstGeom prst="roundRect">
              <a:avLst>
                <a:gd name="adj" fmla="val 50000"/>
              </a:avLst>
            </a:prstGeom>
            <a:solidFill>
              <a:srgbClr val="7030A0">
                <a:alpha val="80000"/>
              </a:srgb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18799" tIns="59399" rIns="118799" bIns="59399" rtlCol="0" anchor="ctr"/>
            <a:lstStyle/>
            <a:p>
              <a:pPr algn="ctr"/>
              <a:endParaRPr lang="en-US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6" name="Rectangle 10">
              <a:extLst>
                <a:ext uri="{FF2B5EF4-FFF2-40B4-BE49-F238E27FC236}">
                  <a16:creationId xmlns:a16="http://schemas.microsoft.com/office/drawing/2014/main" id="{EB28565C-F950-419F-8FD9-7616F7A9107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124208" y="3948492"/>
              <a:ext cx="4267261" cy="581856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</a:extLst>
          </p:spPr>
          <p:txBody>
            <a:bodyPr vert="horz" lIns="72248" tIns="72248" rIns="72248" bIns="72248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th-TH" sz="3200" b="1" dirty="0">
                  <a:ln w="0">
                    <a:solidFill>
                      <a:srgbClr val="7030A0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อาหารสำรับภาคตะวันออกเฉียงเหนือ</a:t>
              </a:r>
              <a:endParaRPr lang="th-TH" sz="600" b="1" dirty="0">
                <a:ln w="0">
                  <a:solidFill>
                    <a:srgbClr val="7030A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7" name="Rectangle 10">
            <a:extLst>
              <a:ext uri="{FF2B5EF4-FFF2-40B4-BE49-F238E27FC236}">
                <a16:creationId xmlns:a16="http://schemas.microsoft.com/office/drawing/2014/main" id="{B69C38BB-1438-452F-80C2-5D756CEECB30}"/>
              </a:ext>
            </a:extLst>
          </p:cNvPr>
          <p:cNvSpPr txBox="1">
            <a:spLocks/>
          </p:cNvSpPr>
          <p:nvPr/>
        </p:nvSpPr>
        <p:spPr bwMode="auto">
          <a:xfrm>
            <a:off x="3850639" y="1324316"/>
            <a:ext cx="7616684" cy="3374907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  <a:miter lim="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lIns="72248" tIns="72248" rIns="72248" bIns="7224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thaiDist"/>
            <a:r>
              <a:rPr lang="th-TH" sz="32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อาหารสำรับของภาคตะวันออกเฉียงเหนือจะมีข้าวเหนียวเป็นหลัก </a:t>
            </a:r>
          </a:p>
          <a:p>
            <a:pPr algn="thaiDist"/>
            <a:r>
              <a:rPr lang="th-TH" sz="320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</a:t>
            </a:r>
            <a:r>
              <a:rPr lang="th-TH" sz="3200" dirty="0">
                <a:ln w="0">
                  <a:solidFill>
                    <a:srgbClr val="7030A0"/>
                  </a:solidFill>
                </a:ln>
                <a:latin typeface="TH SarabunPSK" panose="020B0500040200020003" pitchFamily="34" charset="-34"/>
                <a:cs typeface="TH SarabunPSK" panose="020B0500040200020003" pitchFamily="34" charset="-34"/>
              </a:rPr>
              <a:t>มีการนำผักและสัตว์ต่าง ๆ ที่หาได้ในท้องถิ่นมาประกอบเป็นอาหาร โดยใช้น้ำปลาร้า พริกป่นเป็นหลักในการปรุงรสอาหาร และรสชาติอาหารส่วนมากจะมีรสจัดจ้าน เผ็ด เค็ม และเปรี้ยว มีเครื่องเคียง เครื่องแนมเป็นผักชนิดต่าง ๆ ที่หาได้ในท้องถิ่น</a:t>
            </a:r>
            <a:endParaRPr lang="th-TH" sz="1000" dirty="0">
              <a:ln w="0">
                <a:solidFill>
                  <a:srgbClr val="7030A0"/>
                </a:solidFill>
              </a:ln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8" name="กลุ่ม 1">
            <a:extLst>
              <a:ext uri="{FF2B5EF4-FFF2-40B4-BE49-F238E27FC236}">
                <a16:creationId xmlns:a16="http://schemas.microsoft.com/office/drawing/2014/main" id="{14492598-66B9-4493-992D-C9DD07C16BEB}"/>
              </a:ext>
            </a:extLst>
          </p:cNvPr>
          <p:cNvGrpSpPr/>
          <p:nvPr/>
        </p:nvGrpSpPr>
        <p:grpSpPr>
          <a:xfrm>
            <a:off x="6031781" y="4145967"/>
            <a:ext cx="5003912" cy="2687105"/>
            <a:chOff x="6723490" y="3948995"/>
            <a:chExt cx="5003912" cy="2687105"/>
          </a:xfrm>
        </p:grpSpPr>
        <p:pic>
          <p:nvPicPr>
            <p:cNvPr id="9" name="รูปภาพ 54">
              <a:extLst>
                <a:ext uri="{FF2B5EF4-FFF2-40B4-BE49-F238E27FC236}">
                  <a16:creationId xmlns:a16="http://schemas.microsoft.com/office/drawing/2014/main" id="{8CF85D9F-7A1F-4048-9C97-3CD8C38FF1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20" b="96939" l="888" r="98521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723490" y="5034639"/>
              <a:ext cx="846424" cy="736239"/>
            </a:xfrm>
            <a:prstGeom prst="rect">
              <a:avLst/>
            </a:prstGeom>
          </p:spPr>
        </p:pic>
        <p:pic>
          <p:nvPicPr>
            <p:cNvPr id="10" name="รูปภาพ 50">
              <a:extLst>
                <a:ext uri="{FF2B5EF4-FFF2-40B4-BE49-F238E27FC236}">
                  <a16:creationId xmlns:a16="http://schemas.microsoft.com/office/drawing/2014/main" id="{6FE5DBE3-F0D3-4BDA-ABD8-7720EFF8D7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27588" y="3948995"/>
              <a:ext cx="3599814" cy="2687105"/>
            </a:xfrm>
            <a:prstGeom prst="rect">
              <a:avLst/>
            </a:prstGeom>
          </p:spPr>
        </p:pic>
        <p:pic>
          <p:nvPicPr>
            <p:cNvPr id="11" name="รูปภาพ 52">
              <a:extLst>
                <a:ext uri="{FF2B5EF4-FFF2-40B4-BE49-F238E27FC236}">
                  <a16:creationId xmlns:a16="http://schemas.microsoft.com/office/drawing/2014/main" id="{F3963A5E-44DF-419C-A97F-8A9FB09689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165" b="99051" l="3133" r="100000">
                          <a14:foregroundMark x1="4178" y1="57911" x2="4439" y2="41456"/>
                          <a14:foregroundMark x1="36554" y1="4430" x2="59791" y2="4430"/>
                          <a14:backgroundMark x1="7050" y1="18987" x2="3655" y2="22152"/>
                          <a14:backgroundMark x1="89817" y1="17405" x2="99217" y2="36076"/>
                          <a14:backgroundMark x1="94778" y1="74367" x2="98433" y2="5696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214622" y="5607250"/>
              <a:ext cx="1007085" cy="830911"/>
            </a:xfrm>
            <a:prstGeom prst="rect">
              <a:avLst/>
            </a:prstGeom>
          </p:spPr>
        </p:pic>
        <p:pic>
          <p:nvPicPr>
            <p:cNvPr id="12" name="รูปภาพ 53">
              <a:extLst>
                <a:ext uri="{FF2B5EF4-FFF2-40B4-BE49-F238E27FC236}">
                  <a16:creationId xmlns:a16="http://schemas.microsoft.com/office/drawing/2014/main" id="{85C8DD8E-05CE-4056-AE97-C94DF334B5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859" b="96785" l="1323" r="96296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457053" y="4462029"/>
              <a:ext cx="1391941" cy="1145221"/>
            </a:xfrm>
            <a:prstGeom prst="rect">
              <a:avLst/>
            </a:prstGeom>
          </p:spPr>
        </p:pic>
      </p:grpSp>
      <p:grpSp>
        <p:nvGrpSpPr>
          <p:cNvPr id="17" name="กลุ่ม 251">
            <a:extLst>
              <a:ext uri="{FF2B5EF4-FFF2-40B4-BE49-F238E27FC236}">
                <a16:creationId xmlns:a16="http://schemas.microsoft.com/office/drawing/2014/main" id="{3A31DC26-96F0-443A-96A6-4AC9C6211C4E}"/>
              </a:ext>
            </a:extLst>
          </p:cNvPr>
          <p:cNvGrpSpPr/>
          <p:nvPr/>
        </p:nvGrpSpPr>
        <p:grpSpPr>
          <a:xfrm>
            <a:off x="1377763" y="1474692"/>
            <a:ext cx="2562546" cy="2174045"/>
            <a:chOff x="4867948" y="2109642"/>
            <a:chExt cx="1141124" cy="1050033"/>
          </a:xfrm>
          <a:solidFill>
            <a:srgbClr val="D4978B">
              <a:lumMod val="60000"/>
              <a:lumOff val="40000"/>
            </a:srgbClr>
          </a:solidFill>
        </p:grpSpPr>
        <p:sp>
          <p:nvSpPr>
            <p:cNvPr id="20" name="Google Shape;2574;p57">
              <a:extLst>
                <a:ext uri="{FF2B5EF4-FFF2-40B4-BE49-F238E27FC236}">
                  <a16:creationId xmlns:a16="http://schemas.microsoft.com/office/drawing/2014/main" id="{0C2932A6-FE97-486B-9B9E-F3F74DD1A24F}"/>
                </a:ext>
              </a:extLst>
            </p:cNvPr>
            <p:cNvSpPr/>
            <p:nvPr/>
          </p:nvSpPr>
          <p:spPr>
            <a:xfrm>
              <a:off x="4867948" y="2109642"/>
              <a:ext cx="1141124" cy="930411"/>
            </a:xfrm>
            <a:custGeom>
              <a:avLst/>
              <a:gdLst/>
              <a:ahLst/>
              <a:cxnLst/>
              <a:rect l="l" t="t" r="r" b="b"/>
              <a:pathLst>
                <a:path w="48276" h="39668" extrusionOk="0">
                  <a:moveTo>
                    <a:pt x="21686" y="0"/>
                  </a:moveTo>
                  <a:cubicBezTo>
                    <a:pt x="13170" y="0"/>
                    <a:pt x="4644" y="4354"/>
                    <a:pt x="1457" y="12740"/>
                  </a:cubicBezTo>
                  <a:cubicBezTo>
                    <a:pt x="539" y="15147"/>
                    <a:pt x="222" y="17649"/>
                    <a:pt x="444" y="20088"/>
                  </a:cubicBezTo>
                  <a:cubicBezTo>
                    <a:pt x="0" y="23381"/>
                    <a:pt x="475" y="26801"/>
                    <a:pt x="2090" y="30127"/>
                  </a:cubicBezTo>
                  <a:cubicBezTo>
                    <a:pt x="4941" y="36017"/>
                    <a:pt x="11908" y="38962"/>
                    <a:pt x="18083" y="39564"/>
                  </a:cubicBezTo>
                  <a:cubicBezTo>
                    <a:pt x="18783" y="39633"/>
                    <a:pt x="19483" y="39667"/>
                    <a:pt x="20181" y="39667"/>
                  </a:cubicBezTo>
                  <a:cubicBezTo>
                    <a:pt x="34728" y="39667"/>
                    <a:pt x="48276" y="24908"/>
                    <a:pt x="40600" y="10524"/>
                  </a:cubicBezTo>
                  <a:cubicBezTo>
                    <a:pt x="36802" y="3433"/>
                    <a:pt x="29248" y="0"/>
                    <a:pt x="216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4400" b="0" i="0" u="none" strike="noStrike" kern="0" cap="none" spc="0" normalizeH="0" baseline="0" noProof="0" dirty="0">
                <a:ln>
                  <a:noFill/>
                </a:ln>
                <a:solidFill>
                  <a:srgbClr val="84542D"/>
                </a:solidFill>
                <a:effectLst/>
                <a:uLnTx/>
                <a:uFillTx/>
                <a:latin typeface="TH SarabunPSK" panose="020B0500040200020003" pitchFamily="34" charset="-34"/>
                <a:ea typeface="Surafont Sanukchang" pitchFamily="2" charset="-34"/>
                <a:cs typeface="TH SarabunPSK" panose="020B0500040200020003" pitchFamily="34" charset="-34"/>
                <a:sym typeface="Poppins"/>
              </a:endParaRPr>
            </a:p>
          </p:txBody>
        </p:sp>
        <p:sp>
          <p:nvSpPr>
            <p:cNvPr id="21" name="Google Shape;2580;p57">
              <a:extLst>
                <a:ext uri="{FF2B5EF4-FFF2-40B4-BE49-F238E27FC236}">
                  <a16:creationId xmlns:a16="http://schemas.microsoft.com/office/drawing/2014/main" id="{EC4BD52C-A52E-4B60-B3AA-E81EBEBA27FB}"/>
                </a:ext>
              </a:extLst>
            </p:cNvPr>
            <p:cNvSpPr/>
            <p:nvPr/>
          </p:nvSpPr>
          <p:spPr>
            <a:xfrm>
              <a:off x="5180092" y="3013601"/>
              <a:ext cx="310447" cy="146074"/>
            </a:xfrm>
            <a:custGeom>
              <a:avLst/>
              <a:gdLst/>
              <a:ahLst/>
              <a:cxnLst/>
              <a:rect l="l" t="t" r="r" b="b"/>
              <a:pathLst>
                <a:path w="10325" h="4973" extrusionOk="0">
                  <a:moveTo>
                    <a:pt x="1" y="0"/>
                  </a:moveTo>
                  <a:lnTo>
                    <a:pt x="5163" y="4973"/>
                  </a:lnTo>
                  <a:lnTo>
                    <a:pt x="10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84542D"/>
                </a:solidFill>
                <a:effectLst/>
                <a:uLnTx/>
                <a:uFillTx/>
                <a:latin typeface="FC Palette" pitchFamily="34" charset="-34"/>
                <a:ea typeface="Surafont Sanukchang" pitchFamily="2" charset="-34"/>
                <a:cs typeface="FC Palette" pitchFamily="34" charset="-34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F1F1B02-95A9-4C44-8B60-C6A3D2B845D0}"/>
              </a:ext>
            </a:extLst>
          </p:cNvPr>
          <p:cNvSpPr txBox="1"/>
          <p:nvPr/>
        </p:nvSpPr>
        <p:spPr>
          <a:xfrm>
            <a:off x="1336560" y="1893537"/>
            <a:ext cx="227225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th-TH" sz="3600" b="1" i="0" u="none" strike="noStrike" kern="0" cap="none" spc="0" normalizeH="0" baseline="0" noProof="0" dirty="0">
                <a:ln>
                  <a:noFill/>
                </a:ln>
                <a:solidFill>
                  <a:srgbClr val="84542D"/>
                </a:solidFill>
                <a:effectLst/>
                <a:uLnTx/>
                <a:uFillTx/>
                <a:latin typeface="TH SarabunPSK" panose="020B0500040200020003" pitchFamily="34" charset="-34"/>
                <a:ea typeface="Surafont Sanukchang" pitchFamily="2" charset="-34"/>
                <a:cs typeface="TH SarabunPSK" panose="020B0500040200020003" pitchFamily="34" charset="-34"/>
                <a:sym typeface="Poppins"/>
              </a:rPr>
              <a:t>สรุปความคิด</a:t>
            </a:r>
          </a:p>
          <a:p>
            <a:pPr algn="ctr"/>
            <a:r>
              <a:rPr kumimoji="0" lang="th-TH" sz="3600" b="1" i="0" u="none" strike="noStrike" kern="0" cap="none" spc="0" normalizeH="0" baseline="0" noProof="0" dirty="0">
                <a:ln>
                  <a:noFill/>
                </a:ln>
                <a:solidFill>
                  <a:srgbClr val="84542D"/>
                </a:solidFill>
                <a:effectLst/>
                <a:uLnTx/>
                <a:uFillTx/>
                <a:latin typeface="TH SarabunPSK" panose="020B0500040200020003" pitchFamily="34" charset="-34"/>
                <a:ea typeface="Surafont Sanukchang" pitchFamily="2" charset="-34"/>
                <a:cs typeface="TH SarabunPSK" panose="020B0500040200020003" pitchFamily="34" charset="-34"/>
                <a:sym typeface="Poppins"/>
              </a:rPr>
              <a:t>รวบยอด</a:t>
            </a:r>
          </a:p>
          <a:p>
            <a:endParaRPr lang="th-TH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32E9425-67AF-4B54-94AD-DEE0EA5C0CB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88" y="3317017"/>
            <a:ext cx="2403689" cy="3365165"/>
          </a:xfrm>
          <a:prstGeom prst="rect">
            <a:avLst/>
          </a:prstGeom>
        </p:spPr>
      </p:pic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A86EDC72-F208-224A-938C-28ECD5DACB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386" y="178854"/>
            <a:ext cx="943649" cy="87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879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สี่เหลี่ยมผืนผ้า 13">
            <a:extLst>
              <a:ext uri="{FF2B5EF4-FFF2-40B4-BE49-F238E27FC236}">
                <a16:creationId xmlns:a16="http://schemas.microsoft.com/office/drawing/2014/main" id="{39BDDA8F-CA91-4484-B826-99B59763319D}"/>
              </a:ext>
            </a:extLst>
          </p:cNvPr>
          <p:cNvSpPr/>
          <p:nvPr/>
        </p:nvSpPr>
        <p:spPr>
          <a:xfrm>
            <a:off x="-234849" y="803441"/>
            <a:ext cx="12426849" cy="2452943"/>
          </a:xfrm>
          <a:prstGeom prst="rect">
            <a:avLst/>
          </a:prstGeom>
          <a:solidFill>
            <a:srgbClr val="FFCC66">
              <a:alpha val="63137"/>
            </a:srgbClr>
          </a:solidFill>
          <a:ln>
            <a:solidFill>
              <a:srgbClr val="FFCC66">
                <a:alpha val="34118"/>
              </a:srgbClr>
            </a:solidFill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ถ้ากล่าวถึงอาหารของภาคใต้ </a:t>
            </a:r>
          </a:p>
          <a:p>
            <a:pPr algn="ctr"/>
            <a:r>
              <a:rPr lang="th-TH" sz="44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นักเรียนนึกถึงอาหารอะไรบ้าง</a:t>
            </a:r>
          </a:p>
        </p:txBody>
      </p:sp>
      <p:sp>
        <p:nvSpPr>
          <p:cNvPr id="13" name="Rounded Rectangle 17">
            <a:extLst>
              <a:ext uri="{FF2B5EF4-FFF2-40B4-BE49-F238E27FC236}">
                <a16:creationId xmlns:a16="http://schemas.microsoft.com/office/drawing/2014/main" id="{16B51C36-F340-45E5-884E-F65FD45FAB10}"/>
              </a:ext>
            </a:extLst>
          </p:cNvPr>
          <p:cNvSpPr/>
          <p:nvPr/>
        </p:nvSpPr>
        <p:spPr>
          <a:xfrm>
            <a:off x="1756101" y="3770464"/>
            <a:ext cx="2503102" cy="79200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4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ผัดสะตอ</a:t>
            </a:r>
          </a:p>
        </p:txBody>
      </p:sp>
      <p:sp>
        <p:nvSpPr>
          <p:cNvPr id="14" name="Rounded Rectangle 22">
            <a:extLst>
              <a:ext uri="{FF2B5EF4-FFF2-40B4-BE49-F238E27FC236}">
                <a16:creationId xmlns:a16="http://schemas.microsoft.com/office/drawing/2014/main" id="{778ABF22-863D-46BB-A8B4-D8C573A9DFFA}"/>
              </a:ext>
            </a:extLst>
          </p:cNvPr>
          <p:cNvSpPr/>
          <p:nvPr/>
        </p:nvSpPr>
        <p:spPr>
          <a:xfrm>
            <a:off x="4751702" y="3770464"/>
            <a:ext cx="2465044" cy="79200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แกงไตปลา</a:t>
            </a:r>
          </a:p>
        </p:txBody>
      </p:sp>
      <p:sp>
        <p:nvSpPr>
          <p:cNvPr id="15" name="Rounded Rectangle 23">
            <a:extLst>
              <a:ext uri="{FF2B5EF4-FFF2-40B4-BE49-F238E27FC236}">
                <a16:creationId xmlns:a16="http://schemas.microsoft.com/office/drawing/2014/main" id="{D051D97F-4B05-4106-8722-F1EAEEA9D8B6}"/>
              </a:ext>
            </a:extLst>
          </p:cNvPr>
          <p:cNvSpPr/>
          <p:nvPr/>
        </p:nvSpPr>
        <p:spPr>
          <a:xfrm>
            <a:off x="7709245" y="3770464"/>
            <a:ext cx="2973364" cy="79200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แกงเหลือง</a:t>
            </a:r>
          </a:p>
        </p:txBody>
      </p:sp>
      <p:sp>
        <p:nvSpPr>
          <p:cNvPr id="16" name="Rounded Rectangle 25">
            <a:extLst>
              <a:ext uri="{FF2B5EF4-FFF2-40B4-BE49-F238E27FC236}">
                <a16:creationId xmlns:a16="http://schemas.microsoft.com/office/drawing/2014/main" id="{9842EA42-0B60-4C31-BA81-F8A193460EA8}"/>
              </a:ext>
            </a:extLst>
          </p:cNvPr>
          <p:cNvSpPr/>
          <p:nvPr/>
        </p:nvSpPr>
        <p:spPr>
          <a:xfrm>
            <a:off x="3417487" y="4938620"/>
            <a:ext cx="2503102" cy="79200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ข้าวหมกไก่</a:t>
            </a:r>
          </a:p>
        </p:txBody>
      </p:sp>
      <p:sp>
        <p:nvSpPr>
          <p:cNvPr id="17" name="Rounded Rectangle 33">
            <a:extLst>
              <a:ext uri="{FF2B5EF4-FFF2-40B4-BE49-F238E27FC236}">
                <a16:creationId xmlns:a16="http://schemas.microsoft.com/office/drawing/2014/main" id="{23053EC4-86FA-4947-BABF-6502E5A1C70B}"/>
              </a:ext>
            </a:extLst>
          </p:cNvPr>
          <p:cNvSpPr/>
          <p:nvPr/>
        </p:nvSpPr>
        <p:spPr>
          <a:xfrm>
            <a:off x="6476723" y="4972836"/>
            <a:ext cx="2465044" cy="79200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7030A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บูดู</a:t>
            </a:r>
          </a:p>
        </p:txBody>
      </p:sp>
      <p:grpSp>
        <p:nvGrpSpPr>
          <p:cNvPr id="24" name="กลุ่ม 41">
            <a:extLst>
              <a:ext uri="{FF2B5EF4-FFF2-40B4-BE49-F238E27FC236}">
                <a16:creationId xmlns:a16="http://schemas.microsoft.com/office/drawing/2014/main" id="{746E929B-44AD-44A9-B4A7-7723B95C749E}"/>
              </a:ext>
            </a:extLst>
          </p:cNvPr>
          <p:cNvGrpSpPr/>
          <p:nvPr/>
        </p:nvGrpSpPr>
        <p:grpSpPr>
          <a:xfrm>
            <a:off x="827843" y="390910"/>
            <a:ext cx="3492230" cy="825062"/>
            <a:chOff x="4103339" y="2302536"/>
            <a:chExt cx="4267261" cy="581856"/>
          </a:xfrm>
        </p:grpSpPr>
        <p:sp>
          <p:nvSpPr>
            <p:cNvPr id="25" name="Rounded Rectangle 95">
              <a:extLst>
                <a:ext uri="{FF2B5EF4-FFF2-40B4-BE49-F238E27FC236}">
                  <a16:creationId xmlns:a16="http://schemas.microsoft.com/office/drawing/2014/main" id="{57832D8B-97A8-4BAE-A2B6-9EF632796E3F}"/>
                </a:ext>
              </a:extLst>
            </p:cNvPr>
            <p:cNvSpPr/>
            <p:nvPr/>
          </p:nvSpPr>
          <p:spPr>
            <a:xfrm>
              <a:off x="4103339" y="2320175"/>
              <a:ext cx="4267261" cy="480444"/>
            </a:xfrm>
            <a:prstGeom prst="roundRect">
              <a:avLst>
                <a:gd name="adj" fmla="val 50000"/>
              </a:avLst>
            </a:prstGeom>
            <a:solidFill>
              <a:srgbClr val="C00000">
                <a:alpha val="80000"/>
              </a:srgb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18799" tIns="59399" rIns="118799" bIns="59399"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10">
              <a:extLst>
                <a:ext uri="{FF2B5EF4-FFF2-40B4-BE49-F238E27FC236}">
                  <a16:creationId xmlns:a16="http://schemas.microsoft.com/office/drawing/2014/main" id="{73476F94-7FCD-480C-AE4C-CF423395F9F7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268765" y="2302536"/>
              <a:ext cx="3784723" cy="581856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</a:extLst>
          </p:spPr>
          <p:txBody>
            <a:bodyPr vert="horz" lIns="72248" tIns="72248" rIns="72248" bIns="72248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th-TH" sz="3600" b="1" dirty="0">
                  <a:ln w="0"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อาหารสำรับภาคใต้</a:t>
              </a:r>
              <a:endParaRPr lang="th-TH" sz="700" b="1" dirty="0">
                <a:ln w="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pic>
        <p:nvPicPr>
          <p:cNvPr id="21" name="Picture 15">
            <a:extLst>
              <a:ext uri="{FF2B5EF4-FFF2-40B4-BE49-F238E27FC236}">
                <a16:creationId xmlns:a16="http://schemas.microsoft.com/office/drawing/2014/main" id="{BB2BF33B-6988-4498-B8C7-11234A75537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458166" y="1215972"/>
            <a:ext cx="967201" cy="146823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89F07A00-4D07-5144-B7A9-8913A11F20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386" y="178854"/>
            <a:ext cx="943649" cy="87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94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7">
            <a:extLst>
              <a:ext uri="{FF2B5EF4-FFF2-40B4-BE49-F238E27FC236}">
                <a16:creationId xmlns:a16="http://schemas.microsoft.com/office/drawing/2014/main" id="{16B51C36-F340-45E5-884E-F65FD45FAB10}"/>
              </a:ext>
            </a:extLst>
          </p:cNvPr>
          <p:cNvSpPr/>
          <p:nvPr/>
        </p:nvSpPr>
        <p:spPr>
          <a:xfrm>
            <a:off x="2989244" y="3709003"/>
            <a:ext cx="4778060" cy="140434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4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บูดูต้องรับประทานกับผักสด ผักต้ม</a:t>
            </a:r>
            <a:endParaRPr lang="en-US" sz="32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th-TH" sz="32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หรือไข่ต้ม พร้อมข้าวสวยร้อน ๆ </a:t>
            </a:r>
          </a:p>
        </p:txBody>
      </p:sp>
      <p:sp>
        <p:nvSpPr>
          <p:cNvPr id="10" name="สี่เหลี่ยมผืนผ้า 13">
            <a:extLst>
              <a:ext uri="{FF2B5EF4-FFF2-40B4-BE49-F238E27FC236}">
                <a16:creationId xmlns:a16="http://schemas.microsoft.com/office/drawing/2014/main" id="{39BDDA8F-CA91-4484-B826-99B59763319D}"/>
              </a:ext>
            </a:extLst>
          </p:cNvPr>
          <p:cNvSpPr/>
          <p:nvPr/>
        </p:nvSpPr>
        <p:spPr>
          <a:xfrm>
            <a:off x="-234849" y="879044"/>
            <a:ext cx="12426849" cy="2452943"/>
          </a:xfrm>
          <a:prstGeom prst="rect">
            <a:avLst/>
          </a:prstGeom>
          <a:solidFill>
            <a:srgbClr val="FFCC66">
              <a:alpha val="63137"/>
            </a:srgbClr>
          </a:solidFill>
          <a:ln>
            <a:solidFill>
              <a:srgbClr val="FFCC66">
                <a:alpha val="34118"/>
              </a:srgbClr>
            </a:solidFill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อาหารชนิดดังกล่าวต้องรับประทานกับอะไรจึงจะอร่อย</a:t>
            </a:r>
          </a:p>
        </p:txBody>
      </p:sp>
      <p:grpSp>
        <p:nvGrpSpPr>
          <p:cNvPr id="11" name="กลุ่ม 41">
            <a:extLst>
              <a:ext uri="{FF2B5EF4-FFF2-40B4-BE49-F238E27FC236}">
                <a16:creationId xmlns:a16="http://schemas.microsoft.com/office/drawing/2014/main" id="{746E929B-44AD-44A9-B4A7-7723B95C749E}"/>
              </a:ext>
            </a:extLst>
          </p:cNvPr>
          <p:cNvGrpSpPr/>
          <p:nvPr/>
        </p:nvGrpSpPr>
        <p:grpSpPr>
          <a:xfrm>
            <a:off x="827843" y="390910"/>
            <a:ext cx="3492230" cy="825062"/>
            <a:chOff x="4103339" y="2302536"/>
            <a:chExt cx="4267261" cy="581856"/>
          </a:xfrm>
        </p:grpSpPr>
        <p:sp>
          <p:nvSpPr>
            <p:cNvPr id="12" name="Rounded Rectangle 95">
              <a:extLst>
                <a:ext uri="{FF2B5EF4-FFF2-40B4-BE49-F238E27FC236}">
                  <a16:creationId xmlns:a16="http://schemas.microsoft.com/office/drawing/2014/main" id="{57832D8B-97A8-4BAE-A2B6-9EF632796E3F}"/>
                </a:ext>
              </a:extLst>
            </p:cNvPr>
            <p:cNvSpPr/>
            <p:nvPr/>
          </p:nvSpPr>
          <p:spPr>
            <a:xfrm>
              <a:off x="4103339" y="2320175"/>
              <a:ext cx="4267261" cy="480444"/>
            </a:xfrm>
            <a:prstGeom prst="roundRect">
              <a:avLst>
                <a:gd name="adj" fmla="val 50000"/>
              </a:avLst>
            </a:prstGeom>
            <a:solidFill>
              <a:srgbClr val="C00000">
                <a:alpha val="80000"/>
              </a:srgb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18799" tIns="59399" rIns="118799" bIns="59399"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0">
              <a:extLst>
                <a:ext uri="{FF2B5EF4-FFF2-40B4-BE49-F238E27FC236}">
                  <a16:creationId xmlns:a16="http://schemas.microsoft.com/office/drawing/2014/main" id="{73476F94-7FCD-480C-AE4C-CF423395F9F7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268765" y="2302536"/>
              <a:ext cx="3784723" cy="581856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</a:extLst>
          </p:spPr>
          <p:txBody>
            <a:bodyPr vert="horz" lIns="72248" tIns="72248" rIns="72248" bIns="72248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th-TH" sz="3600" b="1" dirty="0">
                  <a:ln w="0"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อาหารสำรับภาคใต้</a:t>
              </a:r>
              <a:endParaRPr lang="th-TH" sz="700" b="1" dirty="0">
                <a:ln w="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pic>
        <p:nvPicPr>
          <p:cNvPr id="4" name="รูปภาพ 21">
            <a:extLst>
              <a:ext uri="{FF2B5EF4-FFF2-40B4-BE49-F238E27FC236}">
                <a16:creationId xmlns:a16="http://schemas.microsoft.com/office/drawing/2014/main" id="{3C088D41-3CD4-4033-9A95-43886FFFE7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386" y="2565918"/>
            <a:ext cx="1738113" cy="369051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BB2BF33B-6988-4498-B8C7-11234A7553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007049" y="1097183"/>
            <a:ext cx="751148" cy="114026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A8239C01-9CB4-0D4A-93F0-DE2EE8CF4C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386" y="178854"/>
            <a:ext cx="943649" cy="87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635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847;p54">
            <a:extLst>
              <a:ext uri="{FF2B5EF4-FFF2-40B4-BE49-F238E27FC236}">
                <a16:creationId xmlns:a16="http://schemas.microsoft.com/office/drawing/2014/main" id="{D2175CD2-CF9A-4986-8A71-880A3B23FAA8}"/>
              </a:ext>
            </a:extLst>
          </p:cNvPr>
          <p:cNvSpPr/>
          <p:nvPr/>
        </p:nvSpPr>
        <p:spPr>
          <a:xfrm>
            <a:off x="1054359" y="1800053"/>
            <a:ext cx="10189029" cy="3101885"/>
          </a:xfrm>
          <a:custGeom>
            <a:avLst/>
            <a:gdLst/>
            <a:ahLst/>
            <a:cxnLst/>
            <a:rect l="l" t="t" r="r" b="b"/>
            <a:pathLst>
              <a:path w="42018" h="6868" extrusionOk="0">
                <a:moveTo>
                  <a:pt x="9776" y="364"/>
                </a:moveTo>
                <a:cubicBezTo>
                  <a:pt x="9785" y="365"/>
                  <a:pt x="9795" y="367"/>
                  <a:pt x="9811" y="376"/>
                </a:cubicBezTo>
                <a:cubicBezTo>
                  <a:pt x="9811" y="387"/>
                  <a:pt x="9788" y="387"/>
                  <a:pt x="9788" y="387"/>
                </a:cubicBezTo>
                <a:cubicBezTo>
                  <a:pt x="9788" y="376"/>
                  <a:pt x="9776" y="376"/>
                  <a:pt x="9776" y="364"/>
                </a:cubicBezTo>
                <a:close/>
                <a:moveTo>
                  <a:pt x="3703" y="459"/>
                </a:moveTo>
                <a:cubicBezTo>
                  <a:pt x="3703" y="483"/>
                  <a:pt x="3692" y="483"/>
                  <a:pt x="3692" y="483"/>
                </a:cubicBezTo>
                <a:cubicBezTo>
                  <a:pt x="3692" y="483"/>
                  <a:pt x="3692" y="459"/>
                  <a:pt x="3680" y="459"/>
                </a:cubicBezTo>
                <a:close/>
                <a:moveTo>
                  <a:pt x="12276" y="637"/>
                </a:moveTo>
                <a:cubicBezTo>
                  <a:pt x="12264" y="661"/>
                  <a:pt x="12264" y="673"/>
                  <a:pt x="12264" y="673"/>
                </a:cubicBezTo>
                <a:cubicBezTo>
                  <a:pt x="12264" y="661"/>
                  <a:pt x="12264" y="637"/>
                  <a:pt x="12276" y="637"/>
                </a:cubicBezTo>
                <a:close/>
                <a:moveTo>
                  <a:pt x="13026" y="816"/>
                </a:moveTo>
                <a:lnTo>
                  <a:pt x="13038" y="840"/>
                </a:lnTo>
                <a:cubicBezTo>
                  <a:pt x="13026" y="840"/>
                  <a:pt x="13026" y="840"/>
                  <a:pt x="13026" y="816"/>
                </a:cubicBezTo>
                <a:close/>
                <a:moveTo>
                  <a:pt x="27683" y="899"/>
                </a:moveTo>
                <a:cubicBezTo>
                  <a:pt x="27683" y="923"/>
                  <a:pt x="27671" y="923"/>
                  <a:pt x="27659" y="935"/>
                </a:cubicBezTo>
                <a:cubicBezTo>
                  <a:pt x="27659" y="923"/>
                  <a:pt x="27671" y="911"/>
                  <a:pt x="27683" y="899"/>
                </a:cubicBezTo>
                <a:close/>
                <a:moveTo>
                  <a:pt x="751" y="1209"/>
                </a:moveTo>
                <a:lnTo>
                  <a:pt x="751" y="1280"/>
                </a:lnTo>
                <a:cubicBezTo>
                  <a:pt x="727" y="1257"/>
                  <a:pt x="727" y="1233"/>
                  <a:pt x="751" y="1209"/>
                </a:cubicBezTo>
                <a:close/>
                <a:moveTo>
                  <a:pt x="11142" y="1408"/>
                </a:moveTo>
                <a:cubicBezTo>
                  <a:pt x="11149" y="1410"/>
                  <a:pt x="11158" y="1411"/>
                  <a:pt x="11169" y="1411"/>
                </a:cubicBezTo>
                <a:lnTo>
                  <a:pt x="11145" y="1411"/>
                </a:lnTo>
                <a:cubicBezTo>
                  <a:pt x="11144" y="1410"/>
                  <a:pt x="11143" y="1409"/>
                  <a:pt x="11142" y="1408"/>
                </a:cubicBezTo>
                <a:close/>
                <a:moveTo>
                  <a:pt x="30650" y="1442"/>
                </a:moveTo>
                <a:cubicBezTo>
                  <a:pt x="30653" y="1442"/>
                  <a:pt x="30655" y="1443"/>
                  <a:pt x="30659" y="1447"/>
                </a:cubicBezTo>
                <a:lnTo>
                  <a:pt x="30623" y="1447"/>
                </a:lnTo>
                <a:cubicBezTo>
                  <a:pt x="30639" y="1447"/>
                  <a:pt x="30645" y="1442"/>
                  <a:pt x="30650" y="1442"/>
                </a:cubicBezTo>
                <a:close/>
                <a:moveTo>
                  <a:pt x="29457" y="1519"/>
                </a:moveTo>
                <a:lnTo>
                  <a:pt x="29445" y="1530"/>
                </a:lnTo>
                <a:cubicBezTo>
                  <a:pt x="29445" y="1519"/>
                  <a:pt x="29457" y="1519"/>
                  <a:pt x="29457" y="1519"/>
                </a:cubicBezTo>
                <a:close/>
                <a:moveTo>
                  <a:pt x="21658" y="1685"/>
                </a:moveTo>
                <a:lnTo>
                  <a:pt x="21658" y="1685"/>
                </a:lnTo>
                <a:cubicBezTo>
                  <a:pt x="21634" y="1697"/>
                  <a:pt x="21634" y="1709"/>
                  <a:pt x="21622" y="1709"/>
                </a:cubicBezTo>
                <a:cubicBezTo>
                  <a:pt x="21622" y="1697"/>
                  <a:pt x="21634" y="1697"/>
                  <a:pt x="21658" y="1685"/>
                </a:cubicBezTo>
                <a:close/>
                <a:moveTo>
                  <a:pt x="25135" y="2114"/>
                </a:moveTo>
                <a:cubicBezTo>
                  <a:pt x="25151" y="2114"/>
                  <a:pt x="25156" y="2119"/>
                  <a:pt x="25151" y="2119"/>
                </a:cubicBezTo>
                <a:cubicBezTo>
                  <a:pt x="25148" y="2119"/>
                  <a:pt x="25143" y="2118"/>
                  <a:pt x="25135" y="2114"/>
                </a:cubicBezTo>
                <a:close/>
                <a:moveTo>
                  <a:pt x="36323" y="2139"/>
                </a:moveTo>
                <a:cubicBezTo>
                  <a:pt x="36325" y="2139"/>
                  <a:pt x="36323" y="2150"/>
                  <a:pt x="36315" y="2150"/>
                </a:cubicBezTo>
                <a:cubicBezTo>
                  <a:pt x="36319" y="2142"/>
                  <a:pt x="36321" y="2139"/>
                  <a:pt x="36323" y="2139"/>
                </a:cubicBezTo>
                <a:close/>
                <a:moveTo>
                  <a:pt x="31258" y="2347"/>
                </a:moveTo>
                <a:cubicBezTo>
                  <a:pt x="31260" y="2347"/>
                  <a:pt x="31262" y="2348"/>
                  <a:pt x="31266" y="2352"/>
                </a:cubicBezTo>
                <a:cubicBezTo>
                  <a:pt x="31258" y="2352"/>
                  <a:pt x="31256" y="2347"/>
                  <a:pt x="31258" y="2347"/>
                </a:cubicBezTo>
                <a:close/>
                <a:moveTo>
                  <a:pt x="31262" y="2343"/>
                </a:moveTo>
                <a:cubicBezTo>
                  <a:pt x="31263" y="2343"/>
                  <a:pt x="31266" y="2346"/>
                  <a:pt x="31266" y="2352"/>
                </a:cubicBezTo>
                <a:cubicBezTo>
                  <a:pt x="31260" y="2346"/>
                  <a:pt x="31260" y="2343"/>
                  <a:pt x="31262" y="2343"/>
                </a:cubicBezTo>
                <a:close/>
                <a:moveTo>
                  <a:pt x="21610" y="2364"/>
                </a:moveTo>
                <a:cubicBezTo>
                  <a:pt x="21610" y="2388"/>
                  <a:pt x="21610" y="2388"/>
                  <a:pt x="21599" y="2400"/>
                </a:cubicBezTo>
                <a:cubicBezTo>
                  <a:pt x="21610" y="2388"/>
                  <a:pt x="21610" y="2364"/>
                  <a:pt x="21610" y="2364"/>
                </a:cubicBezTo>
                <a:close/>
                <a:moveTo>
                  <a:pt x="29695" y="2388"/>
                </a:moveTo>
                <a:lnTo>
                  <a:pt x="29695" y="2388"/>
                </a:lnTo>
                <a:cubicBezTo>
                  <a:pt x="29707" y="2400"/>
                  <a:pt x="29695" y="2412"/>
                  <a:pt x="29671" y="2423"/>
                </a:cubicBezTo>
                <a:cubicBezTo>
                  <a:pt x="29671" y="2412"/>
                  <a:pt x="29695" y="2400"/>
                  <a:pt x="29695" y="2388"/>
                </a:cubicBezTo>
                <a:close/>
                <a:moveTo>
                  <a:pt x="30516" y="2412"/>
                </a:moveTo>
                <a:lnTo>
                  <a:pt x="30492" y="2423"/>
                </a:lnTo>
                <a:cubicBezTo>
                  <a:pt x="30492" y="2412"/>
                  <a:pt x="30516" y="2412"/>
                  <a:pt x="30516" y="2412"/>
                </a:cubicBezTo>
                <a:close/>
                <a:moveTo>
                  <a:pt x="274" y="2578"/>
                </a:moveTo>
                <a:cubicBezTo>
                  <a:pt x="286" y="2578"/>
                  <a:pt x="286" y="2590"/>
                  <a:pt x="286" y="2590"/>
                </a:cubicBezTo>
                <a:lnTo>
                  <a:pt x="274" y="2578"/>
                </a:lnTo>
                <a:close/>
                <a:moveTo>
                  <a:pt x="13586" y="2566"/>
                </a:moveTo>
                <a:cubicBezTo>
                  <a:pt x="13574" y="2578"/>
                  <a:pt x="13574" y="2578"/>
                  <a:pt x="13574" y="2590"/>
                </a:cubicBezTo>
                <a:lnTo>
                  <a:pt x="13574" y="2566"/>
                </a:lnTo>
                <a:close/>
                <a:moveTo>
                  <a:pt x="9621" y="2804"/>
                </a:moveTo>
                <a:cubicBezTo>
                  <a:pt x="9621" y="2816"/>
                  <a:pt x="9621" y="2828"/>
                  <a:pt x="9585" y="2840"/>
                </a:cubicBezTo>
                <a:cubicBezTo>
                  <a:pt x="9597" y="2828"/>
                  <a:pt x="9621" y="2816"/>
                  <a:pt x="9621" y="2804"/>
                </a:cubicBezTo>
                <a:close/>
                <a:moveTo>
                  <a:pt x="29064" y="2876"/>
                </a:moveTo>
                <a:cubicBezTo>
                  <a:pt x="29052" y="2888"/>
                  <a:pt x="29040" y="2888"/>
                  <a:pt x="29004" y="2888"/>
                </a:cubicBezTo>
                <a:lnTo>
                  <a:pt x="29004" y="2876"/>
                </a:lnTo>
                <a:close/>
                <a:moveTo>
                  <a:pt x="2691" y="3066"/>
                </a:moveTo>
                <a:cubicBezTo>
                  <a:pt x="2713" y="3066"/>
                  <a:pt x="2715" y="3076"/>
                  <a:pt x="2724" y="3078"/>
                </a:cubicBezTo>
                <a:lnTo>
                  <a:pt x="2724" y="3078"/>
                </a:lnTo>
                <a:cubicBezTo>
                  <a:pt x="2719" y="3077"/>
                  <a:pt x="2708" y="3075"/>
                  <a:pt x="2691" y="3066"/>
                </a:cubicBezTo>
                <a:close/>
                <a:moveTo>
                  <a:pt x="346" y="3102"/>
                </a:moveTo>
                <a:lnTo>
                  <a:pt x="346" y="3126"/>
                </a:lnTo>
                <a:cubicBezTo>
                  <a:pt x="346" y="3114"/>
                  <a:pt x="334" y="3114"/>
                  <a:pt x="346" y="3102"/>
                </a:cubicBezTo>
                <a:close/>
                <a:moveTo>
                  <a:pt x="7621" y="3138"/>
                </a:moveTo>
                <a:lnTo>
                  <a:pt x="7621" y="3173"/>
                </a:lnTo>
                <a:lnTo>
                  <a:pt x="7609" y="3173"/>
                </a:lnTo>
                <a:cubicBezTo>
                  <a:pt x="7609" y="3162"/>
                  <a:pt x="7621" y="3138"/>
                  <a:pt x="7621" y="3138"/>
                </a:cubicBezTo>
                <a:close/>
                <a:moveTo>
                  <a:pt x="33112" y="3281"/>
                </a:moveTo>
                <a:cubicBezTo>
                  <a:pt x="33136" y="3293"/>
                  <a:pt x="33136" y="3304"/>
                  <a:pt x="33112" y="3304"/>
                </a:cubicBezTo>
                <a:lnTo>
                  <a:pt x="33112" y="3281"/>
                </a:lnTo>
                <a:close/>
                <a:moveTo>
                  <a:pt x="10038" y="3376"/>
                </a:moveTo>
                <a:lnTo>
                  <a:pt x="10038" y="3412"/>
                </a:lnTo>
                <a:lnTo>
                  <a:pt x="10014" y="3388"/>
                </a:lnTo>
                <a:lnTo>
                  <a:pt x="10038" y="3376"/>
                </a:lnTo>
                <a:close/>
                <a:moveTo>
                  <a:pt x="24468" y="3412"/>
                </a:moveTo>
                <a:lnTo>
                  <a:pt x="24468" y="3424"/>
                </a:lnTo>
                <a:cubicBezTo>
                  <a:pt x="24468" y="3424"/>
                  <a:pt x="24456" y="3424"/>
                  <a:pt x="24456" y="3412"/>
                </a:cubicBezTo>
                <a:close/>
                <a:moveTo>
                  <a:pt x="28349" y="3424"/>
                </a:moveTo>
                <a:lnTo>
                  <a:pt x="28349" y="3435"/>
                </a:lnTo>
                <a:cubicBezTo>
                  <a:pt x="28337" y="3435"/>
                  <a:pt x="28349" y="3435"/>
                  <a:pt x="28349" y="3424"/>
                </a:cubicBezTo>
                <a:close/>
                <a:moveTo>
                  <a:pt x="35493" y="3709"/>
                </a:moveTo>
                <a:cubicBezTo>
                  <a:pt x="35501" y="3709"/>
                  <a:pt x="35507" y="3711"/>
                  <a:pt x="35510" y="3713"/>
                </a:cubicBezTo>
                <a:lnTo>
                  <a:pt x="35510" y="3713"/>
                </a:lnTo>
                <a:cubicBezTo>
                  <a:pt x="35503" y="3709"/>
                  <a:pt x="35493" y="3709"/>
                  <a:pt x="35493" y="3709"/>
                </a:cubicBezTo>
                <a:close/>
                <a:moveTo>
                  <a:pt x="40934" y="3769"/>
                </a:moveTo>
                <a:lnTo>
                  <a:pt x="40946" y="3781"/>
                </a:lnTo>
                <a:cubicBezTo>
                  <a:pt x="40934" y="3781"/>
                  <a:pt x="40934" y="3769"/>
                  <a:pt x="40934" y="3769"/>
                </a:cubicBezTo>
                <a:close/>
                <a:moveTo>
                  <a:pt x="2251" y="3935"/>
                </a:moveTo>
                <a:cubicBezTo>
                  <a:pt x="2263" y="3935"/>
                  <a:pt x="2263" y="3935"/>
                  <a:pt x="2263" y="3947"/>
                </a:cubicBezTo>
                <a:lnTo>
                  <a:pt x="2239" y="3947"/>
                </a:lnTo>
                <a:lnTo>
                  <a:pt x="2251" y="3935"/>
                </a:lnTo>
                <a:close/>
                <a:moveTo>
                  <a:pt x="40220" y="3995"/>
                </a:moveTo>
                <a:lnTo>
                  <a:pt x="40184" y="4019"/>
                </a:lnTo>
                <a:cubicBezTo>
                  <a:pt x="40184" y="4007"/>
                  <a:pt x="40196" y="3995"/>
                  <a:pt x="40220" y="3995"/>
                </a:cubicBezTo>
                <a:close/>
                <a:moveTo>
                  <a:pt x="6094" y="4617"/>
                </a:moveTo>
                <a:cubicBezTo>
                  <a:pt x="6097" y="4617"/>
                  <a:pt x="6097" y="4620"/>
                  <a:pt x="6085" y="4626"/>
                </a:cubicBezTo>
                <a:cubicBezTo>
                  <a:pt x="6085" y="4620"/>
                  <a:pt x="6091" y="4617"/>
                  <a:pt x="6094" y="4617"/>
                </a:cubicBezTo>
                <a:close/>
                <a:moveTo>
                  <a:pt x="5811" y="4709"/>
                </a:moveTo>
                <a:lnTo>
                  <a:pt x="5811" y="4721"/>
                </a:lnTo>
                <a:lnTo>
                  <a:pt x="5787" y="4709"/>
                </a:lnTo>
                <a:close/>
                <a:moveTo>
                  <a:pt x="36946" y="4840"/>
                </a:moveTo>
                <a:lnTo>
                  <a:pt x="36946" y="4852"/>
                </a:lnTo>
                <a:cubicBezTo>
                  <a:pt x="36946" y="4852"/>
                  <a:pt x="36922" y="4840"/>
                  <a:pt x="36946" y="4840"/>
                </a:cubicBezTo>
                <a:close/>
                <a:moveTo>
                  <a:pt x="27040" y="5376"/>
                </a:moveTo>
                <a:lnTo>
                  <a:pt x="27040" y="5388"/>
                </a:lnTo>
                <a:cubicBezTo>
                  <a:pt x="27034" y="5388"/>
                  <a:pt x="27030" y="5388"/>
                  <a:pt x="27027" y="5388"/>
                </a:cubicBezTo>
                <a:lnTo>
                  <a:pt x="27027" y="5388"/>
                </a:lnTo>
                <a:cubicBezTo>
                  <a:pt x="27031" y="5385"/>
                  <a:pt x="27035" y="5380"/>
                  <a:pt x="27040" y="5376"/>
                </a:cubicBezTo>
                <a:close/>
                <a:moveTo>
                  <a:pt x="36565" y="5436"/>
                </a:moveTo>
                <a:cubicBezTo>
                  <a:pt x="36565" y="5448"/>
                  <a:pt x="36553" y="5448"/>
                  <a:pt x="36553" y="5448"/>
                </a:cubicBezTo>
                <a:lnTo>
                  <a:pt x="36565" y="5436"/>
                </a:lnTo>
                <a:close/>
                <a:moveTo>
                  <a:pt x="8343" y="5841"/>
                </a:moveTo>
                <a:cubicBezTo>
                  <a:pt x="8335" y="5843"/>
                  <a:pt x="8333" y="5852"/>
                  <a:pt x="8323" y="5852"/>
                </a:cubicBezTo>
                <a:cubicBezTo>
                  <a:pt x="8331" y="5845"/>
                  <a:pt x="8338" y="5842"/>
                  <a:pt x="8343" y="5841"/>
                </a:cubicBezTo>
                <a:close/>
                <a:moveTo>
                  <a:pt x="20947" y="5949"/>
                </a:moveTo>
                <a:cubicBezTo>
                  <a:pt x="20949" y="5949"/>
                  <a:pt x="20952" y="5952"/>
                  <a:pt x="20956" y="5960"/>
                </a:cubicBezTo>
                <a:lnTo>
                  <a:pt x="20944" y="5960"/>
                </a:lnTo>
                <a:cubicBezTo>
                  <a:pt x="20944" y="5960"/>
                  <a:pt x="20944" y="5949"/>
                  <a:pt x="20947" y="5949"/>
                </a:cubicBezTo>
                <a:close/>
                <a:moveTo>
                  <a:pt x="7835" y="5983"/>
                </a:moveTo>
                <a:cubicBezTo>
                  <a:pt x="7847" y="5983"/>
                  <a:pt x="7859" y="5983"/>
                  <a:pt x="7894" y="5995"/>
                </a:cubicBezTo>
                <a:cubicBezTo>
                  <a:pt x="7859" y="5995"/>
                  <a:pt x="7847" y="5983"/>
                  <a:pt x="7835" y="5983"/>
                </a:cubicBezTo>
                <a:close/>
                <a:moveTo>
                  <a:pt x="25825" y="6114"/>
                </a:moveTo>
                <a:lnTo>
                  <a:pt x="25825" y="6138"/>
                </a:lnTo>
                <a:lnTo>
                  <a:pt x="25801" y="6114"/>
                </a:lnTo>
                <a:close/>
                <a:moveTo>
                  <a:pt x="12431" y="6198"/>
                </a:moveTo>
                <a:cubicBezTo>
                  <a:pt x="12431" y="6210"/>
                  <a:pt x="12443" y="6210"/>
                  <a:pt x="12443" y="6221"/>
                </a:cubicBezTo>
                <a:lnTo>
                  <a:pt x="12419" y="6221"/>
                </a:lnTo>
                <a:cubicBezTo>
                  <a:pt x="12419" y="6210"/>
                  <a:pt x="12431" y="6210"/>
                  <a:pt x="12431" y="6198"/>
                </a:cubicBezTo>
                <a:close/>
                <a:moveTo>
                  <a:pt x="36286" y="0"/>
                </a:moveTo>
                <a:cubicBezTo>
                  <a:pt x="36166" y="0"/>
                  <a:pt x="36049" y="21"/>
                  <a:pt x="35946" y="66"/>
                </a:cubicBezTo>
                <a:cubicBezTo>
                  <a:pt x="35892" y="83"/>
                  <a:pt x="35845" y="88"/>
                  <a:pt x="35801" y="88"/>
                </a:cubicBezTo>
                <a:cubicBezTo>
                  <a:pt x="35733" y="88"/>
                  <a:pt x="35672" y="76"/>
                  <a:pt x="35601" y="76"/>
                </a:cubicBezTo>
                <a:cubicBezTo>
                  <a:pt x="35586" y="76"/>
                  <a:pt x="35570" y="76"/>
                  <a:pt x="35553" y="78"/>
                </a:cubicBezTo>
                <a:cubicBezTo>
                  <a:pt x="35481" y="90"/>
                  <a:pt x="35413" y="93"/>
                  <a:pt x="35343" y="93"/>
                </a:cubicBezTo>
                <a:cubicBezTo>
                  <a:pt x="35273" y="93"/>
                  <a:pt x="35201" y="90"/>
                  <a:pt x="35124" y="90"/>
                </a:cubicBezTo>
                <a:cubicBezTo>
                  <a:pt x="34908" y="82"/>
                  <a:pt x="34686" y="31"/>
                  <a:pt x="34466" y="31"/>
                </a:cubicBezTo>
                <a:cubicBezTo>
                  <a:pt x="34359" y="31"/>
                  <a:pt x="34253" y="43"/>
                  <a:pt x="34148" y="78"/>
                </a:cubicBezTo>
                <a:cubicBezTo>
                  <a:pt x="33934" y="61"/>
                  <a:pt x="33719" y="39"/>
                  <a:pt x="33505" y="39"/>
                </a:cubicBezTo>
                <a:cubicBezTo>
                  <a:pt x="33266" y="39"/>
                  <a:pt x="33029" y="67"/>
                  <a:pt x="32802" y="161"/>
                </a:cubicBezTo>
                <a:cubicBezTo>
                  <a:pt x="32625" y="119"/>
                  <a:pt x="32450" y="101"/>
                  <a:pt x="32274" y="101"/>
                </a:cubicBezTo>
                <a:cubicBezTo>
                  <a:pt x="32048" y="101"/>
                  <a:pt x="31822" y="132"/>
                  <a:pt x="31588" y="185"/>
                </a:cubicBezTo>
                <a:cubicBezTo>
                  <a:pt x="31366" y="172"/>
                  <a:pt x="31144" y="162"/>
                  <a:pt x="30922" y="162"/>
                </a:cubicBezTo>
                <a:cubicBezTo>
                  <a:pt x="30739" y="162"/>
                  <a:pt x="30556" y="169"/>
                  <a:pt x="30373" y="185"/>
                </a:cubicBezTo>
                <a:lnTo>
                  <a:pt x="30159" y="185"/>
                </a:lnTo>
                <a:cubicBezTo>
                  <a:pt x="30099" y="162"/>
                  <a:pt x="30037" y="153"/>
                  <a:pt x="29976" y="153"/>
                </a:cubicBezTo>
                <a:cubicBezTo>
                  <a:pt x="29879" y="153"/>
                  <a:pt x="29782" y="175"/>
                  <a:pt x="29695" y="197"/>
                </a:cubicBezTo>
                <a:cubicBezTo>
                  <a:pt x="29636" y="177"/>
                  <a:pt x="29584" y="168"/>
                  <a:pt x="29531" y="168"/>
                </a:cubicBezTo>
                <a:cubicBezTo>
                  <a:pt x="29489" y="168"/>
                  <a:pt x="29445" y="174"/>
                  <a:pt x="29397" y="185"/>
                </a:cubicBezTo>
                <a:cubicBezTo>
                  <a:pt x="29355" y="143"/>
                  <a:pt x="29306" y="136"/>
                  <a:pt x="29251" y="136"/>
                </a:cubicBezTo>
                <a:cubicBezTo>
                  <a:pt x="29229" y="136"/>
                  <a:pt x="29207" y="137"/>
                  <a:pt x="29183" y="137"/>
                </a:cubicBezTo>
                <a:cubicBezTo>
                  <a:pt x="28845" y="156"/>
                  <a:pt x="28515" y="227"/>
                  <a:pt x="28169" y="227"/>
                </a:cubicBezTo>
                <a:cubicBezTo>
                  <a:pt x="28076" y="227"/>
                  <a:pt x="27981" y="221"/>
                  <a:pt x="27885" y="209"/>
                </a:cubicBezTo>
                <a:cubicBezTo>
                  <a:pt x="27778" y="197"/>
                  <a:pt x="27659" y="182"/>
                  <a:pt x="27540" y="182"/>
                </a:cubicBezTo>
                <a:cubicBezTo>
                  <a:pt x="27421" y="182"/>
                  <a:pt x="27302" y="197"/>
                  <a:pt x="27194" y="245"/>
                </a:cubicBezTo>
                <a:cubicBezTo>
                  <a:pt x="26742" y="256"/>
                  <a:pt x="26301" y="256"/>
                  <a:pt x="25849" y="280"/>
                </a:cubicBezTo>
                <a:cubicBezTo>
                  <a:pt x="25832" y="283"/>
                  <a:pt x="25815" y="284"/>
                  <a:pt x="25798" y="284"/>
                </a:cubicBezTo>
                <a:cubicBezTo>
                  <a:pt x="25688" y="284"/>
                  <a:pt x="25574" y="243"/>
                  <a:pt x="25462" y="243"/>
                </a:cubicBezTo>
                <a:cubicBezTo>
                  <a:pt x="25408" y="243"/>
                  <a:pt x="25354" y="252"/>
                  <a:pt x="25301" y="280"/>
                </a:cubicBezTo>
                <a:cubicBezTo>
                  <a:pt x="25230" y="259"/>
                  <a:pt x="25154" y="242"/>
                  <a:pt x="25079" y="242"/>
                </a:cubicBezTo>
                <a:cubicBezTo>
                  <a:pt x="25029" y="242"/>
                  <a:pt x="24980" y="249"/>
                  <a:pt x="24932" y="268"/>
                </a:cubicBezTo>
                <a:cubicBezTo>
                  <a:pt x="24859" y="240"/>
                  <a:pt x="24789" y="228"/>
                  <a:pt x="24717" y="228"/>
                </a:cubicBezTo>
                <a:cubicBezTo>
                  <a:pt x="24637" y="228"/>
                  <a:pt x="24556" y="243"/>
                  <a:pt x="24468" y="268"/>
                </a:cubicBezTo>
                <a:cubicBezTo>
                  <a:pt x="24170" y="268"/>
                  <a:pt x="23873" y="268"/>
                  <a:pt x="23575" y="304"/>
                </a:cubicBezTo>
                <a:cubicBezTo>
                  <a:pt x="23515" y="308"/>
                  <a:pt x="23457" y="309"/>
                  <a:pt x="23400" y="309"/>
                </a:cubicBezTo>
                <a:cubicBezTo>
                  <a:pt x="23285" y="309"/>
                  <a:pt x="23174" y="304"/>
                  <a:pt x="23063" y="304"/>
                </a:cubicBezTo>
                <a:cubicBezTo>
                  <a:pt x="22773" y="304"/>
                  <a:pt x="22471" y="259"/>
                  <a:pt x="22170" y="259"/>
                </a:cubicBezTo>
                <a:cubicBezTo>
                  <a:pt x="22062" y="259"/>
                  <a:pt x="21955" y="265"/>
                  <a:pt x="21849" y="280"/>
                </a:cubicBezTo>
                <a:cubicBezTo>
                  <a:pt x="21563" y="268"/>
                  <a:pt x="21265" y="268"/>
                  <a:pt x="20979" y="256"/>
                </a:cubicBezTo>
                <a:cubicBezTo>
                  <a:pt x="20889" y="255"/>
                  <a:pt x="20799" y="255"/>
                  <a:pt x="20709" y="255"/>
                </a:cubicBezTo>
                <a:cubicBezTo>
                  <a:pt x="20128" y="255"/>
                  <a:pt x="19547" y="275"/>
                  <a:pt x="18972" y="275"/>
                </a:cubicBezTo>
                <a:cubicBezTo>
                  <a:pt x="18695" y="275"/>
                  <a:pt x="18419" y="270"/>
                  <a:pt x="18146" y="256"/>
                </a:cubicBezTo>
                <a:cubicBezTo>
                  <a:pt x="18120" y="250"/>
                  <a:pt x="18090" y="240"/>
                  <a:pt x="18061" y="240"/>
                </a:cubicBezTo>
                <a:cubicBezTo>
                  <a:pt x="18037" y="240"/>
                  <a:pt x="18012" y="247"/>
                  <a:pt x="17991" y="268"/>
                </a:cubicBezTo>
                <a:cubicBezTo>
                  <a:pt x="17947" y="287"/>
                  <a:pt x="17901" y="293"/>
                  <a:pt x="17855" y="293"/>
                </a:cubicBezTo>
                <a:cubicBezTo>
                  <a:pt x="17776" y="293"/>
                  <a:pt x="17695" y="275"/>
                  <a:pt x="17617" y="275"/>
                </a:cubicBezTo>
                <a:cubicBezTo>
                  <a:pt x="17594" y="275"/>
                  <a:pt x="17572" y="277"/>
                  <a:pt x="17550" y="280"/>
                </a:cubicBezTo>
                <a:cubicBezTo>
                  <a:pt x="17408" y="280"/>
                  <a:pt x="17275" y="264"/>
                  <a:pt x="17139" y="264"/>
                </a:cubicBezTo>
                <a:cubicBezTo>
                  <a:pt x="17071" y="264"/>
                  <a:pt x="17003" y="268"/>
                  <a:pt x="16931" y="280"/>
                </a:cubicBezTo>
                <a:lnTo>
                  <a:pt x="15562" y="280"/>
                </a:lnTo>
                <a:cubicBezTo>
                  <a:pt x="15529" y="266"/>
                  <a:pt x="15493" y="261"/>
                  <a:pt x="15454" y="261"/>
                </a:cubicBezTo>
                <a:cubicBezTo>
                  <a:pt x="15395" y="261"/>
                  <a:pt x="15329" y="273"/>
                  <a:pt x="15264" y="280"/>
                </a:cubicBezTo>
                <a:cubicBezTo>
                  <a:pt x="15241" y="280"/>
                  <a:pt x="15205" y="280"/>
                  <a:pt x="15181" y="268"/>
                </a:cubicBezTo>
                <a:cubicBezTo>
                  <a:pt x="14926" y="254"/>
                  <a:pt x="14666" y="236"/>
                  <a:pt x="14410" y="236"/>
                </a:cubicBezTo>
                <a:cubicBezTo>
                  <a:pt x="14236" y="236"/>
                  <a:pt x="14064" y="244"/>
                  <a:pt x="13895" y="268"/>
                </a:cubicBezTo>
                <a:cubicBezTo>
                  <a:pt x="13879" y="252"/>
                  <a:pt x="13845" y="229"/>
                  <a:pt x="13810" y="229"/>
                </a:cubicBezTo>
                <a:cubicBezTo>
                  <a:pt x="13794" y="229"/>
                  <a:pt x="13779" y="234"/>
                  <a:pt x="13764" y="245"/>
                </a:cubicBezTo>
                <a:cubicBezTo>
                  <a:pt x="13699" y="292"/>
                  <a:pt x="13633" y="307"/>
                  <a:pt x="13566" y="307"/>
                </a:cubicBezTo>
                <a:cubicBezTo>
                  <a:pt x="13499" y="307"/>
                  <a:pt x="13431" y="292"/>
                  <a:pt x="13359" y="280"/>
                </a:cubicBezTo>
                <a:lnTo>
                  <a:pt x="13228" y="280"/>
                </a:lnTo>
                <a:cubicBezTo>
                  <a:pt x="13068" y="233"/>
                  <a:pt x="12901" y="209"/>
                  <a:pt x="12733" y="209"/>
                </a:cubicBezTo>
                <a:cubicBezTo>
                  <a:pt x="12565" y="209"/>
                  <a:pt x="12395" y="233"/>
                  <a:pt x="12228" y="280"/>
                </a:cubicBezTo>
                <a:cubicBezTo>
                  <a:pt x="12135" y="216"/>
                  <a:pt x="12039" y="186"/>
                  <a:pt x="11942" y="186"/>
                </a:cubicBezTo>
                <a:cubicBezTo>
                  <a:pt x="11840" y="186"/>
                  <a:pt x="11737" y="219"/>
                  <a:pt x="11633" y="280"/>
                </a:cubicBezTo>
                <a:cubicBezTo>
                  <a:pt x="11621" y="304"/>
                  <a:pt x="11609" y="304"/>
                  <a:pt x="11573" y="304"/>
                </a:cubicBezTo>
                <a:cubicBezTo>
                  <a:pt x="11335" y="268"/>
                  <a:pt x="11085" y="316"/>
                  <a:pt x="10847" y="221"/>
                </a:cubicBezTo>
                <a:cubicBezTo>
                  <a:pt x="10841" y="219"/>
                  <a:pt x="10835" y="219"/>
                  <a:pt x="10829" y="219"/>
                </a:cubicBezTo>
                <a:cubicBezTo>
                  <a:pt x="10783" y="219"/>
                  <a:pt x="10761" y="262"/>
                  <a:pt x="10740" y="304"/>
                </a:cubicBezTo>
                <a:cubicBezTo>
                  <a:pt x="10716" y="376"/>
                  <a:pt x="10657" y="423"/>
                  <a:pt x="10597" y="435"/>
                </a:cubicBezTo>
                <a:cubicBezTo>
                  <a:pt x="10502" y="423"/>
                  <a:pt x="10419" y="447"/>
                  <a:pt x="10359" y="376"/>
                </a:cubicBezTo>
                <a:cubicBezTo>
                  <a:pt x="10272" y="267"/>
                  <a:pt x="10181" y="225"/>
                  <a:pt x="10089" y="225"/>
                </a:cubicBezTo>
                <a:cubicBezTo>
                  <a:pt x="9980" y="225"/>
                  <a:pt x="9871" y="284"/>
                  <a:pt x="9768" y="360"/>
                </a:cubicBezTo>
                <a:lnTo>
                  <a:pt x="9768" y="360"/>
                </a:lnTo>
                <a:cubicBezTo>
                  <a:pt x="9729" y="340"/>
                  <a:pt x="9683" y="314"/>
                  <a:pt x="9656" y="314"/>
                </a:cubicBezTo>
                <a:cubicBezTo>
                  <a:pt x="9652" y="314"/>
                  <a:pt x="9648" y="314"/>
                  <a:pt x="9645" y="316"/>
                </a:cubicBezTo>
                <a:cubicBezTo>
                  <a:pt x="9359" y="399"/>
                  <a:pt x="9073" y="340"/>
                  <a:pt x="8799" y="387"/>
                </a:cubicBezTo>
                <a:cubicBezTo>
                  <a:pt x="8775" y="387"/>
                  <a:pt x="8764" y="376"/>
                  <a:pt x="8740" y="376"/>
                </a:cubicBezTo>
                <a:cubicBezTo>
                  <a:pt x="8519" y="334"/>
                  <a:pt x="8303" y="301"/>
                  <a:pt x="8088" y="301"/>
                </a:cubicBezTo>
                <a:cubicBezTo>
                  <a:pt x="7932" y="301"/>
                  <a:pt x="7776" y="318"/>
                  <a:pt x="7621" y="364"/>
                </a:cubicBezTo>
                <a:cubicBezTo>
                  <a:pt x="7562" y="378"/>
                  <a:pt x="7503" y="407"/>
                  <a:pt x="7444" y="407"/>
                </a:cubicBezTo>
                <a:cubicBezTo>
                  <a:pt x="7408" y="407"/>
                  <a:pt x="7371" y="396"/>
                  <a:pt x="7335" y="364"/>
                </a:cubicBezTo>
                <a:cubicBezTo>
                  <a:pt x="7281" y="314"/>
                  <a:pt x="7223" y="296"/>
                  <a:pt x="7164" y="296"/>
                </a:cubicBezTo>
                <a:cubicBezTo>
                  <a:pt x="7080" y="296"/>
                  <a:pt x="6995" y="334"/>
                  <a:pt x="6918" y="376"/>
                </a:cubicBezTo>
                <a:cubicBezTo>
                  <a:pt x="6908" y="297"/>
                  <a:pt x="6874" y="235"/>
                  <a:pt x="6823" y="235"/>
                </a:cubicBezTo>
                <a:cubicBezTo>
                  <a:pt x="6812" y="235"/>
                  <a:pt x="6800" y="238"/>
                  <a:pt x="6787" y="245"/>
                </a:cubicBezTo>
                <a:cubicBezTo>
                  <a:pt x="6736" y="264"/>
                  <a:pt x="6687" y="271"/>
                  <a:pt x="6639" y="271"/>
                </a:cubicBezTo>
                <a:cubicBezTo>
                  <a:pt x="6544" y="271"/>
                  <a:pt x="6454" y="245"/>
                  <a:pt x="6359" y="245"/>
                </a:cubicBezTo>
                <a:cubicBezTo>
                  <a:pt x="6330" y="245"/>
                  <a:pt x="6300" y="243"/>
                  <a:pt x="6268" y="243"/>
                </a:cubicBezTo>
                <a:cubicBezTo>
                  <a:pt x="6166" y="243"/>
                  <a:pt x="6053" y="257"/>
                  <a:pt x="5989" y="376"/>
                </a:cubicBezTo>
                <a:cubicBezTo>
                  <a:pt x="5942" y="447"/>
                  <a:pt x="5858" y="459"/>
                  <a:pt x="5787" y="459"/>
                </a:cubicBezTo>
                <a:cubicBezTo>
                  <a:pt x="5741" y="404"/>
                  <a:pt x="5731" y="293"/>
                  <a:pt x="5653" y="293"/>
                </a:cubicBezTo>
                <a:cubicBezTo>
                  <a:pt x="5629" y="293"/>
                  <a:pt x="5599" y="303"/>
                  <a:pt x="5561" y="328"/>
                </a:cubicBezTo>
                <a:cubicBezTo>
                  <a:pt x="5425" y="320"/>
                  <a:pt x="5294" y="274"/>
                  <a:pt x="5157" y="274"/>
                </a:cubicBezTo>
                <a:cubicBezTo>
                  <a:pt x="5091" y="274"/>
                  <a:pt x="5024" y="285"/>
                  <a:pt x="4954" y="316"/>
                </a:cubicBezTo>
                <a:cubicBezTo>
                  <a:pt x="4930" y="340"/>
                  <a:pt x="4906" y="376"/>
                  <a:pt x="4882" y="387"/>
                </a:cubicBezTo>
                <a:cubicBezTo>
                  <a:pt x="4860" y="385"/>
                  <a:pt x="4839" y="384"/>
                  <a:pt x="4818" y="384"/>
                </a:cubicBezTo>
                <a:cubicBezTo>
                  <a:pt x="4711" y="384"/>
                  <a:pt x="4612" y="409"/>
                  <a:pt x="4513" y="459"/>
                </a:cubicBezTo>
                <a:cubicBezTo>
                  <a:pt x="4489" y="316"/>
                  <a:pt x="4370" y="328"/>
                  <a:pt x="4287" y="316"/>
                </a:cubicBezTo>
                <a:cubicBezTo>
                  <a:pt x="4174" y="256"/>
                  <a:pt x="4058" y="230"/>
                  <a:pt x="3942" y="230"/>
                </a:cubicBezTo>
                <a:cubicBezTo>
                  <a:pt x="3825" y="230"/>
                  <a:pt x="3709" y="256"/>
                  <a:pt x="3596" y="304"/>
                </a:cubicBezTo>
                <a:lnTo>
                  <a:pt x="3537" y="304"/>
                </a:lnTo>
                <a:cubicBezTo>
                  <a:pt x="3525" y="280"/>
                  <a:pt x="3510" y="268"/>
                  <a:pt x="3494" y="268"/>
                </a:cubicBezTo>
                <a:cubicBezTo>
                  <a:pt x="3477" y="268"/>
                  <a:pt x="3459" y="280"/>
                  <a:pt x="3441" y="304"/>
                </a:cubicBezTo>
                <a:cubicBezTo>
                  <a:pt x="3273" y="304"/>
                  <a:pt x="3111" y="340"/>
                  <a:pt x="2947" y="340"/>
                </a:cubicBezTo>
                <a:cubicBezTo>
                  <a:pt x="2878" y="340"/>
                  <a:pt x="2809" y="334"/>
                  <a:pt x="2739" y="316"/>
                </a:cubicBezTo>
                <a:cubicBezTo>
                  <a:pt x="2716" y="308"/>
                  <a:pt x="2693" y="305"/>
                  <a:pt x="2669" y="305"/>
                </a:cubicBezTo>
                <a:cubicBezTo>
                  <a:pt x="2584" y="305"/>
                  <a:pt x="2503" y="356"/>
                  <a:pt x="2465" y="459"/>
                </a:cubicBezTo>
                <a:cubicBezTo>
                  <a:pt x="2432" y="514"/>
                  <a:pt x="2397" y="531"/>
                  <a:pt x="2359" y="531"/>
                </a:cubicBezTo>
                <a:cubicBezTo>
                  <a:pt x="2314" y="531"/>
                  <a:pt x="2267" y="507"/>
                  <a:pt x="2215" y="495"/>
                </a:cubicBezTo>
                <a:cubicBezTo>
                  <a:pt x="2041" y="440"/>
                  <a:pt x="1877" y="386"/>
                  <a:pt x="1696" y="386"/>
                </a:cubicBezTo>
                <a:cubicBezTo>
                  <a:pt x="1679" y="386"/>
                  <a:pt x="1661" y="386"/>
                  <a:pt x="1644" y="387"/>
                </a:cubicBezTo>
                <a:cubicBezTo>
                  <a:pt x="1632" y="386"/>
                  <a:pt x="1621" y="386"/>
                  <a:pt x="1610" y="386"/>
                </a:cubicBezTo>
                <a:cubicBezTo>
                  <a:pt x="1514" y="386"/>
                  <a:pt x="1421" y="429"/>
                  <a:pt x="1346" y="483"/>
                </a:cubicBezTo>
                <a:cubicBezTo>
                  <a:pt x="1190" y="469"/>
                  <a:pt x="1038" y="450"/>
                  <a:pt x="888" y="450"/>
                </a:cubicBezTo>
                <a:cubicBezTo>
                  <a:pt x="786" y="450"/>
                  <a:pt x="685" y="459"/>
                  <a:pt x="584" y="483"/>
                </a:cubicBezTo>
                <a:cubicBezTo>
                  <a:pt x="562" y="476"/>
                  <a:pt x="545" y="473"/>
                  <a:pt x="530" y="473"/>
                </a:cubicBezTo>
                <a:cubicBezTo>
                  <a:pt x="441" y="473"/>
                  <a:pt x="470" y="585"/>
                  <a:pt x="429" y="626"/>
                </a:cubicBezTo>
                <a:cubicBezTo>
                  <a:pt x="286" y="792"/>
                  <a:pt x="286" y="995"/>
                  <a:pt x="239" y="1209"/>
                </a:cubicBezTo>
                <a:cubicBezTo>
                  <a:pt x="227" y="1292"/>
                  <a:pt x="298" y="1292"/>
                  <a:pt x="358" y="1316"/>
                </a:cubicBezTo>
                <a:lnTo>
                  <a:pt x="358" y="1769"/>
                </a:lnTo>
                <a:cubicBezTo>
                  <a:pt x="263" y="1852"/>
                  <a:pt x="286" y="1971"/>
                  <a:pt x="191" y="2054"/>
                </a:cubicBezTo>
                <a:cubicBezTo>
                  <a:pt x="1" y="2269"/>
                  <a:pt x="24" y="2507"/>
                  <a:pt x="120" y="2757"/>
                </a:cubicBezTo>
                <a:cubicBezTo>
                  <a:pt x="132" y="2757"/>
                  <a:pt x="132" y="2745"/>
                  <a:pt x="143" y="2745"/>
                </a:cubicBezTo>
                <a:lnTo>
                  <a:pt x="143" y="2757"/>
                </a:lnTo>
                <a:lnTo>
                  <a:pt x="120" y="2757"/>
                </a:lnTo>
                <a:cubicBezTo>
                  <a:pt x="120" y="2781"/>
                  <a:pt x="132" y="2804"/>
                  <a:pt x="132" y="2828"/>
                </a:cubicBezTo>
                <a:cubicBezTo>
                  <a:pt x="155" y="2935"/>
                  <a:pt x="108" y="3054"/>
                  <a:pt x="191" y="3162"/>
                </a:cubicBezTo>
                <a:cubicBezTo>
                  <a:pt x="239" y="3245"/>
                  <a:pt x="143" y="3376"/>
                  <a:pt x="263" y="3435"/>
                </a:cubicBezTo>
                <a:cubicBezTo>
                  <a:pt x="310" y="3852"/>
                  <a:pt x="405" y="4257"/>
                  <a:pt x="584" y="4650"/>
                </a:cubicBezTo>
                <a:cubicBezTo>
                  <a:pt x="608" y="4852"/>
                  <a:pt x="608" y="5043"/>
                  <a:pt x="584" y="5257"/>
                </a:cubicBezTo>
                <a:cubicBezTo>
                  <a:pt x="524" y="5329"/>
                  <a:pt x="489" y="5424"/>
                  <a:pt x="560" y="5495"/>
                </a:cubicBezTo>
                <a:cubicBezTo>
                  <a:pt x="501" y="5757"/>
                  <a:pt x="501" y="6031"/>
                  <a:pt x="715" y="6257"/>
                </a:cubicBezTo>
                <a:cubicBezTo>
                  <a:pt x="715" y="6293"/>
                  <a:pt x="739" y="6329"/>
                  <a:pt x="786" y="6341"/>
                </a:cubicBezTo>
                <a:cubicBezTo>
                  <a:pt x="899" y="6542"/>
                  <a:pt x="1055" y="6574"/>
                  <a:pt x="1225" y="6574"/>
                </a:cubicBezTo>
                <a:cubicBezTo>
                  <a:pt x="1307" y="6574"/>
                  <a:pt x="1392" y="6567"/>
                  <a:pt x="1477" y="6567"/>
                </a:cubicBezTo>
                <a:cubicBezTo>
                  <a:pt x="1509" y="6594"/>
                  <a:pt x="1547" y="6601"/>
                  <a:pt x="1586" y="6601"/>
                </a:cubicBezTo>
                <a:cubicBezTo>
                  <a:pt x="1633" y="6601"/>
                  <a:pt x="1682" y="6591"/>
                  <a:pt x="1727" y="6591"/>
                </a:cubicBezTo>
                <a:cubicBezTo>
                  <a:pt x="2608" y="6567"/>
                  <a:pt x="3477" y="6531"/>
                  <a:pt x="4346" y="6412"/>
                </a:cubicBezTo>
                <a:cubicBezTo>
                  <a:pt x="4346" y="6406"/>
                  <a:pt x="4349" y="6403"/>
                  <a:pt x="4352" y="6400"/>
                </a:cubicBezTo>
                <a:lnTo>
                  <a:pt x="4352" y="6400"/>
                </a:lnTo>
                <a:lnTo>
                  <a:pt x="4346" y="6412"/>
                </a:lnTo>
                <a:cubicBezTo>
                  <a:pt x="4424" y="6466"/>
                  <a:pt x="4501" y="6477"/>
                  <a:pt x="4580" y="6477"/>
                </a:cubicBezTo>
                <a:cubicBezTo>
                  <a:pt x="4643" y="6477"/>
                  <a:pt x="4707" y="6470"/>
                  <a:pt x="4773" y="6470"/>
                </a:cubicBezTo>
                <a:cubicBezTo>
                  <a:pt x="4789" y="6470"/>
                  <a:pt x="4806" y="6470"/>
                  <a:pt x="4823" y="6472"/>
                </a:cubicBezTo>
                <a:cubicBezTo>
                  <a:pt x="5668" y="6495"/>
                  <a:pt x="6513" y="6495"/>
                  <a:pt x="7371" y="6507"/>
                </a:cubicBezTo>
                <a:cubicBezTo>
                  <a:pt x="7392" y="6508"/>
                  <a:pt x="7414" y="6509"/>
                  <a:pt x="7436" y="6509"/>
                </a:cubicBezTo>
                <a:cubicBezTo>
                  <a:pt x="7619" y="6509"/>
                  <a:pt x="7807" y="6479"/>
                  <a:pt x="7997" y="6479"/>
                </a:cubicBezTo>
                <a:cubicBezTo>
                  <a:pt x="8070" y="6479"/>
                  <a:pt x="8143" y="6483"/>
                  <a:pt x="8216" y="6495"/>
                </a:cubicBezTo>
                <a:cubicBezTo>
                  <a:pt x="8621" y="6567"/>
                  <a:pt x="9014" y="6567"/>
                  <a:pt x="9418" y="6579"/>
                </a:cubicBezTo>
                <a:cubicBezTo>
                  <a:pt x="9492" y="6607"/>
                  <a:pt x="9562" y="6619"/>
                  <a:pt x="9634" y="6619"/>
                </a:cubicBezTo>
                <a:cubicBezTo>
                  <a:pt x="9714" y="6619"/>
                  <a:pt x="9795" y="6604"/>
                  <a:pt x="9883" y="6579"/>
                </a:cubicBezTo>
                <a:cubicBezTo>
                  <a:pt x="9904" y="6572"/>
                  <a:pt x="9926" y="6569"/>
                  <a:pt x="9949" y="6569"/>
                </a:cubicBezTo>
                <a:cubicBezTo>
                  <a:pt x="10048" y="6569"/>
                  <a:pt x="10155" y="6622"/>
                  <a:pt x="10264" y="6622"/>
                </a:cubicBezTo>
                <a:cubicBezTo>
                  <a:pt x="10307" y="6622"/>
                  <a:pt x="10351" y="6614"/>
                  <a:pt x="10395" y="6591"/>
                </a:cubicBezTo>
                <a:cubicBezTo>
                  <a:pt x="10407" y="6591"/>
                  <a:pt x="10407" y="6579"/>
                  <a:pt x="10419" y="6567"/>
                </a:cubicBezTo>
                <a:cubicBezTo>
                  <a:pt x="10505" y="6582"/>
                  <a:pt x="10592" y="6587"/>
                  <a:pt x="10679" y="6587"/>
                </a:cubicBezTo>
                <a:cubicBezTo>
                  <a:pt x="10883" y="6587"/>
                  <a:pt x="11089" y="6559"/>
                  <a:pt x="11293" y="6559"/>
                </a:cubicBezTo>
                <a:cubicBezTo>
                  <a:pt x="11351" y="6559"/>
                  <a:pt x="11409" y="6561"/>
                  <a:pt x="11466" y="6567"/>
                </a:cubicBezTo>
                <a:lnTo>
                  <a:pt x="12216" y="6567"/>
                </a:lnTo>
                <a:cubicBezTo>
                  <a:pt x="12270" y="6602"/>
                  <a:pt x="12324" y="6620"/>
                  <a:pt x="12379" y="6620"/>
                </a:cubicBezTo>
                <a:cubicBezTo>
                  <a:pt x="12434" y="6620"/>
                  <a:pt x="12490" y="6602"/>
                  <a:pt x="12550" y="6567"/>
                </a:cubicBezTo>
                <a:lnTo>
                  <a:pt x="12609" y="6567"/>
                </a:lnTo>
                <a:cubicBezTo>
                  <a:pt x="12693" y="6632"/>
                  <a:pt x="12782" y="6650"/>
                  <a:pt x="12873" y="6650"/>
                </a:cubicBezTo>
                <a:cubicBezTo>
                  <a:pt x="12963" y="6650"/>
                  <a:pt x="13056" y="6632"/>
                  <a:pt x="13145" y="6626"/>
                </a:cubicBezTo>
                <a:cubicBezTo>
                  <a:pt x="13169" y="6626"/>
                  <a:pt x="13193" y="6638"/>
                  <a:pt x="13217" y="6638"/>
                </a:cubicBezTo>
                <a:cubicBezTo>
                  <a:pt x="13356" y="6610"/>
                  <a:pt x="13495" y="6599"/>
                  <a:pt x="13635" y="6599"/>
                </a:cubicBezTo>
                <a:cubicBezTo>
                  <a:pt x="13734" y="6599"/>
                  <a:pt x="13832" y="6605"/>
                  <a:pt x="13931" y="6614"/>
                </a:cubicBezTo>
                <a:cubicBezTo>
                  <a:pt x="13980" y="6619"/>
                  <a:pt x="14035" y="6623"/>
                  <a:pt x="14091" y="6623"/>
                </a:cubicBezTo>
                <a:cubicBezTo>
                  <a:pt x="14183" y="6623"/>
                  <a:pt x="14278" y="6611"/>
                  <a:pt x="14360" y="6567"/>
                </a:cubicBezTo>
                <a:lnTo>
                  <a:pt x="14395" y="6567"/>
                </a:lnTo>
                <a:lnTo>
                  <a:pt x="14419" y="6555"/>
                </a:lnTo>
                <a:cubicBezTo>
                  <a:pt x="14629" y="6599"/>
                  <a:pt x="14842" y="6618"/>
                  <a:pt x="15054" y="6618"/>
                </a:cubicBezTo>
                <a:cubicBezTo>
                  <a:pt x="15298" y="6618"/>
                  <a:pt x="15541" y="6593"/>
                  <a:pt x="15776" y="6555"/>
                </a:cubicBezTo>
                <a:cubicBezTo>
                  <a:pt x="15924" y="6576"/>
                  <a:pt x="16071" y="6601"/>
                  <a:pt x="16222" y="6601"/>
                </a:cubicBezTo>
                <a:cubicBezTo>
                  <a:pt x="16326" y="6601"/>
                  <a:pt x="16431" y="6589"/>
                  <a:pt x="16538" y="6555"/>
                </a:cubicBezTo>
                <a:cubicBezTo>
                  <a:pt x="16569" y="6586"/>
                  <a:pt x="16597" y="6604"/>
                  <a:pt x="16625" y="6604"/>
                </a:cubicBezTo>
                <a:cubicBezTo>
                  <a:pt x="16651" y="6604"/>
                  <a:pt x="16677" y="6589"/>
                  <a:pt x="16705" y="6555"/>
                </a:cubicBezTo>
                <a:lnTo>
                  <a:pt x="16765" y="6555"/>
                </a:lnTo>
                <a:cubicBezTo>
                  <a:pt x="16788" y="6567"/>
                  <a:pt x="16800" y="6567"/>
                  <a:pt x="16824" y="6567"/>
                </a:cubicBezTo>
                <a:cubicBezTo>
                  <a:pt x="16911" y="6580"/>
                  <a:pt x="17001" y="6597"/>
                  <a:pt x="17090" y="6597"/>
                </a:cubicBezTo>
                <a:cubicBezTo>
                  <a:pt x="17161" y="6597"/>
                  <a:pt x="17232" y="6586"/>
                  <a:pt x="17300" y="6555"/>
                </a:cubicBezTo>
                <a:cubicBezTo>
                  <a:pt x="17389" y="6565"/>
                  <a:pt x="17480" y="6571"/>
                  <a:pt x="17573" y="6571"/>
                </a:cubicBezTo>
                <a:cubicBezTo>
                  <a:pt x="17704" y="6571"/>
                  <a:pt x="17840" y="6559"/>
                  <a:pt x="17979" y="6531"/>
                </a:cubicBezTo>
                <a:cubicBezTo>
                  <a:pt x="18400" y="6531"/>
                  <a:pt x="18820" y="6552"/>
                  <a:pt x="19241" y="6552"/>
                </a:cubicBezTo>
                <a:cubicBezTo>
                  <a:pt x="19451" y="6552"/>
                  <a:pt x="19662" y="6547"/>
                  <a:pt x="19872" y="6531"/>
                </a:cubicBezTo>
                <a:cubicBezTo>
                  <a:pt x="20055" y="6578"/>
                  <a:pt x="20238" y="6594"/>
                  <a:pt x="20422" y="6594"/>
                </a:cubicBezTo>
                <a:cubicBezTo>
                  <a:pt x="20813" y="6594"/>
                  <a:pt x="21205" y="6521"/>
                  <a:pt x="21597" y="6521"/>
                </a:cubicBezTo>
                <a:cubicBezTo>
                  <a:pt x="21677" y="6521"/>
                  <a:pt x="21757" y="6524"/>
                  <a:pt x="21837" y="6531"/>
                </a:cubicBezTo>
                <a:cubicBezTo>
                  <a:pt x="21980" y="6607"/>
                  <a:pt x="22119" y="6625"/>
                  <a:pt x="22262" y="6625"/>
                </a:cubicBezTo>
                <a:cubicBezTo>
                  <a:pt x="22345" y="6625"/>
                  <a:pt x="22428" y="6619"/>
                  <a:pt x="22515" y="6614"/>
                </a:cubicBezTo>
                <a:cubicBezTo>
                  <a:pt x="22557" y="6603"/>
                  <a:pt x="22598" y="6598"/>
                  <a:pt x="22639" y="6598"/>
                </a:cubicBezTo>
                <a:cubicBezTo>
                  <a:pt x="22758" y="6598"/>
                  <a:pt x="22873" y="6636"/>
                  <a:pt x="22992" y="6636"/>
                </a:cubicBezTo>
                <a:cubicBezTo>
                  <a:pt x="23039" y="6636"/>
                  <a:pt x="23086" y="6631"/>
                  <a:pt x="23134" y="6614"/>
                </a:cubicBezTo>
                <a:cubicBezTo>
                  <a:pt x="23452" y="6614"/>
                  <a:pt x="23769" y="6620"/>
                  <a:pt x="24087" y="6620"/>
                </a:cubicBezTo>
                <a:cubicBezTo>
                  <a:pt x="24246" y="6620"/>
                  <a:pt x="24404" y="6618"/>
                  <a:pt x="24563" y="6614"/>
                </a:cubicBezTo>
                <a:cubicBezTo>
                  <a:pt x="24581" y="6613"/>
                  <a:pt x="24598" y="6612"/>
                  <a:pt x="24615" y="6612"/>
                </a:cubicBezTo>
                <a:cubicBezTo>
                  <a:pt x="24761" y="6612"/>
                  <a:pt x="24900" y="6668"/>
                  <a:pt x="25041" y="6668"/>
                </a:cubicBezTo>
                <a:cubicBezTo>
                  <a:pt x="25111" y="6668"/>
                  <a:pt x="25181" y="6654"/>
                  <a:pt x="25254" y="6614"/>
                </a:cubicBezTo>
                <a:cubicBezTo>
                  <a:pt x="25674" y="6678"/>
                  <a:pt x="26090" y="6688"/>
                  <a:pt x="26510" y="6688"/>
                </a:cubicBezTo>
                <a:cubicBezTo>
                  <a:pt x="26721" y="6688"/>
                  <a:pt x="26933" y="6686"/>
                  <a:pt x="27147" y="6686"/>
                </a:cubicBezTo>
                <a:cubicBezTo>
                  <a:pt x="27282" y="6702"/>
                  <a:pt x="27415" y="6710"/>
                  <a:pt x="27547" y="6710"/>
                </a:cubicBezTo>
                <a:cubicBezTo>
                  <a:pt x="27800" y="6710"/>
                  <a:pt x="28047" y="6681"/>
                  <a:pt x="28290" y="6626"/>
                </a:cubicBezTo>
                <a:cubicBezTo>
                  <a:pt x="28381" y="6663"/>
                  <a:pt x="28472" y="6678"/>
                  <a:pt x="28563" y="6678"/>
                </a:cubicBezTo>
                <a:cubicBezTo>
                  <a:pt x="28591" y="6678"/>
                  <a:pt x="28619" y="6677"/>
                  <a:pt x="28647" y="6674"/>
                </a:cubicBezTo>
                <a:cubicBezTo>
                  <a:pt x="28856" y="6661"/>
                  <a:pt x="29065" y="6651"/>
                  <a:pt x="29272" y="6651"/>
                </a:cubicBezTo>
                <a:cubicBezTo>
                  <a:pt x="29442" y="6651"/>
                  <a:pt x="29611" y="6658"/>
                  <a:pt x="29778" y="6674"/>
                </a:cubicBezTo>
                <a:cubicBezTo>
                  <a:pt x="29802" y="6686"/>
                  <a:pt x="29829" y="6692"/>
                  <a:pt x="29855" y="6692"/>
                </a:cubicBezTo>
                <a:cubicBezTo>
                  <a:pt x="29882" y="6692"/>
                  <a:pt x="29909" y="6686"/>
                  <a:pt x="29933" y="6674"/>
                </a:cubicBezTo>
                <a:cubicBezTo>
                  <a:pt x="30040" y="6674"/>
                  <a:pt x="30135" y="6686"/>
                  <a:pt x="30231" y="6686"/>
                </a:cubicBezTo>
                <a:cubicBezTo>
                  <a:pt x="30391" y="6728"/>
                  <a:pt x="30555" y="6733"/>
                  <a:pt x="30719" y="6733"/>
                </a:cubicBezTo>
                <a:cubicBezTo>
                  <a:pt x="30784" y="6733"/>
                  <a:pt x="30850" y="6733"/>
                  <a:pt x="30915" y="6733"/>
                </a:cubicBezTo>
                <a:cubicBezTo>
                  <a:pt x="31013" y="6733"/>
                  <a:pt x="31110" y="6735"/>
                  <a:pt x="31207" y="6745"/>
                </a:cubicBezTo>
                <a:cubicBezTo>
                  <a:pt x="31512" y="6745"/>
                  <a:pt x="31816" y="6706"/>
                  <a:pt x="32121" y="6706"/>
                </a:cubicBezTo>
                <a:cubicBezTo>
                  <a:pt x="32293" y="6706"/>
                  <a:pt x="32464" y="6719"/>
                  <a:pt x="32636" y="6757"/>
                </a:cubicBezTo>
                <a:cubicBezTo>
                  <a:pt x="32659" y="6745"/>
                  <a:pt x="32659" y="6733"/>
                  <a:pt x="32671" y="6733"/>
                </a:cubicBezTo>
                <a:cubicBezTo>
                  <a:pt x="32671" y="6733"/>
                  <a:pt x="32671" y="6745"/>
                  <a:pt x="32683" y="6745"/>
                </a:cubicBezTo>
                <a:cubicBezTo>
                  <a:pt x="32671" y="6757"/>
                  <a:pt x="32659" y="6757"/>
                  <a:pt x="32636" y="6769"/>
                </a:cubicBezTo>
                <a:cubicBezTo>
                  <a:pt x="32773" y="6823"/>
                  <a:pt x="32912" y="6844"/>
                  <a:pt x="33052" y="6844"/>
                </a:cubicBezTo>
                <a:cubicBezTo>
                  <a:pt x="33192" y="6844"/>
                  <a:pt x="33332" y="6823"/>
                  <a:pt x="33469" y="6793"/>
                </a:cubicBezTo>
                <a:cubicBezTo>
                  <a:pt x="33530" y="6830"/>
                  <a:pt x="33589" y="6843"/>
                  <a:pt x="33648" y="6843"/>
                </a:cubicBezTo>
                <a:cubicBezTo>
                  <a:pt x="33787" y="6843"/>
                  <a:pt x="33921" y="6769"/>
                  <a:pt x="34066" y="6769"/>
                </a:cubicBezTo>
                <a:cubicBezTo>
                  <a:pt x="34073" y="6769"/>
                  <a:pt x="34081" y="6769"/>
                  <a:pt x="34088" y="6769"/>
                </a:cubicBezTo>
                <a:cubicBezTo>
                  <a:pt x="34291" y="6829"/>
                  <a:pt x="34505" y="6829"/>
                  <a:pt x="34707" y="6853"/>
                </a:cubicBezTo>
                <a:cubicBezTo>
                  <a:pt x="34746" y="6855"/>
                  <a:pt x="34785" y="6856"/>
                  <a:pt x="34824" y="6856"/>
                </a:cubicBezTo>
                <a:cubicBezTo>
                  <a:pt x="35192" y="6856"/>
                  <a:pt x="35553" y="6768"/>
                  <a:pt x="35930" y="6768"/>
                </a:cubicBezTo>
                <a:cubicBezTo>
                  <a:pt x="35951" y="6768"/>
                  <a:pt x="35972" y="6769"/>
                  <a:pt x="35993" y="6769"/>
                </a:cubicBezTo>
                <a:cubicBezTo>
                  <a:pt x="36029" y="6769"/>
                  <a:pt x="36077" y="6793"/>
                  <a:pt x="36124" y="6793"/>
                </a:cubicBezTo>
                <a:cubicBezTo>
                  <a:pt x="36243" y="6864"/>
                  <a:pt x="36374" y="6853"/>
                  <a:pt x="36529" y="6864"/>
                </a:cubicBezTo>
                <a:cubicBezTo>
                  <a:pt x="36568" y="6866"/>
                  <a:pt x="36607" y="6867"/>
                  <a:pt x="36646" y="6867"/>
                </a:cubicBezTo>
                <a:cubicBezTo>
                  <a:pt x="37036" y="6867"/>
                  <a:pt x="37432" y="6783"/>
                  <a:pt x="37823" y="6783"/>
                </a:cubicBezTo>
                <a:cubicBezTo>
                  <a:pt x="37896" y="6783"/>
                  <a:pt x="37969" y="6786"/>
                  <a:pt x="38041" y="6793"/>
                </a:cubicBezTo>
                <a:lnTo>
                  <a:pt x="38077" y="6805"/>
                </a:lnTo>
                <a:lnTo>
                  <a:pt x="38101" y="6793"/>
                </a:lnTo>
                <a:cubicBezTo>
                  <a:pt x="38118" y="6797"/>
                  <a:pt x="38135" y="6798"/>
                  <a:pt x="38152" y="6798"/>
                </a:cubicBezTo>
                <a:cubicBezTo>
                  <a:pt x="38283" y="6798"/>
                  <a:pt x="38396" y="6695"/>
                  <a:pt x="38529" y="6695"/>
                </a:cubicBezTo>
                <a:cubicBezTo>
                  <a:pt x="38541" y="6695"/>
                  <a:pt x="38553" y="6696"/>
                  <a:pt x="38565" y="6698"/>
                </a:cubicBezTo>
                <a:cubicBezTo>
                  <a:pt x="38634" y="6744"/>
                  <a:pt x="38698" y="6770"/>
                  <a:pt x="38764" y="6770"/>
                </a:cubicBezTo>
                <a:cubicBezTo>
                  <a:pt x="38800" y="6770"/>
                  <a:pt x="38837" y="6762"/>
                  <a:pt x="38874" y="6745"/>
                </a:cubicBezTo>
                <a:cubicBezTo>
                  <a:pt x="38996" y="6705"/>
                  <a:pt x="39113" y="6691"/>
                  <a:pt x="39231" y="6691"/>
                </a:cubicBezTo>
                <a:cubicBezTo>
                  <a:pt x="39322" y="6691"/>
                  <a:pt x="39412" y="6699"/>
                  <a:pt x="39506" y="6710"/>
                </a:cubicBezTo>
                <a:cubicBezTo>
                  <a:pt x="39529" y="6716"/>
                  <a:pt x="39555" y="6718"/>
                  <a:pt x="39581" y="6718"/>
                </a:cubicBezTo>
                <a:cubicBezTo>
                  <a:pt x="39660" y="6718"/>
                  <a:pt x="39750" y="6698"/>
                  <a:pt x="39839" y="6698"/>
                </a:cubicBezTo>
                <a:cubicBezTo>
                  <a:pt x="39895" y="6708"/>
                  <a:pt x="39949" y="6712"/>
                  <a:pt x="40001" y="6712"/>
                </a:cubicBezTo>
                <a:cubicBezTo>
                  <a:pt x="40141" y="6712"/>
                  <a:pt x="40272" y="6681"/>
                  <a:pt x="40410" y="6638"/>
                </a:cubicBezTo>
                <a:cubicBezTo>
                  <a:pt x="40577" y="6591"/>
                  <a:pt x="40768" y="6591"/>
                  <a:pt x="40839" y="6400"/>
                </a:cubicBezTo>
                <a:cubicBezTo>
                  <a:pt x="41256" y="6055"/>
                  <a:pt x="41351" y="5614"/>
                  <a:pt x="41291" y="5102"/>
                </a:cubicBezTo>
                <a:cubicBezTo>
                  <a:pt x="41303" y="4995"/>
                  <a:pt x="41387" y="4900"/>
                  <a:pt x="41291" y="4793"/>
                </a:cubicBezTo>
                <a:lnTo>
                  <a:pt x="41291" y="4733"/>
                </a:lnTo>
                <a:cubicBezTo>
                  <a:pt x="41422" y="4614"/>
                  <a:pt x="41351" y="4436"/>
                  <a:pt x="41375" y="4281"/>
                </a:cubicBezTo>
                <a:cubicBezTo>
                  <a:pt x="41482" y="4174"/>
                  <a:pt x="41387" y="4019"/>
                  <a:pt x="41470" y="3900"/>
                </a:cubicBezTo>
                <a:cubicBezTo>
                  <a:pt x="41839" y="3805"/>
                  <a:pt x="41720" y="3352"/>
                  <a:pt x="42018" y="3185"/>
                </a:cubicBezTo>
                <a:cubicBezTo>
                  <a:pt x="41911" y="3078"/>
                  <a:pt x="41863" y="2995"/>
                  <a:pt x="41851" y="2947"/>
                </a:cubicBezTo>
                <a:cubicBezTo>
                  <a:pt x="41827" y="2876"/>
                  <a:pt x="41780" y="2828"/>
                  <a:pt x="41708" y="2804"/>
                </a:cubicBezTo>
                <a:cubicBezTo>
                  <a:pt x="41649" y="2662"/>
                  <a:pt x="41553" y="2542"/>
                  <a:pt x="41541" y="2400"/>
                </a:cubicBezTo>
                <a:cubicBezTo>
                  <a:pt x="41530" y="2102"/>
                  <a:pt x="41494" y="1816"/>
                  <a:pt x="41482" y="1519"/>
                </a:cubicBezTo>
                <a:cubicBezTo>
                  <a:pt x="41649" y="1257"/>
                  <a:pt x="41494" y="971"/>
                  <a:pt x="41470" y="697"/>
                </a:cubicBezTo>
                <a:cubicBezTo>
                  <a:pt x="41315" y="495"/>
                  <a:pt x="41149" y="280"/>
                  <a:pt x="40875" y="245"/>
                </a:cubicBezTo>
                <a:cubicBezTo>
                  <a:pt x="40815" y="197"/>
                  <a:pt x="40732" y="161"/>
                  <a:pt x="40649" y="161"/>
                </a:cubicBezTo>
                <a:cubicBezTo>
                  <a:pt x="40518" y="131"/>
                  <a:pt x="40397" y="84"/>
                  <a:pt x="40262" y="84"/>
                </a:cubicBezTo>
                <a:cubicBezTo>
                  <a:pt x="40237" y="84"/>
                  <a:pt x="40211" y="86"/>
                  <a:pt x="40184" y="90"/>
                </a:cubicBezTo>
                <a:cubicBezTo>
                  <a:pt x="40148" y="90"/>
                  <a:pt x="40137" y="78"/>
                  <a:pt x="40113" y="78"/>
                </a:cubicBezTo>
                <a:cubicBezTo>
                  <a:pt x="40090" y="27"/>
                  <a:pt x="40062" y="14"/>
                  <a:pt x="40033" y="14"/>
                </a:cubicBezTo>
                <a:cubicBezTo>
                  <a:pt x="40000" y="14"/>
                  <a:pt x="39965" y="30"/>
                  <a:pt x="39934" y="30"/>
                </a:cubicBezTo>
                <a:cubicBezTo>
                  <a:pt x="39779" y="30"/>
                  <a:pt x="39672" y="161"/>
                  <a:pt x="39517" y="161"/>
                </a:cubicBezTo>
                <a:cubicBezTo>
                  <a:pt x="39434" y="78"/>
                  <a:pt x="39336" y="60"/>
                  <a:pt x="39236" y="60"/>
                </a:cubicBezTo>
                <a:cubicBezTo>
                  <a:pt x="39161" y="60"/>
                  <a:pt x="39086" y="70"/>
                  <a:pt x="39015" y="70"/>
                </a:cubicBezTo>
                <a:cubicBezTo>
                  <a:pt x="38991" y="70"/>
                  <a:pt x="38968" y="69"/>
                  <a:pt x="38946" y="66"/>
                </a:cubicBezTo>
                <a:cubicBezTo>
                  <a:pt x="38761" y="36"/>
                  <a:pt x="38577" y="15"/>
                  <a:pt x="38394" y="15"/>
                </a:cubicBezTo>
                <a:cubicBezTo>
                  <a:pt x="38211" y="15"/>
                  <a:pt x="38029" y="36"/>
                  <a:pt x="37851" y="90"/>
                </a:cubicBezTo>
                <a:cubicBezTo>
                  <a:pt x="37789" y="76"/>
                  <a:pt x="37735" y="62"/>
                  <a:pt x="37680" y="62"/>
                </a:cubicBezTo>
                <a:cubicBezTo>
                  <a:pt x="37639" y="62"/>
                  <a:pt x="37598" y="70"/>
                  <a:pt x="37553" y="90"/>
                </a:cubicBezTo>
                <a:lnTo>
                  <a:pt x="37481" y="90"/>
                </a:lnTo>
                <a:cubicBezTo>
                  <a:pt x="37430" y="88"/>
                  <a:pt x="37378" y="87"/>
                  <a:pt x="37326" y="87"/>
                </a:cubicBezTo>
                <a:cubicBezTo>
                  <a:pt x="37246" y="87"/>
                  <a:pt x="37167" y="89"/>
                  <a:pt x="37088" y="89"/>
                </a:cubicBezTo>
                <a:cubicBezTo>
                  <a:pt x="36921" y="89"/>
                  <a:pt x="36755" y="82"/>
                  <a:pt x="36588" y="42"/>
                </a:cubicBezTo>
                <a:cubicBezTo>
                  <a:pt x="36490" y="15"/>
                  <a:pt x="36387" y="0"/>
                  <a:pt x="36286" y="0"/>
                </a:cubicBezTo>
                <a:close/>
              </a:path>
            </a:pathLst>
          </a:custGeom>
          <a:solidFill>
            <a:srgbClr val="FFD9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84542D"/>
              </a:solidFill>
              <a:effectLst/>
              <a:uLnTx/>
              <a:uFillTx/>
              <a:latin typeface="Amatic SC"/>
              <a:cs typeface="Surafont Sanukchang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EE1B88-E004-42C3-9427-0C457420CE4A}"/>
              </a:ext>
            </a:extLst>
          </p:cNvPr>
          <p:cNvSpPr txBox="1"/>
          <p:nvPr/>
        </p:nvSpPr>
        <p:spPr>
          <a:xfrm>
            <a:off x="1837848" y="2627720"/>
            <a:ext cx="84558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นักเรียนศึกษาและรวบรวมข้อมูลเกี่ยวกับ</a:t>
            </a:r>
          </a:p>
          <a:p>
            <a:pPr algn="ctr"/>
            <a:r>
              <a:rPr lang="th-TH" sz="4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อาหารสำรับภาคใต้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B0C0B6F5-980B-864B-931B-3592BDA8AD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386" y="178854"/>
            <a:ext cx="943649" cy="87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93896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สี่เหลี่ยมผืนผ้า 13">
            <a:extLst>
              <a:ext uri="{FF2B5EF4-FFF2-40B4-BE49-F238E27FC236}">
                <a16:creationId xmlns:a16="http://schemas.microsoft.com/office/drawing/2014/main" id="{39BDDA8F-CA91-4484-B826-99B59763319D}"/>
              </a:ext>
            </a:extLst>
          </p:cNvPr>
          <p:cNvSpPr/>
          <p:nvPr/>
        </p:nvSpPr>
        <p:spPr>
          <a:xfrm>
            <a:off x="-147654" y="-87546"/>
            <a:ext cx="12426849" cy="532800"/>
          </a:xfrm>
          <a:prstGeom prst="rect">
            <a:avLst/>
          </a:prstGeom>
          <a:solidFill>
            <a:srgbClr val="EEBE65"/>
          </a:solidFill>
          <a:ln>
            <a:solidFill>
              <a:srgbClr val="EEBE65"/>
            </a:solidFill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AC611C1B-3961-4652-BD59-D0555EAFDAD1}"/>
              </a:ext>
            </a:extLst>
          </p:cNvPr>
          <p:cNvSpPr>
            <a:spLocks/>
          </p:cNvSpPr>
          <p:nvPr/>
        </p:nvSpPr>
        <p:spPr bwMode="auto">
          <a:xfrm>
            <a:off x="-72236" y="6451084"/>
            <a:ext cx="12351431" cy="388800"/>
          </a:xfrm>
          <a:prstGeom prst="rect">
            <a:avLst/>
          </a:prstGeom>
          <a:solidFill>
            <a:srgbClr val="EEBE65"/>
          </a:solidFill>
          <a:ln>
            <a:solidFill>
              <a:srgbClr val="EEBE65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72248" tIns="72248" rIns="72248" bIns="72248" anchor="ctr"/>
          <a:lstStyle>
            <a:lvl1pPr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 charset="0"/>
              <a:sym typeface="Helvetica Light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D0C1452-B725-48AD-95E4-0093EE690C78}"/>
              </a:ext>
            </a:extLst>
          </p:cNvPr>
          <p:cNvSpPr/>
          <p:nvPr/>
        </p:nvSpPr>
        <p:spPr>
          <a:xfrm>
            <a:off x="1944620" y="1255556"/>
            <a:ext cx="8242300" cy="4346888"/>
          </a:xfrm>
          <a:prstGeom prst="roundRect">
            <a:avLst>
              <a:gd name="adj" fmla="val 8779"/>
            </a:avLst>
          </a:prstGeom>
          <a:solidFill>
            <a:srgbClr val="FCF6E8">
              <a:alpha val="89804"/>
            </a:srgbClr>
          </a:solidFill>
          <a:ln w="28575" cap="flat">
            <a:solidFill>
              <a:srgbClr val="FFD966">
                <a:lumMod val="60000"/>
                <a:lumOff val="40000"/>
              </a:srgbClr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cs typeface="Surafont Sanukchang"/>
            </a:endParaRPr>
          </a:p>
        </p:txBody>
      </p:sp>
      <p:sp>
        <p:nvSpPr>
          <p:cNvPr id="6" name="Google Shape;847;p54">
            <a:extLst>
              <a:ext uri="{FF2B5EF4-FFF2-40B4-BE49-F238E27FC236}">
                <a16:creationId xmlns:a16="http://schemas.microsoft.com/office/drawing/2014/main" id="{67461453-E9D6-47EB-90DA-45FB21C16D25}"/>
              </a:ext>
            </a:extLst>
          </p:cNvPr>
          <p:cNvSpPr/>
          <p:nvPr/>
        </p:nvSpPr>
        <p:spPr>
          <a:xfrm>
            <a:off x="1615287" y="1389227"/>
            <a:ext cx="8976384" cy="4079544"/>
          </a:xfrm>
          <a:custGeom>
            <a:avLst/>
            <a:gdLst/>
            <a:ahLst/>
            <a:cxnLst/>
            <a:rect l="l" t="t" r="r" b="b"/>
            <a:pathLst>
              <a:path w="42018" h="6868" extrusionOk="0">
                <a:moveTo>
                  <a:pt x="9776" y="364"/>
                </a:moveTo>
                <a:cubicBezTo>
                  <a:pt x="9785" y="365"/>
                  <a:pt x="9795" y="367"/>
                  <a:pt x="9811" y="376"/>
                </a:cubicBezTo>
                <a:cubicBezTo>
                  <a:pt x="9811" y="387"/>
                  <a:pt x="9788" y="387"/>
                  <a:pt x="9788" y="387"/>
                </a:cubicBezTo>
                <a:cubicBezTo>
                  <a:pt x="9788" y="376"/>
                  <a:pt x="9776" y="376"/>
                  <a:pt x="9776" y="364"/>
                </a:cubicBezTo>
                <a:close/>
                <a:moveTo>
                  <a:pt x="3703" y="459"/>
                </a:moveTo>
                <a:cubicBezTo>
                  <a:pt x="3703" y="483"/>
                  <a:pt x="3692" y="483"/>
                  <a:pt x="3692" y="483"/>
                </a:cubicBezTo>
                <a:cubicBezTo>
                  <a:pt x="3692" y="483"/>
                  <a:pt x="3692" y="459"/>
                  <a:pt x="3680" y="459"/>
                </a:cubicBezTo>
                <a:close/>
                <a:moveTo>
                  <a:pt x="12276" y="637"/>
                </a:moveTo>
                <a:cubicBezTo>
                  <a:pt x="12264" y="661"/>
                  <a:pt x="12264" y="673"/>
                  <a:pt x="12264" y="673"/>
                </a:cubicBezTo>
                <a:cubicBezTo>
                  <a:pt x="12264" y="661"/>
                  <a:pt x="12264" y="637"/>
                  <a:pt x="12276" y="637"/>
                </a:cubicBezTo>
                <a:close/>
                <a:moveTo>
                  <a:pt x="13026" y="816"/>
                </a:moveTo>
                <a:lnTo>
                  <a:pt x="13038" y="840"/>
                </a:lnTo>
                <a:cubicBezTo>
                  <a:pt x="13026" y="840"/>
                  <a:pt x="13026" y="840"/>
                  <a:pt x="13026" y="816"/>
                </a:cubicBezTo>
                <a:close/>
                <a:moveTo>
                  <a:pt x="27683" y="899"/>
                </a:moveTo>
                <a:cubicBezTo>
                  <a:pt x="27683" y="923"/>
                  <a:pt x="27671" y="923"/>
                  <a:pt x="27659" y="935"/>
                </a:cubicBezTo>
                <a:cubicBezTo>
                  <a:pt x="27659" y="923"/>
                  <a:pt x="27671" y="911"/>
                  <a:pt x="27683" y="899"/>
                </a:cubicBezTo>
                <a:close/>
                <a:moveTo>
                  <a:pt x="751" y="1209"/>
                </a:moveTo>
                <a:lnTo>
                  <a:pt x="751" y="1280"/>
                </a:lnTo>
                <a:cubicBezTo>
                  <a:pt x="727" y="1257"/>
                  <a:pt x="727" y="1233"/>
                  <a:pt x="751" y="1209"/>
                </a:cubicBezTo>
                <a:close/>
                <a:moveTo>
                  <a:pt x="11142" y="1408"/>
                </a:moveTo>
                <a:cubicBezTo>
                  <a:pt x="11149" y="1410"/>
                  <a:pt x="11158" y="1411"/>
                  <a:pt x="11169" y="1411"/>
                </a:cubicBezTo>
                <a:lnTo>
                  <a:pt x="11145" y="1411"/>
                </a:lnTo>
                <a:cubicBezTo>
                  <a:pt x="11144" y="1410"/>
                  <a:pt x="11143" y="1409"/>
                  <a:pt x="11142" y="1408"/>
                </a:cubicBezTo>
                <a:close/>
                <a:moveTo>
                  <a:pt x="30650" y="1442"/>
                </a:moveTo>
                <a:cubicBezTo>
                  <a:pt x="30653" y="1442"/>
                  <a:pt x="30655" y="1443"/>
                  <a:pt x="30659" y="1447"/>
                </a:cubicBezTo>
                <a:lnTo>
                  <a:pt x="30623" y="1447"/>
                </a:lnTo>
                <a:cubicBezTo>
                  <a:pt x="30639" y="1447"/>
                  <a:pt x="30645" y="1442"/>
                  <a:pt x="30650" y="1442"/>
                </a:cubicBezTo>
                <a:close/>
                <a:moveTo>
                  <a:pt x="29457" y="1519"/>
                </a:moveTo>
                <a:lnTo>
                  <a:pt x="29445" y="1530"/>
                </a:lnTo>
                <a:cubicBezTo>
                  <a:pt x="29445" y="1519"/>
                  <a:pt x="29457" y="1519"/>
                  <a:pt x="29457" y="1519"/>
                </a:cubicBezTo>
                <a:close/>
                <a:moveTo>
                  <a:pt x="21658" y="1685"/>
                </a:moveTo>
                <a:lnTo>
                  <a:pt x="21658" y="1685"/>
                </a:lnTo>
                <a:cubicBezTo>
                  <a:pt x="21634" y="1697"/>
                  <a:pt x="21634" y="1709"/>
                  <a:pt x="21622" y="1709"/>
                </a:cubicBezTo>
                <a:cubicBezTo>
                  <a:pt x="21622" y="1697"/>
                  <a:pt x="21634" y="1697"/>
                  <a:pt x="21658" y="1685"/>
                </a:cubicBezTo>
                <a:close/>
                <a:moveTo>
                  <a:pt x="25135" y="2114"/>
                </a:moveTo>
                <a:cubicBezTo>
                  <a:pt x="25151" y="2114"/>
                  <a:pt x="25156" y="2119"/>
                  <a:pt x="25151" y="2119"/>
                </a:cubicBezTo>
                <a:cubicBezTo>
                  <a:pt x="25148" y="2119"/>
                  <a:pt x="25143" y="2118"/>
                  <a:pt x="25135" y="2114"/>
                </a:cubicBezTo>
                <a:close/>
                <a:moveTo>
                  <a:pt x="36323" y="2139"/>
                </a:moveTo>
                <a:cubicBezTo>
                  <a:pt x="36325" y="2139"/>
                  <a:pt x="36323" y="2150"/>
                  <a:pt x="36315" y="2150"/>
                </a:cubicBezTo>
                <a:cubicBezTo>
                  <a:pt x="36319" y="2142"/>
                  <a:pt x="36321" y="2139"/>
                  <a:pt x="36323" y="2139"/>
                </a:cubicBezTo>
                <a:close/>
                <a:moveTo>
                  <a:pt x="31258" y="2347"/>
                </a:moveTo>
                <a:cubicBezTo>
                  <a:pt x="31260" y="2347"/>
                  <a:pt x="31262" y="2348"/>
                  <a:pt x="31266" y="2352"/>
                </a:cubicBezTo>
                <a:cubicBezTo>
                  <a:pt x="31258" y="2352"/>
                  <a:pt x="31256" y="2347"/>
                  <a:pt x="31258" y="2347"/>
                </a:cubicBezTo>
                <a:close/>
                <a:moveTo>
                  <a:pt x="31262" y="2343"/>
                </a:moveTo>
                <a:cubicBezTo>
                  <a:pt x="31263" y="2343"/>
                  <a:pt x="31266" y="2346"/>
                  <a:pt x="31266" y="2352"/>
                </a:cubicBezTo>
                <a:cubicBezTo>
                  <a:pt x="31260" y="2346"/>
                  <a:pt x="31260" y="2343"/>
                  <a:pt x="31262" y="2343"/>
                </a:cubicBezTo>
                <a:close/>
                <a:moveTo>
                  <a:pt x="21610" y="2364"/>
                </a:moveTo>
                <a:cubicBezTo>
                  <a:pt x="21610" y="2388"/>
                  <a:pt x="21610" y="2388"/>
                  <a:pt x="21599" y="2400"/>
                </a:cubicBezTo>
                <a:cubicBezTo>
                  <a:pt x="21610" y="2388"/>
                  <a:pt x="21610" y="2364"/>
                  <a:pt x="21610" y="2364"/>
                </a:cubicBezTo>
                <a:close/>
                <a:moveTo>
                  <a:pt x="29695" y="2388"/>
                </a:moveTo>
                <a:lnTo>
                  <a:pt x="29695" y="2388"/>
                </a:lnTo>
                <a:cubicBezTo>
                  <a:pt x="29707" y="2400"/>
                  <a:pt x="29695" y="2412"/>
                  <a:pt x="29671" y="2423"/>
                </a:cubicBezTo>
                <a:cubicBezTo>
                  <a:pt x="29671" y="2412"/>
                  <a:pt x="29695" y="2400"/>
                  <a:pt x="29695" y="2388"/>
                </a:cubicBezTo>
                <a:close/>
                <a:moveTo>
                  <a:pt x="30516" y="2412"/>
                </a:moveTo>
                <a:lnTo>
                  <a:pt x="30492" y="2423"/>
                </a:lnTo>
                <a:cubicBezTo>
                  <a:pt x="30492" y="2412"/>
                  <a:pt x="30516" y="2412"/>
                  <a:pt x="30516" y="2412"/>
                </a:cubicBezTo>
                <a:close/>
                <a:moveTo>
                  <a:pt x="274" y="2578"/>
                </a:moveTo>
                <a:cubicBezTo>
                  <a:pt x="286" y="2578"/>
                  <a:pt x="286" y="2590"/>
                  <a:pt x="286" y="2590"/>
                </a:cubicBezTo>
                <a:lnTo>
                  <a:pt x="274" y="2578"/>
                </a:lnTo>
                <a:close/>
                <a:moveTo>
                  <a:pt x="13586" y="2566"/>
                </a:moveTo>
                <a:cubicBezTo>
                  <a:pt x="13574" y="2578"/>
                  <a:pt x="13574" y="2578"/>
                  <a:pt x="13574" y="2590"/>
                </a:cubicBezTo>
                <a:lnTo>
                  <a:pt x="13574" y="2566"/>
                </a:lnTo>
                <a:close/>
                <a:moveTo>
                  <a:pt x="9621" y="2804"/>
                </a:moveTo>
                <a:cubicBezTo>
                  <a:pt x="9621" y="2816"/>
                  <a:pt x="9621" y="2828"/>
                  <a:pt x="9585" y="2840"/>
                </a:cubicBezTo>
                <a:cubicBezTo>
                  <a:pt x="9597" y="2828"/>
                  <a:pt x="9621" y="2816"/>
                  <a:pt x="9621" y="2804"/>
                </a:cubicBezTo>
                <a:close/>
                <a:moveTo>
                  <a:pt x="29064" y="2876"/>
                </a:moveTo>
                <a:cubicBezTo>
                  <a:pt x="29052" y="2888"/>
                  <a:pt x="29040" y="2888"/>
                  <a:pt x="29004" y="2888"/>
                </a:cubicBezTo>
                <a:lnTo>
                  <a:pt x="29004" y="2876"/>
                </a:lnTo>
                <a:close/>
                <a:moveTo>
                  <a:pt x="2691" y="3066"/>
                </a:moveTo>
                <a:cubicBezTo>
                  <a:pt x="2713" y="3066"/>
                  <a:pt x="2715" y="3076"/>
                  <a:pt x="2724" y="3078"/>
                </a:cubicBezTo>
                <a:lnTo>
                  <a:pt x="2724" y="3078"/>
                </a:lnTo>
                <a:cubicBezTo>
                  <a:pt x="2719" y="3077"/>
                  <a:pt x="2708" y="3075"/>
                  <a:pt x="2691" y="3066"/>
                </a:cubicBezTo>
                <a:close/>
                <a:moveTo>
                  <a:pt x="346" y="3102"/>
                </a:moveTo>
                <a:lnTo>
                  <a:pt x="346" y="3126"/>
                </a:lnTo>
                <a:cubicBezTo>
                  <a:pt x="346" y="3114"/>
                  <a:pt x="334" y="3114"/>
                  <a:pt x="346" y="3102"/>
                </a:cubicBezTo>
                <a:close/>
                <a:moveTo>
                  <a:pt x="7621" y="3138"/>
                </a:moveTo>
                <a:lnTo>
                  <a:pt x="7621" y="3173"/>
                </a:lnTo>
                <a:lnTo>
                  <a:pt x="7609" y="3173"/>
                </a:lnTo>
                <a:cubicBezTo>
                  <a:pt x="7609" y="3162"/>
                  <a:pt x="7621" y="3138"/>
                  <a:pt x="7621" y="3138"/>
                </a:cubicBezTo>
                <a:close/>
                <a:moveTo>
                  <a:pt x="33112" y="3281"/>
                </a:moveTo>
                <a:cubicBezTo>
                  <a:pt x="33136" y="3293"/>
                  <a:pt x="33136" y="3304"/>
                  <a:pt x="33112" y="3304"/>
                </a:cubicBezTo>
                <a:lnTo>
                  <a:pt x="33112" y="3281"/>
                </a:lnTo>
                <a:close/>
                <a:moveTo>
                  <a:pt x="10038" y="3376"/>
                </a:moveTo>
                <a:lnTo>
                  <a:pt x="10038" y="3412"/>
                </a:lnTo>
                <a:lnTo>
                  <a:pt x="10014" y="3388"/>
                </a:lnTo>
                <a:lnTo>
                  <a:pt x="10038" y="3376"/>
                </a:lnTo>
                <a:close/>
                <a:moveTo>
                  <a:pt x="24468" y="3412"/>
                </a:moveTo>
                <a:lnTo>
                  <a:pt x="24468" y="3424"/>
                </a:lnTo>
                <a:cubicBezTo>
                  <a:pt x="24468" y="3424"/>
                  <a:pt x="24456" y="3424"/>
                  <a:pt x="24456" y="3412"/>
                </a:cubicBezTo>
                <a:close/>
                <a:moveTo>
                  <a:pt x="28349" y="3424"/>
                </a:moveTo>
                <a:lnTo>
                  <a:pt x="28349" y="3435"/>
                </a:lnTo>
                <a:cubicBezTo>
                  <a:pt x="28337" y="3435"/>
                  <a:pt x="28349" y="3435"/>
                  <a:pt x="28349" y="3424"/>
                </a:cubicBezTo>
                <a:close/>
                <a:moveTo>
                  <a:pt x="35493" y="3709"/>
                </a:moveTo>
                <a:cubicBezTo>
                  <a:pt x="35501" y="3709"/>
                  <a:pt x="35507" y="3711"/>
                  <a:pt x="35510" y="3713"/>
                </a:cubicBezTo>
                <a:lnTo>
                  <a:pt x="35510" y="3713"/>
                </a:lnTo>
                <a:cubicBezTo>
                  <a:pt x="35503" y="3709"/>
                  <a:pt x="35493" y="3709"/>
                  <a:pt x="35493" y="3709"/>
                </a:cubicBezTo>
                <a:close/>
                <a:moveTo>
                  <a:pt x="40934" y="3769"/>
                </a:moveTo>
                <a:lnTo>
                  <a:pt x="40946" y="3781"/>
                </a:lnTo>
                <a:cubicBezTo>
                  <a:pt x="40934" y="3781"/>
                  <a:pt x="40934" y="3769"/>
                  <a:pt x="40934" y="3769"/>
                </a:cubicBezTo>
                <a:close/>
                <a:moveTo>
                  <a:pt x="2251" y="3935"/>
                </a:moveTo>
                <a:cubicBezTo>
                  <a:pt x="2263" y="3935"/>
                  <a:pt x="2263" y="3935"/>
                  <a:pt x="2263" y="3947"/>
                </a:cubicBezTo>
                <a:lnTo>
                  <a:pt x="2239" y="3947"/>
                </a:lnTo>
                <a:lnTo>
                  <a:pt x="2251" y="3935"/>
                </a:lnTo>
                <a:close/>
                <a:moveTo>
                  <a:pt x="40220" y="3995"/>
                </a:moveTo>
                <a:lnTo>
                  <a:pt x="40184" y="4019"/>
                </a:lnTo>
                <a:cubicBezTo>
                  <a:pt x="40184" y="4007"/>
                  <a:pt x="40196" y="3995"/>
                  <a:pt x="40220" y="3995"/>
                </a:cubicBezTo>
                <a:close/>
                <a:moveTo>
                  <a:pt x="6094" y="4617"/>
                </a:moveTo>
                <a:cubicBezTo>
                  <a:pt x="6097" y="4617"/>
                  <a:pt x="6097" y="4620"/>
                  <a:pt x="6085" y="4626"/>
                </a:cubicBezTo>
                <a:cubicBezTo>
                  <a:pt x="6085" y="4620"/>
                  <a:pt x="6091" y="4617"/>
                  <a:pt x="6094" y="4617"/>
                </a:cubicBezTo>
                <a:close/>
                <a:moveTo>
                  <a:pt x="5811" y="4709"/>
                </a:moveTo>
                <a:lnTo>
                  <a:pt x="5811" y="4721"/>
                </a:lnTo>
                <a:lnTo>
                  <a:pt x="5787" y="4709"/>
                </a:lnTo>
                <a:close/>
                <a:moveTo>
                  <a:pt x="36946" y="4840"/>
                </a:moveTo>
                <a:lnTo>
                  <a:pt x="36946" y="4852"/>
                </a:lnTo>
                <a:cubicBezTo>
                  <a:pt x="36946" y="4852"/>
                  <a:pt x="36922" y="4840"/>
                  <a:pt x="36946" y="4840"/>
                </a:cubicBezTo>
                <a:close/>
                <a:moveTo>
                  <a:pt x="27040" y="5376"/>
                </a:moveTo>
                <a:lnTo>
                  <a:pt x="27040" y="5388"/>
                </a:lnTo>
                <a:cubicBezTo>
                  <a:pt x="27034" y="5388"/>
                  <a:pt x="27030" y="5388"/>
                  <a:pt x="27027" y="5388"/>
                </a:cubicBezTo>
                <a:lnTo>
                  <a:pt x="27027" y="5388"/>
                </a:lnTo>
                <a:cubicBezTo>
                  <a:pt x="27031" y="5385"/>
                  <a:pt x="27035" y="5380"/>
                  <a:pt x="27040" y="5376"/>
                </a:cubicBezTo>
                <a:close/>
                <a:moveTo>
                  <a:pt x="36565" y="5436"/>
                </a:moveTo>
                <a:cubicBezTo>
                  <a:pt x="36565" y="5448"/>
                  <a:pt x="36553" y="5448"/>
                  <a:pt x="36553" y="5448"/>
                </a:cubicBezTo>
                <a:lnTo>
                  <a:pt x="36565" y="5436"/>
                </a:lnTo>
                <a:close/>
                <a:moveTo>
                  <a:pt x="8343" y="5841"/>
                </a:moveTo>
                <a:cubicBezTo>
                  <a:pt x="8335" y="5843"/>
                  <a:pt x="8333" y="5852"/>
                  <a:pt x="8323" y="5852"/>
                </a:cubicBezTo>
                <a:cubicBezTo>
                  <a:pt x="8331" y="5845"/>
                  <a:pt x="8338" y="5842"/>
                  <a:pt x="8343" y="5841"/>
                </a:cubicBezTo>
                <a:close/>
                <a:moveTo>
                  <a:pt x="20947" y="5949"/>
                </a:moveTo>
                <a:cubicBezTo>
                  <a:pt x="20949" y="5949"/>
                  <a:pt x="20952" y="5952"/>
                  <a:pt x="20956" y="5960"/>
                </a:cubicBezTo>
                <a:lnTo>
                  <a:pt x="20944" y="5960"/>
                </a:lnTo>
                <a:cubicBezTo>
                  <a:pt x="20944" y="5960"/>
                  <a:pt x="20944" y="5949"/>
                  <a:pt x="20947" y="5949"/>
                </a:cubicBezTo>
                <a:close/>
                <a:moveTo>
                  <a:pt x="7835" y="5983"/>
                </a:moveTo>
                <a:cubicBezTo>
                  <a:pt x="7847" y="5983"/>
                  <a:pt x="7859" y="5983"/>
                  <a:pt x="7894" y="5995"/>
                </a:cubicBezTo>
                <a:cubicBezTo>
                  <a:pt x="7859" y="5995"/>
                  <a:pt x="7847" y="5983"/>
                  <a:pt x="7835" y="5983"/>
                </a:cubicBezTo>
                <a:close/>
                <a:moveTo>
                  <a:pt x="25825" y="6114"/>
                </a:moveTo>
                <a:lnTo>
                  <a:pt x="25825" y="6138"/>
                </a:lnTo>
                <a:lnTo>
                  <a:pt x="25801" y="6114"/>
                </a:lnTo>
                <a:close/>
                <a:moveTo>
                  <a:pt x="12431" y="6198"/>
                </a:moveTo>
                <a:cubicBezTo>
                  <a:pt x="12431" y="6210"/>
                  <a:pt x="12443" y="6210"/>
                  <a:pt x="12443" y="6221"/>
                </a:cubicBezTo>
                <a:lnTo>
                  <a:pt x="12419" y="6221"/>
                </a:lnTo>
                <a:cubicBezTo>
                  <a:pt x="12419" y="6210"/>
                  <a:pt x="12431" y="6210"/>
                  <a:pt x="12431" y="6198"/>
                </a:cubicBezTo>
                <a:close/>
                <a:moveTo>
                  <a:pt x="36286" y="0"/>
                </a:moveTo>
                <a:cubicBezTo>
                  <a:pt x="36166" y="0"/>
                  <a:pt x="36049" y="21"/>
                  <a:pt x="35946" y="66"/>
                </a:cubicBezTo>
                <a:cubicBezTo>
                  <a:pt x="35892" y="83"/>
                  <a:pt x="35845" y="88"/>
                  <a:pt x="35801" y="88"/>
                </a:cubicBezTo>
                <a:cubicBezTo>
                  <a:pt x="35733" y="88"/>
                  <a:pt x="35672" y="76"/>
                  <a:pt x="35601" y="76"/>
                </a:cubicBezTo>
                <a:cubicBezTo>
                  <a:pt x="35586" y="76"/>
                  <a:pt x="35570" y="76"/>
                  <a:pt x="35553" y="78"/>
                </a:cubicBezTo>
                <a:cubicBezTo>
                  <a:pt x="35481" y="90"/>
                  <a:pt x="35413" y="93"/>
                  <a:pt x="35343" y="93"/>
                </a:cubicBezTo>
                <a:cubicBezTo>
                  <a:pt x="35273" y="93"/>
                  <a:pt x="35201" y="90"/>
                  <a:pt x="35124" y="90"/>
                </a:cubicBezTo>
                <a:cubicBezTo>
                  <a:pt x="34908" y="82"/>
                  <a:pt x="34686" y="31"/>
                  <a:pt x="34466" y="31"/>
                </a:cubicBezTo>
                <a:cubicBezTo>
                  <a:pt x="34359" y="31"/>
                  <a:pt x="34253" y="43"/>
                  <a:pt x="34148" y="78"/>
                </a:cubicBezTo>
                <a:cubicBezTo>
                  <a:pt x="33934" y="61"/>
                  <a:pt x="33719" y="39"/>
                  <a:pt x="33505" y="39"/>
                </a:cubicBezTo>
                <a:cubicBezTo>
                  <a:pt x="33266" y="39"/>
                  <a:pt x="33029" y="67"/>
                  <a:pt x="32802" y="161"/>
                </a:cubicBezTo>
                <a:cubicBezTo>
                  <a:pt x="32625" y="119"/>
                  <a:pt x="32450" y="101"/>
                  <a:pt x="32274" y="101"/>
                </a:cubicBezTo>
                <a:cubicBezTo>
                  <a:pt x="32048" y="101"/>
                  <a:pt x="31822" y="132"/>
                  <a:pt x="31588" y="185"/>
                </a:cubicBezTo>
                <a:cubicBezTo>
                  <a:pt x="31366" y="172"/>
                  <a:pt x="31144" y="162"/>
                  <a:pt x="30922" y="162"/>
                </a:cubicBezTo>
                <a:cubicBezTo>
                  <a:pt x="30739" y="162"/>
                  <a:pt x="30556" y="169"/>
                  <a:pt x="30373" y="185"/>
                </a:cubicBezTo>
                <a:lnTo>
                  <a:pt x="30159" y="185"/>
                </a:lnTo>
                <a:cubicBezTo>
                  <a:pt x="30099" y="162"/>
                  <a:pt x="30037" y="153"/>
                  <a:pt x="29976" y="153"/>
                </a:cubicBezTo>
                <a:cubicBezTo>
                  <a:pt x="29879" y="153"/>
                  <a:pt x="29782" y="175"/>
                  <a:pt x="29695" y="197"/>
                </a:cubicBezTo>
                <a:cubicBezTo>
                  <a:pt x="29636" y="177"/>
                  <a:pt x="29584" y="168"/>
                  <a:pt x="29531" y="168"/>
                </a:cubicBezTo>
                <a:cubicBezTo>
                  <a:pt x="29489" y="168"/>
                  <a:pt x="29445" y="174"/>
                  <a:pt x="29397" y="185"/>
                </a:cubicBezTo>
                <a:cubicBezTo>
                  <a:pt x="29355" y="143"/>
                  <a:pt x="29306" y="136"/>
                  <a:pt x="29251" y="136"/>
                </a:cubicBezTo>
                <a:cubicBezTo>
                  <a:pt x="29229" y="136"/>
                  <a:pt x="29207" y="137"/>
                  <a:pt x="29183" y="137"/>
                </a:cubicBezTo>
                <a:cubicBezTo>
                  <a:pt x="28845" y="156"/>
                  <a:pt x="28515" y="227"/>
                  <a:pt x="28169" y="227"/>
                </a:cubicBezTo>
                <a:cubicBezTo>
                  <a:pt x="28076" y="227"/>
                  <a:pt x="27981" y="221"/>
                  <a:pt x="27885" y="209"/>
                </a:cubicBezTo>
                <a:cubicBezTo>
                  <a:pt x="27778" y="197"/>
                  <a:pt x="27659" y="182"/>
                  <a:pt x="27540" y="182"/>
                </a:cubicBezTo>
                <a:cubicBezTo>
                  <a:pt x="27421" y="182"/>
                  <a:pt x="27302" y="197"/>
                  <a:pt x="27194" y="245"/>
                </a:cubicBezTo>
                <a:cubicBezTo>
                  <a:pt x="26742" y="256"/>
                  <a:pt x="26301" y="256"/>
                  <a:pt x="25849" y="280"/>
                </a:cubicBezTo>
                <a:cubicBezTo>
                  <a:pt x="25832" y="283"/>
                  <a:pt x="25815" y="284"/>
                  <a:pt x="25798" y="284"/>
                </a:cubicBezTo>
                <a:cubicBezTo>
                  <a:pt x="25688" y="284"/>
                  <a:pt x="25574" y="243"/>
                  <a:pt x="25462" y="243"/>
                </a:cubicBezTo>
                <a:cubicBezTo>
                  <a:pt x="25408" y="243"/>
                  <a:pt x="25354" y="252"/>
                  <a:pt x="25301" y="280"/>
                </a:cubicBezTo>
                <a:cubicBezTo>
                  <a:pt x="25230" y="259"/>
                  <a:pt x="25154" y="242"/>
                  <a:pt x="25079" y="242"/>
                </a:cubicBezTo>
                <a:cubicBezTo>
                  <a:pt x="25029" y="242"/>
                  <a:pt x="24980" y="249"/>
                  <a:pt x="24932" y="268"/>
                </a:cubicBezTo>
                <a:cubicBezTo>
                  <a:pt x="24859" y="240"/>
                  <a:pt x="24789" y="228"/>
                  <a:pt x="24717" y="228"/>
                </a:cubicBezTo>
                <a:cubicBezTo>
                  <a:pt x="24637" y="228"/>
                  <a:pt x="24556" y="243"/>
                  <a:pt x="24468" y="268"/>
                </a:cubicBezTo>
                <a:cubicBezTo>
                  <a:pt x="24170" y="268"/>
                  <a:pt x="23873" y="268"/>
                  <a:pt x="23575" y="304"/>
                </a:cubicBezTo>
                <a:cubicBezTo>
                  <a:pt x="23515" y="308"/>
                  <a:pt x="23457" y="309"/>
                  <a:pt x="23400" y="309"/>
                </a:cubicBezTo>
                <a:cubicBezTo>
                  <a:pt x="23285" y="309"/>
                  <a:pt x="23174" y="304"/>
                  <a:pt x="23063" y="304"/>
                </a:cubicBezTo>
                <a:cubicBezTo>
                  <a:pt x="22773" y="304"/>
                  <a:pt x="22471" y="259"/>
                  <a:pt x="22170" y="259"/>
                </a:cubicBezTo>
                <a:cubicBezTo>
                  <a:pt x="22062" y="259"/>
                  <a:pt x="21955" y="265"/>
                  <a:pt x="21849" y="280"/>
                </a:cubicBezTo>
                <a:cubicBezTo>
                  <a:pt x="21563" y="268"/>
                  <a:pt x="21265" y="268"/>
                  <a:pt x="20979" y="256"/>
                </a:cubicBezTo>
                <a:cubicBezTo>
                  <a:pt x="20889" y="255"/>
                  <a:pt x="20799" y="255"/>
                  <a:pt x="20709" y="255"/>
                </a:cubicBezTo>
                <a:cubicBezTo>
                  <a:pt x="20128" y="255"/>
                  <a:pt x="19547" y="275"/>
                  <a:pt x="18972" y="275"/>
                </a:cubicBezTo>
                <a:cubicBezTo>
                  <a:pt x="18695" y="275"/>
                  <a:pt x="18419" y="270"/>
                  <a:pt x="18146" y="256"/>
                </a:cubicBezTo>
                <a:cubicBezTo>
                  <a:pt x="18120" y="250"/>
                  <a:pt x="18090" y="240"/>
                  <a:pt x="18061" y="240"/>
                </a:cubicBezTo>
                <a:cubicBezTo>
                  <a:pt x="18037" y="240"/>
                  <a:pt x="18012" y="247"/>
                  <a:pt x="17991" y="268"/>
                </a:cubicBezTo>
                <a:cubicBezTo>
                  <a:pt x="17947" y="287"/>
                  <a:pt x="17901" y="293"/>
                  <a:pt x="17855" y="293"/>
                </a:cubicBezTo>
                <a:cubicBezTo>
                  <a:pt x="17776" y="293"/>
                  <a:pt x="17695" y="275"/>
                  <a:pt x="17617" y="275"/>
                </a:cubicBezTo>
                <a:cubicBezTo>
                  <a:pt x="17594" y="275"/>
                  <a:pt x="17572" y="277"/>
                  <a:pt x="17550" y="280"/>
                </a:cubicBezTo>
                <a:cubicBezTo>
                  <a:pt x="17408" y="280"/>
                  <a:pt x="17275" y="264"/>
                  <a:pt x="17139" y="264"/>
                </a:cubicBezTo>
                <a:cubicBezTo>
                  <a:pt x="17071" y="264"/>
                  <a:pt x="17003" y="268"/>
                  <a:pt x="16931" y="280"/>
                </a:cubicBezTo>
                <a:lnTo>
                  <a:pt x="15562" y="280"/>
                </a:lnTo>
                <a:cubicBezTo>
                  <a:pt x="15529" y="266"/>
                  <a:pt x="15493" y="261"/>
                  <a:pt x="15454" y="261"/>
                </a:cubicBezTo>
                <a:cubicBezTo>
                  <a:pt x="15395" y="261"/>
                  <a:pt x="15329" y="273"/>
                  <a:pt x="15264" y="280"/>
                </a:cubicBezTo>
                <a:cubicBezTo>
                  <a:pt x="15241" y="280"/>
                  <a:pt x="15205" y="280"/>
                  <a:pt x="15181" y="268"/>
                </a:cubicBezTo>
                <a:cubicBezTo>
                  <a:pt x="14926" y="254"/>
                  <a:pt x="14666" y="236"/>
                  <a:pt x="14410" y="236"/>
                </a:cubicBezTo>
                <a:cubicBezTo>
                  <a:pt x="14236" y="236"/>
                  <a:pt x="14064" y="244"/>
                  <a:pt x="13895" y="268"/>
                </a:cubicBezTo>
                <a:cubicBezTo>
                  <a:pt x="13879" y="252"/>
                  <a:pt x="13845" y="229"/>
                  <a:pt x="13810" y="229"/>
                </a:cubicBezTo>
                <a:cubicBezTo>
                  <a:pt x="13794" y="229"/>
                  <a:pt x="13779" y="234"/>
                  <a:pt x="13764" y="245"/>
                </a:cubicBezTo>
                <a:cubicBezTo>
                  <a:pt x="13699" y="292"/>
                  <a:pt x="13633" y="307"/>
                  <a:pt x="13566" y="307"/>
                </a:cubicBezTo>
                <a:cubicBezTo>
                  <a:pt x="13499" y="307"/>
                  <a:pt x="13431" y="292"/>
                  <a:pt x="13359" y="280"/>
                </a:cubicBezTo>
                <a:lnTo>
                  <a:pt x="13228" y="280"/>
                </a:lnTo>
                <a:cubicBezTo>
                  <a:pt x="13068" y="233"/>
                  <a:pt x="12901" y="209"/>
                  <a:pt x="12733" y="209"/>
                </a:cubicBezTo>
                <a:cubicBezTo>
                  <a:pt x="12565" y="209"/>
                  <a:pt x="12395" y="233"/>
                  <a:pt x="12228" y="280"/>
                </a:cubicBezTo>
                <a:cubicBezTo>
                  <a:pt x="12135" y="216"/>
                  <a:pt x="12039" y="186"/>
                  <a:pt x="11942" y="186"/>
                </a:cubicBezTo>
                <a:cubicBezTo>
                  <a:pt x="11840" y="186"/>
                  <a:pt x="11737" y="219"/>
                  <a:pt x="11633" y="280"/>
                </a:cubicBezTo>
                <a:cubicBezTo>
                  <a:pt x="11621" y="304"/>
                  <a:pt x="11609" y="304"/>
                  <a:pt x="11573" y="304"/>
                </a:cubicBezTo>
                <a:cubicBezTo>
                  <a:pt x="11335" y="268"/>
                  <a:pt x="11085" y="316"/>
                  <a:pt x="10847" y="221"/>
                </a:cubicBezTo>
                <a:cubicBezTo>
                  <a:pt x="10841" y="219"/>
                  <a:pt x="10835" y="219"/>
                  <a:pt x="10829" y="219"/>
                </a:cubicBezTo>
                <a:cubicBezTo>
                  <a:pt x="10783" y="219"/>
                  <a:pt x="10761" y="262"/>
                  <a:pt x="10740" y="304"/>
                </a:cubicBezTo>
                <a:cubicBezTo>
                  <a:pt x="10716" y="376"/>
                  <a:pt x="10657" y="423"/>
                  <a:pt x="10597" y="435"/>
                </a:cubicBezTo>
                <a:cubicBezTo>
                  <a:pt x="10502" y="423"/>
                  <a:pt x="10419" y="447"/>
                  <a:pt x="10359" y="376"/>
                </a:cubicBezTo>
                <a:cubicBezTo>
                  <a:pt x="10272" y="267"/>
                  <a:pt x="10181" y="225"/>
                  <a:pt x="10089" y="225"/>
                </a:cubicBezTo>
                <a:cubicBezTo>
                  <a:pt x="9980" y="225"/>
                  <a:pt x="9871" y="284"/>
                  <a:pt x="9768" y="360"/>
                </a:cubicBezTo>
                <a:lnTo>
                  <a:pt x="9768" y="360"/>
                </a:lnTo>
                <a:cubicBezTo>
                  <a:pt x="9729" y="340"/>
                  <a:pt x="9683" y="314"/>
                  <a:pt x="9656" y="314"/>
                </a:cubicBezTo>
                <a:cubicBezTo>
                  <a:pt x="9652" y="314"/>
                  <a:pt x="9648" y="314"/>
                  <a:pt x="9645" y="316"/>
                </a:cubicBezTo>
                <a:cubicBezTo>
                  <a:pt x="9359" y="399"/>
                  <a:pt x="9073" y="340"/>
                  <a:pt x="8799" y="387"/>
                </a:cubicBezTo>
                <a:cubicBezTo>
                  <a:pt x="8775" y="387"/>
                  <a:pt x="8764" y="376"/>
                  <a:pt x="8740" y="376"/>
                </a:cubicBezTo>
                <a:cubicBezTo>
                  <a:pt x="8519" y="334"/>
                  <a:pt x="8303" y="301"/>
                  <a:pt x="8088" y="301"/>
                </a:cubicBezTo>
                <a:cubicBezTo>
                  <a:pt x="7932" y="301"/>
                  <a:pt x="7776" y="318"/>
                  <a:pt x="7621" y="364"/>
                </a:cubicBezTo>
                <a:cubicBezTo>
                  <a:pt x="7562" y="378"/>
                  <a:pt x="7503" y="407"/>
                  <a:pt x="7444" y="407"/>
                </a:cubicBezTo>
                <a:cubicBezTo>
                  <a:pt x="7408" y="407"/>
                  <a:pt x="7371" y="396"/>
                  <a:pt x="7335" y="364"/>
                </a:cubicBezTo>
                <a:cubicBezTo>
                  <a:pt x="7281" y="314"/>
                  <a:pt x="7223" y="296"/>
                  <a:pt x="7164" y="296"/>
                </a:cubicBezTo>
                <a:cubicBezTo>
                  <a:pt x="7080" y="296"/>
                  <a:pt x="6995" y="334"/>
                  <a:pt x="6918" y="376"/>
                </a:cubicBezTo>
                <a:cubicBezTo>
                  <a:pt x="6908" y="297"/>
                  <a:pt x="6874" y="235"/>
                  <a:pt x="6823" y="235"/>
                </a:cubicBezTo>
                <a:cubicBezTo>
                  <a:pt x="6812" y="235"/>
                  <a:pt x="6800" y="238"/>
                  <a:pt x="6787" y="245"/>
                </a:cubicBezTo>
                <a:cubicBezTo>
                  <a:pt x="6736" y="264"/>
                  <a:pt x="6687" y="271"/>
                  <a:pt x="6639" y="271"/>
                </a:cubicBezTo>
                <a:cubicBezTo>
                  <a:pt x="6544" y="271"/>
                  <a:pt x="6454" y="245"/>
                  <a:pt x="6359" y="245"/>
                </a:cubicBezTo>
                <a:cubicBezTo>
                  <a:pt x="6330" y="245"/>
                  <a:pt x="6300" y="243"/>
                  <a:pt x="6268" y="243"/>
                </a:cubicBezTo>
                <a:cubicBezTo>
                  <a:pt x="6166" y="243"/>
                  <a:pt x="6053" y="257"/>
                  <a:pt x="5989" y="376"/>
                </a:cubicBezTo>
                <a:cubicBezTo>
                  <a:pt x="5942" y="447"/>
                  <a:pt x="5858" y="459"/>
                  <a:pt x="5787" y="459"/>
                </a:cubicBezTo>
                <a:cubicBezTo>
                  <a:pt x="5741" y="404"/>
                  <a:pt x="5731" y="293"/>
                  <a:pt x="5653" y="293"/>
                </a:cubicBezTo>
                <a:cubicBezTo>
                  <a:pt x="5629" y="293"/>
                  <a:pt x="5599" y="303"/>
                  <a:pt x="5561" y="328"/>
                </a:cubicBezTo>
                <a:cubicBezTo>
                  <a:pt x="5425" y="320"/>
                  <a:pt x="5294" y="274"/>
                  <a:pt x="5157" y="274"/>
                </a:cubicBezTo>
                <a:cubicBezTo>
                  <a:pt x="5091" y="274"/>
                  <a:pt x="5024" y="285"/>
                  <a:pt x="4954" y="316"/>
                </a:cubicBezTo>
                <a:cubicBezTo>
                  <a:pt x="4930" y="340"/>
                  <a:pt x="4906" y="376"/>
                  <a:pt x="4882" y="387"/>
                </a:cubicBezTo>
                <a:cubicBezTo>
                  <a:pt x="4860" y="385"/>
                  <a:pt x="4839" y="384"/>
                  <a:pt x="4818" y="384"/>
                </a:cubicBezTo>
                <a:cubicBezTo>
                  <a:pt x="4711" y="384"/>
                  <a:pt x="4612" y="409"/>
                  <a:pt x="4513" y="459"/>
                </a:cubicBezTo>
                <a:cubicBezTo>
                  <a:pt x="4489" y="316"/>
                  <a:pt x="4370" y="328"/>
                  <a:pt x="4287" y="316"/>
                </a:cubicBezTo>
                <a:cubicBezTo>
                  <a:pt x="4174" y="256"/>
                  <a:pt x="4058" y="230"/>
                  <a:pt x="3942" y="230"/>
                </a:cubicBezTo>
                <a:cubicBezTo>
                  <a:pt x="3825" y="230"/>
                  <a:pt x="3709" y="256"/>
                  <a:pt x="3596" y="304"/>
                </a:cubicBezTo>
                <a:lnTo>
                  <a:pt x="3537" y="304"/>
                </a:lnTo>
                <a:cubicBezTo>
                  <a:pt x="3525" y="280"/>
                  <a:pt x="3510" y="268"/>
                  <a:pt x="3494" y="268"/>
                </a:cubicBezTo>
                <a:cubicBezTo>
                  <a:pt x="3477" y="268"/>
                  <a:pt x="3459" y="280"/>
                  <a:pt x="3441" y="304"/>
                </a:cubicBezTo>
                <a:cubicBezTo>
                  <a:pt x="3273" y="304"/>
                  <a:pt x="3111" y="340"/>
                  <a:pt x="2947" y="340"/>
                </a:cubicBezTo>
                <a:cubicBezTo>
                  <a:pt x="2878" y="340"/>
                  <a:pt x="2809" y="334"/>
                  <a:pt x="2739" y="316"/>
                </a:cubicBezTo>
                <a:cubicBezTo>
                  <a:pt x="2716" y="308"/>
                  <a:pt x="2693" y="305"/>
                  <a:pt x="2669" y="305"/>
                </a:cubicBezTo>
                <a:cubicBezTo>
                  <a:pt x="2584" y="305"/>
                  <a:pt x="2503" y="356"/>
                  <a:pt x="2465" y="459"/>
                </a:cubicBezTo>
                <a:cubicBezTo>
                  <a:pt x="2432" y="514"/>
                  <a:pt x="2397" y="531"/>
                  <a:pt x="2359" y="531"/>
                </a:cubicBezTo>
                <a:cubicBezTo>
                  <a:pt x="2314" y="531"/>
                  <a:pt x="2267" y="507"/>
                  <a:pt x="2215" y="495"/>
                </a:cubicBezTo>
                <a:cubicBezTo>
                  <a:pt x="2041" y="440"/>
                  <a:pt x="1877" y="386"/>
                  <a:pt x="1696" y="386"/>
                </a:cubicBezTo>
                <a:cubicBezTo>
                  <a:pt x="1679" y="386"/>
                  <a:pt x="1661" y="386"/>
                  <a:pt x="1644" y="387"/>
                </a:cubicBezTo>
                <a:cubicBezTo>
                  <a:pt x="1632" y="386"/>
                  <a:pt x="1621" y="386"/>
                  <a:pt x="1610" y="386"/>
                </a:cubicBezTo>
                <a:cubicBezTo>
                  <a:pt x="1514" y="386"/>
                  <a:pt x="1421" y="429"/>
                  <a:pt x="1346" y="483"/>
                </a:cubicBezTo>
                <a:cubicBezTo>
                  <a:pt x="1190" y="469"/>
                  <a:pt x="1038" y="450"/>
                  <a:pt x="888" y="450"/>
                </a:cubicBezTo>
                <a:cubicBezTo>
                  <a:pt x="786" y="450"/>
                  <a:pt x="685" y="459"/>
                  <a:pt x="584" y="483"/>
                </a:cubicBezTo>
                <a:cubicBezTo>
                  <a:pt x="562" y="476"/>
                  <a:pt x="545" y="473"/>
                  <a:pt x="530" y="473"/>
                </a:cubicBezTo>
                <a:cubicBezTo>
                  <a:pt x="441" y="473"/>
                  <a:pt x="470" y="585"/>
                  <a:pt x="429" y="626"/>
                </a:cubicBezTo>
                <a:cubicBezTo>
                  <a:pt x="286" y="792"/>
                  <a:pt x="286" y="995"/>
                  <a:pt x="239" y="1209"/>
                </a:cubicBezTo>
                <a:cubicBezTo>
                  <a:pt x="227" y="1292"/>
                  <a:pt x="298" y="1292"/>
                  <a:pt x="358" y="1316"/>
                </a:cubicBezTo>
                <a:lnTo>
                  <a:pt x="358" y="1769"/>
                </a:lnTo>
                <a:cubicBezTo>
                  <a:pt x="263" y="1852"/>
                  <a:pt x="286" y="1971"/>
                  <a:pt x="191" y="2054"/>
                </a:cubicBezTo>
                <a:cubicBezTo>
                  <a:pt x="1" y="2269"/>
                  <a:pt x="24" y="2507"/>
                  <a:pt x="120" y="2757"/>
                </a:cubicBezTo>
                <a:cubicBezTo>
                  <a:pt x="132" y="2757"/>
                  <a:pt x="132" y="2745"/>
                  <a:pt x="143" y="2745"/>
                </a:cubicBezTo>
                <a:lnTo>
                  <a:pt x="143" y="2757"/>
                </a:lnTo>
                <a:lnTo>
                  <a:pt x="120" y="2757"/>
                </a:lnTo>
                <a:cubicBezTo>
                  <a:pt x="120" y="2781"/>
                  <a:pt x="132" y="2804"/>
                  <a:pt x="132" y="2828"/>
                </a:cubicBezTo>
                <a:cubicBezTo>
                  <a:pt x="155" y="2935"/>
                  <a:pt x="108" y="3054"/>
                  <a:pt x="191" y="3162"/>
                </a:cubicBezTo>
                <a:cubicBezTo>
                  <a:pt x="239" y="3245"/>
                  <a:pt x="143" y="3376"/>
                  <a:pt x="263" y="3435"/>
                </a:cubicBezTo>
                <a:cubicBezTo>
                  <a:pt x="310" y="3852"/>
                  <a:pt x="405" y="4257"/>
                  <a:pt x="584" y="4650"/>
                </a:cubicBezTo>
                <a:cubicBezTo>
                  <a:pt x="608" y="4852"/>
                  <a:pt x="608" y="5043"/>
                  <a:pt x="584" y="5257"/>
                </a:cubicBezTo>
                <a:cubicBezTo>
                  <a:pt x="524" y="5329"/>
                  <a:pt x="489" y="5424"/>
                  <a:pt x="560" y="5495"/>
                </a:cubicBezTo>
                <a:cubicBezTo>
                  <a:pt x="501" y="5757"/>
                  <a:pt x="501" y="6031"/>
                  <a:pt x="715" y="6257"/>
                </a:cubicBezTo>
                <a:cubicBezTo>
                  <a:pt x="715" y="6293"/>
                  <a:pt x="739" y="6329"/>
                  <a:pt x="786" y="6341"/>
                </a:cubicBezTo>
                <a:cubicBezTo>
                  <a:pt x="899" y="6542"/>
                  <a:pt x="1055" y="6574"/>
                  <a:pt x="1225" y="6574"/>
                </a:cubicBezTo>
                <a:cubicBezTo>
                  <a:pt x="1307" y="6574"/>
                  <a:pt x="1392" y="6567"/>
                  <a:pt x="1477" y="6567"/>
                </a:cubicBezTo>
                <a:cubicBezTo>
                  <a:pt x="1509" y="6594"/>
                  <a:pt x="1547" y="6601"/>
                  <a:pt x="1586" y="6601"/>
                </a:cubicBezTo>
                <a:cubicBezTo>
                  <a:pt x="1633" y="6601"/>
                  <a:pt x="1682" y="6591"/>
                  <a:pt x="1727" y="6591"/>
                </a:cubicBezTo>
                <a:cubicBezTo>
                  <a:pt x="2608" y="6567"/>
                  <a:pt x="3477" y="6531"/>
                  <a:pt x="4346" y="6412"/>
                </a:cubicBezTo>
                <a:cubicBezTo>
                  <a:pt x="4346" y="6406"/>
                  <a:pt x="4349" y="6403"/>
                  <a:pt x="4352" y="6400"/>
                </a:cubicBezTo>
                <a:lnTo>
                  <a:pt x="4352" y="6400"/>
                </a:lnTo>
                <a:lnTo>
                  <a:pt x="4346" y="6412"/>
                </a:lnTo>
                <a:cubicBezTo>
                  <a:pt x="4424" y="6466"/>
                  <a:pt x="4501" y="6477"/>
                  <a:pt x="4580" y="6477"/>
                </a:cubicBezTo>
                <a:cubicBezTo>
                  <a:pt x="4643" y="6477"/>
                  <a:pt x="4707" y="6470"/>
                  <a:pt x="4773" y="6470"/>
                </a:cubicBezTo>
                <a:cubicBezTo>
                  <a:pt x="4789" y="6470"/>
                  <a:pt x="4806" y="6470"/>
                  <a:pt x="4823" y="6472"/>
                </a:cubicBezTo>
                <a:cubicBezTo>
                  <a:pt x="5668" y="6495"/>
                  <a:pt x="6513" y="6495"/>
                  <a:pt x="7371" y="6507"/>
                </a:cubicBezTo>
                <a:cubicBezTo>
                  <a:pt x="7392" y="6508"/>
                  <a:pt x="7414" y="6509"/>
                  <a:pt x="7436" y="6509"/>
                </a:cubicBezTo>
                <a:cubicBezTo>
                  <a:pt x="7619" y="6509"/>
                  <a:pt x="7807" y="6479"/>
                  <a:pt x="7997" y="6479"/>
                </a:cubicBezTo>
                <a:cubicBezTo>
                  <a:pt x="8070" y="6479"/>
                  <a:pt x="8143" y="6483"/>
                  <a:pt x="8216" y="6495"/>
                </a:cubicBezTo>
                <a:cubicBezTo>
                  <a:pt x="8621" y="6567"/>
                  <a:pt x="9014" y="6567"/>
                  <a:pt x="9418" y="6579"/>
                </a:cubicBezTo>
                <a:cubicBezTo>
                  <a:pt x="9492" y="6607"/>
                  <a:pt x="9562" y="6619"/>
                  <a:pt x="9634" y="6619"/>
                </a:cubicBezTo>
                <a:cubicBezTo>
                  <a:pt x="9714" y="6619"/>
                  <a:pt x="9795" y="6604"/>
                  <a:pt x="9883" y="6579"/>
                </a:cubicBezTo>
                <a:cubicBezTo>
                  <a:pt x="9904" y="6572"/>
                  <a:pt x="9926" y="6569"/>
                  <a:pt x="9949" y="6569"/>
                </a:cubicBezTo>
                <a:cubicBezTo>
                  <a:pt x="10048" y="6569"/>
                  <a:pt x="10155" y="6622"/>
                  <a:pt x="10264" y="6622"/>
                </a:cubicBezTo>
                <a:cubicBezTo>
                  <a:pt x="10307" y="6622"/>
                  <a:pt x="10351" y="6614"/>
                  <a:pt x="10395" y="6591"/>
                </a:cubicBezTo>
                <a:cubicBezTo>
                  <a:pt x="10407" y="6591"/>
                  <a:pt x="10407" y="6579"/>
                  <a:pt x="10419" y="6567"/>
                </a:cubicBezTo>
                <a:cubicBezTo>
                  <a:pt x="10505" y="6582"/>
                  <a:pt x="10592" y="6587"/>
                  <a:pt x="10679" y="6587"/>
                </a:cubicBezTo>
                <a:cubicBezTo>
                  <a:pt x="10883" y="6587"/>
                  <a:pt x="11089" y="6559"/>
                  <a:pt x="11293" y="6559"/>
                </a:cubicBezTo>
                <a:cubicBezTo>
                  <a:pt x="11351" y="6559"/>
                  <a:pt x="11409" y="6561"/>
                  <a:pt x="11466" y="6567"/>
                </a:cubicBezTo>
                <a:lnTo>
                  <a:pt x="12216" y="6567"/>
                </a:lnTo>
                <a:cubicBezTo>
                  <a:pt x="12270" y="6602"/>
                  <a:pt x="12324" y="6620"/>
                  <a:pt x="12379" y="6620"/>
                </a:cubicBezTo>
                <a:cubicBezTo>
                  <a:pt x="12434" y="6620"/>
                  <a:pt x="12490" y="6602"/>
                  <a:pt x="12550" y="6567"/>
                </a:cubicBezTo>
                <a:lnTo>
                  <a:pt x="12609" y="6567"/>
                </a:lnTo>
                <a:cubicBezTo>
                  <a:pt x="12693" y="6632"/>
                  <a:pt x="12782" y="6650"/>
                  <a:pt x="12873" y="6650"/>
                </a:cubicBezTo>
                <a:cubicBezTo>
                  <a:pt x="12963" y="6650"/>
                  <a:pt x="13056" y="6632"/>
                  <a:pt x="13145" y="6626"/>
                </a:cubicBezTo>
                <a:cubicBezTo>
                  <a:pt x="13169" y="6626"/>
                  <a:pt x="13193" y="6638"/>
                  <a:pt x="13217" y="6638"/>
                </a:cubicBezTo>
                <a:cubicBezTo>
                  <a:pt x="13356" y="6610"/>
                  <a:pt x="13495" y="6599"/>
                  <a:pt x="13635" y="6599"/>
                </a:cubicBezTo>
                <a:cubicBezTo>
                  <a:pt x="13734" y="6599"/>
                  <a:pt x="13832" y="6605"/>
                  <a:pt x="13931" y="6614"/>
                </a:cubicBezTo>
                <a:cubicBezTo>
                  <a:pt x="13980" y="6619"/>
                  <a:pt x="14035" y="6623"/>
                  <a:pt x="14091" y="6623"/>
                </a:cubicBezTo>
                <a:cubicBezTo>
                  <a:pt x="14183" y="6623"/>
                  <a:pt x="14278" y="6611"/>
                  <a:pt x="14360" y="6567"/>
                </a:cubicBezTo>
                <a:lnTo>
                  <a:pt x="14395" y="6567"/>
                </a:lnTo>
                <a:lnTo>
                  <a:pt x="14419" y="6555"/>
                </a:lnTo>
                <a:cubicBezTo>
                  <a:pt x="14629" y="6599"/>
                  <a:pt x="14842" y="6618"/>
                  <a:pt x="15054" y="6618"/>
                </a:cubicBezTo>
                <a:cubicBezTo>
                  <a:pt x="15298" y="6618"/>
                  <a:pt x="15541" y="6593"/>
                  <a:pt x="15776" y="6555"/>
                </a:cubicBezTo>
                <a:cubicBezTo>
                  <a:pt x="15924" y="6576"/>
                  <a:pt x="16071" y="6601"/>
                  <a:pt x="16222" y="6601"/>
                </a:cubicBezTo>
                <a:cubicBezTo>
                  <a:pt x="16326" y="6601"/>
                  <a:pt x="16431" y="6589"/>
                  <a:pt x="16538" y="6555"/>
                </a:cubicBezTo>
                <a:cubicBezTo>
                  <a:pt x="16569" y="6586"/>
                  <a:pt x="16597" y="6604"/>
                  <a:pt x="16625" y="6604"/>
                </a:cubicBezTo>
                <a:cubicBezTo>
                  <a:pt x="16651" y="6604"/>
                  <a:pt x="16677" y="6589"/>
                  <a:pt x="16705" y="6555"/>
                </a:cubicBezTo>
                <a:lnTo>
                  <a:pt x="16765" y="6555"/>
                </a:lnTo>
                <a:cubicBezTo>
                  <a:pt x="16788" y="6567"/>
                  <a:pt x="16800" y="6567"/>
                  <a:pt x="16824" y="6567"/>
                </a:cubicBezTo>
                <a:cubicBezTo>
                  <a:pt x="16911" y="6580"/>
                  <a:pt x="17001" y="6597"/>
                  <a:pt x="17090" y="6597"/>
                </a:cubicBezTo>
                <a:cubicBezTo>
                  <a:pt x="17161" y="6597"/>
                  <a:pt x="17232" y="6586"/>
                  <a:pt x="17300" y="6555"/>
                </a:cubicBezTo>
                <a:cubicBezTo>
                  <a:pt x="17389" y="6565"/>
                  <a:pt x="17480" y="6571"/>
                  <a:pt x="17573" y="6571"/>
                </a:cubicBezTo>
                <a:cubicBezTo>
                  <a:pt x="17704" y="6571"/>
                  <a:pt x="17840" y="6559"/>
                  <a:pt x="17979" y="6531"/>
                </a:cubicBezTo>
                <a:cubicBezTo>
                  <a:pt x="18400" y="6531"/>
                  <a:pt x="18820" y="6552"/>
                  <a:pt x="19241" y="6552"/>
                </a:cubicBezTo>
                <a:cubicBezTo>
                  <a:pt x="19451" y="6552"/>
                  <a:pt x="19662" y="6547"/>
                  <a:pt x="19872" y="6531"/>
                </a:cubicBezTo>
                <a:cubicBezTo>
                  <a:pt x="20055" y="6578"/>
                  <a:pt x="20238" y="6594"/>
                  <a:pt x="20422" y="6594"/>
                </a:cubicBezTo>
                <a:cubicBezTo>
                  <a:pt x="20813" y="6594"/>
                  <a:pt x="21205" y="6521"/>
                  <a:pt x="21597" y="6521"/>
                </a:cubicBezTo>
                <a:cubicBezTo>
                  <a:pt x="21677" y="6521"/>
                  <a:pt x="21757" y="6524"/>
                  <a:pt x="21837" y="6531"/>
                </a:cubicBezTo>
                <a:cubicBezTo>
                  <a:pt x="21980" y="6607"/>
                  <a:pt x="22119" y="6625"/>
                  <a:pt x="22262" y="6625"/>
                </a:cubicBezTo>
                <a:cubicBezTo>
                  <a:pt x="22345" y="6625"/>
                  <a:pt x="22428" y="6619"/>
                  <a:pt x="22515" y="6614"/>
                </a:cubicBezTo>
                <a:cubicBezTo>
                  <a:pt x="22557" y="6603"/>
                  <a:pt x="22598" y="6598"/>
                  <a:pt x="22639" y="6598"/>
                </a:cubicBezTo>
                <a:cubicBezTo>
                  <a:pt x="22758" y="6598"/>
                  <a:pt x="22873" y="6636"/>
                  <a:pt x="22992" y="6636"/>
                </a:cubicBezTo>
                <a:cubicBezTo>
                  <a:pt x="23039" y="6636"/>
                  <a:pt x="23086" y="6631"/>
                  <a:pt x="23134" y="6614"/>
                </a:cubicBezTo>
                <a:cubicBezTo>
                  <a:pt x="23452" y="6614"/>
                  <a:pt x="23769" y="6620"/>
                  <a:pt x="24087" y="6620"/>
                </a:cubicBezTo>
                <a:cubicBezTo>
                  <a:pt x="24246" y="6620"/>
                  <a:pt x="24404" y="6618"/>
                  <a:pt x="24563" y="6614"/>
                </a:cubicBezTo>
                <a:cubicBezTo>
                  <a:pt x="24581" y="6613"/>
                  <a:pt x="24598" y="6612"/>
                  <a:pt x="24615" y="6612"/>
                </a:cubicBezTo>
                <a:cubicBezTo>
                  <a:pt x="24761" y="6612"/>
                  <a:pt x="24900" y="6668"/>
                  <a:pt x="25041" y="6668"/>
                </a:cubicBezTo>
                <a:cubicBezTo>
                  <a:pt x="25111" y="6668"/>
                  <a:pt x="25181" y="6654"/>
                  <a:pt x="25254" y="6614"/>
                </a:cubicBezTo>
                <a:cubicBezTo>
                  <a:pt x="25674" y="6678"/>
                  <a:pt x="26090" y="6688"/>
                  <a:pt x="26510" y="6688"/>
                </a:cubicBezTo>
                <a:cubicBezTo>
                  <a:pt x="26721" y="6688"/>
                  <a:pt x="26933" y="6686"/>
                  <a:pt x="27147" y="6686"/>
                </a:cubicBezTo>
                <a:cubicBezTo>
                  <a:pt x="27282" y="6702"/>
                  <a:pt x="27415" y="6710"/>
                  <a:pt x="27547" y="6710"/>
                </a:cubicBezTo>
                <a:cubicBezTo>
                  <a:pt x="27800" y="6710"/>
                  <a:pt x="28047" y="6681"/>
                  <a:pt x="28290" y="6626"/>
                </a:cubicBezTo>
                <a:cubicBezTo>
                  <a:pt x="28381" y="6663"/>
                  <a:pt x="28472" y="6678"/>
                  <a:pt x="28563" y="6678"/>
                </a:cubicBezTo>
                <a:cubicBezTo>
                  <a:pt x="28591" y="6678"/>
                  <a:pt x="28619" y="6677"/>
                  <a:pt x="28647" y="6674"/>
                </a:cubicBezTo>
                <a:cubicBezTo>
                  <a:pt x="28856" y="6661"/>
                  <a:pt x="29065" y="6651"/>
                  <a:pt x="29272" y="6651"/>
                </a:cubicBezTo>
                <a:cubicBezTo>
                  <a:pt x="29442" y="6651"/>
                  <a:pt x="29611" y="6658"/>
                  <a:pt x="29778" y="6674"/>
                </a:cubicBezTo>
                <a:cubicBezTo>
                  <a:pt x="29802" y="6686"/>
                  <a:pt x="29829" y="6692"/>
                  <a:pt x="29855" y="6692"/>
                </a:cubicBezTo>
                <a:cubicBezTo>
                  <a:pt x="29882" y="6692"/>
                  <a:pt x="29909" y="6686"/>
                  <a:pt x="29933" y="6674"/>
                </a:cubicBezTo>
                <a:cubicBezTo>
                  <a:pt x="30040" y="6674"/>
                  <a:pt x="30135" y="6686"/>
                  <a:pt x="30231" y="6686"/>
                </a:cubicBezTo>
                <a:cubicBezTo>
                  <a:pt x="30391" y="6728"/>
                  <a:pt x="30555" y="6733"/>
                  <a:pt x="30719" y="6733"/>
                </a:cubicBezTo>
                <a:cubicBezTo>
                  <a:pt x="30784" y="6733"/>
                  <a:pt x="30850" y="6733"/>
                  <a:pt x="30915" y="6733"/>
                </a:cubicBezTo>
                <a:cubicBezTo>
                  <a:pt x="31013" y="6733"/>
                  <a:pt x="31110" y="6735"/>
                  <a:pt x="31207" y="6745"/>
                </a:cubicBezTo>
                <a:cubicBezTo>
                  <a:pt x="31512" y="6745"/>
                  <a:pt x="31816" y="6706"/>
                  <a:pt x="32121" y="6706"/>
                </a:cubicBezTo>
                <a:cubicBezTo>
                  <a:pt x="32293" y="6706"/>
                  <a:pt x="32464" y="6719"/>
                  <a:pt x="32636" y="6757"/>
                </a:cubicBezTo>
                <a:cubicBezTo>
                  <a:pt x="32659" y="6745"/>
                  <a:pt x="32659" y="6733"/>
                  <a:pt x="32671" y="6733"/>
                </a:cubicBezTo>
                <a:cubicBezTo>
                  <a:pt x="32671" y="6733"/>
                  <a:pt x="32671" y="6745"/>
                  <a:pt x="32683" y="6745"/>
                </a:cubicBezTo>
                <a:cubicBezTo>
                  <a:pt x="32671" y="6757"/>
                  <a:pt x="32659" y="6757"/>
                  <a:pt x="32636" y="6769"/>
                </a:cubicBezTo>
                <a:cubicBezTo>
                  <a:pt x="32773" y="6823"/>
                  <a:pt x="32912" y="6844"/>
                  <a:pt x="33052" y="6844"/>
                </a:cubicBezTo>
                <a:cubicBezTo>
                  <a:pt x="33192" y="6844"/>
                  <a:pt x="33332" y="6823"/>
                  <a:pt x="33469" y="6793"/>
                </a:cubicBezTo>
                <a:cubicBezTo>
                  <a:pt x="33530" y="6830"/>
                  <a:pt x="33589" y="6843"/>
                  <a:pt x="33648" y="6843"/>
                </a:cubicBezTo>
                <a:cubicBezTo>
                  <a:pt x="33787" y="6843"/>
                  <a:pt x="33921" y="6769"/>
                  <a:pt x="34066" y="6769"/>
                </a:cubicBezTo>
                <a:cubicBezTo>
                  <a:pt x="34073" y="6769"/>
                  <a:pt x="34081" y="6769"/>
                  <a:pt x="34088" y="6769"/>
                </a:cubicBezTo>
                <a:cubicBezTo>
                  <a:pt x="34291" y="6829"/>
                  <a:pt x="34505" y="6829"/>
                  <a:pt x="34707" y="6853"/>
                </a:cubicBezTo>
                <a:cubicBezTo>
                  <a:pt x="34746" y="6855"/>
                  <a:pt x="34785" y="6856"/>
                  <a:pt x="34824" y="6856"/>
                </a:cubicBezTo>
                <a:cubicBezTo>
                  <a:pt x="35192" y="6856"/>
                  <a:pt x="35553" y="6768"/>
                  <a:pt x="35930" y="6768"/>
                </a:cubicBezTo>
                <a:cubicBezTo>
                  <a:pt x="35951" y="6768"/>
                  <a:pt x="35972" y="6769"/>
                  <a:pt x="35993" y="6769"/>
                </a:cubicBezTo>
                <a:cubicBezTo>
                  <a:pt x="36029" y="6769"/>
                  <a:pt x="36077" y="6793"/>
                  <a:pt x="36124" y="6793"/>
                </a:cubicBezTo>
                <a:cubicBezTo>
                  <a:pt x="36243" y="6864"/>
                  <a:pt x="36374" y="6853"/>
                  <a:pt x="36529" y="6864"/>
                </a:cubicBezTo>
                <a:cubicBezTo>
                  <a:pt x="36568" y="6866"/>
                  <a:pt x="36607" y="6867"/>
                  <a:pt x="36646" y="6867"/>
                </a:cubicBezTo>
                <a:cubicBezTo>
                  <a:pt x="37036" y="6867"/>
                  <a:pt x="37432" y="6783"/>
                  <a:pt x="37823" y="6783"/>
                </a:cubicBezTo>
                <a:cubicBezTo>
                  <a:pt x="37896" y="6783"/>
                  <a:pt x="37969" y="6786"/>
                  <a:pt x="38041" y="6793"/>
                </a:cubicBezTo>
                <a:lnTo>
                  <a:pt x="38077" y="6805"/>
                </a:lnTo>
                <a:lnTo>
                  <a:pt x="38101" y="6793"/>
                </a:lnTo>
                <a:cubicBezTo>
                  <a:pt x="38118" y="6797"/>
                  <a:pt x="38135" y="6798"/>
                  <a:pt x="38152" y="6798"/>
                </a:cubicBezTo>
                <a:cubicBezTo>
                  <a:pt x="38283" y="6798"/>
                  <a:pt x="38396" y="6695"/>
                  <a:pt x="38529" y="6695"/>
                </a:cubicBezTo>
                <a:cubicBezTo>
                  <a:pt x="38541" y="6695"/>
                  <a:pt x="38553" y="6696"/>
                  <a:pt x="38565" y="6698"/>
                </a:cubicBezTo>
                <a:cubicBezTo>
                  <a:pt x="38634" y="6744"/>
                  <a:pt x="38698" y="6770"/>
                  <a:pt x="38764" y="6770"/>
                </a:cubicBezTo>
                <a:cubicBezTo>
                  <a:pt x="38800" y="6770"/>
                  <a:pt x="38837" y="6762"/>
                  <a:pt x="38874" y="6745"/>
                </a:cubicBezTo>
                <a:cubicBezTo>
                  <a:pt x="38996" y="6705"/>
                  <a:pt x="39113" y="6691"/>
                  <a:pt x="39231" y="6691"/>
                </a:cubicBezTo>
                <a:cubicBezTo>
                  <a:pt x="39322" y="6691"/>
                  <a:pt x="39412" y="6699"/>
                  <a:pt x="39506" y="6710"/>
                </a:cubicBezTo>
                <a:cubicBezTo>
                  <a:pt x="39529" y="6716"/>
                  <a:pt x="39555" y="6718"/>
                  <a:pt x="39581" y="6718"/>
                </a:cubicBezTo>
                <a:cubicBezTo>
                  <a:pt x="39660" y="6718"/>
                  <a:pt x="39750" y="6698"/>
                  <a:pt x="39839" y="6698"/>
                </a:cubicBezTo>
                <a:cubicBezTo>
                  <a:pt x="39895" y="6708"/>
                  <a:pt x="39949" y="6712"/>
                  <a:pt x="40001" y="6712"/>
                </a:cubicBezTo>
                <a:cubicBezTo>
                  <a:pt x="40141" y="6712"/>
                  <a:pt x="40272" y="6681"/>
                  <a:pt x="40410" y="6638"/>
                </a:cubicBezTo>
                <a:cubicBezTo>
                  <a:pt x="40577" y="6591"/>
                  <a:pt x="40768" y="6591"/>
                  <a:pt x="40839" y="6400"/>
                </a:cubicBezTo>
                <a:cubicBezTo>
                  <a:pt x="41256" y="6055"/>
                  <a:pt x="41351" y="5614"/>
                  <a:pt x="41291" y="5102"/>
                </a:cubicBezTo>
                <a:cubicBezTo>
                  <a:pt x="41303" y="4995"/>
                  <a:pt x="41387" y="4900"/>
                  <a:pt x="41291" y="4793"/>
                </a:cubicBezTo>
                <a:lnTo>
                  <a:pt x="41291" y="4733"/>
                </a:lnTo>
                <a:cubicBezTo>
                  <a:pt x="41422" y="4614"/>
                  <a:pt x="41351" y="4436"/>
                  <a:pt x="41375" y="4281"/>
                </a:cubicBezTo>
                <a:cubicBezTo>
                  <a:pt x="41482" y="4174"/>
                  <a:pt x="41387" y="4019"/>
                  <a:pt x="41470" y="3900"/>
                </a:cubicBezTo>
                <a:cubicBezTo>
                  <a:pt x="41839" y="3805"/>
                  <a:pt x="41720" y="3352"/>
                  <a:pt x="42018" y="3185"/>
                </a:cubicBezTo>
                <a:cubicBezTo>
                  <a:pt x="41911" y="3078"/>
                  <a:pt x="41863" y="2995"/>
                  <a:pt x="41851" y="2947"/>
                </a:cubicBezTo>
                <a:cubicBezTo>
                  <a:pt x="41827" y="2876"/>
                  <a:pt x="41780" y="2828"/>
                  <a:pt x="41708" y="2804"/>
                </a:cubicBezTo>
                <a:cubicBezTo>
                  <a:pt x="41649" y="2662"/>
                  <a:pt x="41553" y="2542"/>
                  <a:pt x="41541" y="2400"/>
                </a:cubicBezTo>
                <a:cubicBezTo>
                  <a:pt x="41530" y="2102"/>
                  <a:pt x="41494" y="1816"/>
                  <a:pt x="41482" y="1519"/>
                </a:cubicBezTo>
                <a:cubicBezTo>
                  <a:pt x="41649" y="1257"/>
                  <a:pt x="41494" y="971"/>
                  <a:pt x="41470" y="697"/>
                </a:cubicBezTo>
                <a:cubicBezTo>
                  <a:pt x="41315" y="495"/>
                  <a:pt x="41149" y="280"/>
                  <a:pt x="40875" y="245"/>
                </a:cubicBezTo>
                <a:cubicBezTo>
                  <a:pt x="40815" y="197"/>
                  <a:pt x="40732" y="161"/>
                  <a:pt x="40649" y="161"/>
                </a:cubicBezTo>
                <a:cubicBezTo>
                  <a:pt x="40518" y="131"/>
                  <a:pt x="40397" y="84"/>
                  <a:pt x="40262" y="84"/>
                </a:cubicBezTo>
                <a:cubicBezTo>
                  <a:pt x="40237" y="84"/>
                  <a:pt x="40211" y="86"/>
                  <a:pt x="40184" y="90"/>
                </a:cubicBezTo>
                <a:cubicBezTo>
                  <a:pt x="40148" y="90"/>
                  <a:pt x="40137" y="78"/>
                  <a:pt x="40113" y="78"/>
                </a:cubicBezTo>
                <a:cubicBezTo>
                  <a:pt x="40090" y="27"/>
                  <a:pt x="40062" y="14"/>
                  <a:pt x="40033" y="14"/>
                </a:cubicBezTo>
                <a:cubicBezTo>
                  <a:pt x="40000" y="14"/>
                  <a:pt x="39965" y="30"/>
                  <a:pt x="39934" y="30"/>
                </a:cubicBezTo>
                <a:cubicBezTo>
                  <a:pt x="39779" y="30"/>
                  <a:pt x="39672" y="161"/>
                  <a:pt x="39517" y="161"/>
                </a:cubicBezTo>
                <a:cubicBezTo>
                  <a:pt x="39434" y="78"/>
                  <a:pt x="39336" y="60"/>
                  <a:pt x="39236" y="60"/>
                </a:cubicBezTo>
                <a:cubicBezTo>
                  <a:pt x="39161" y="60"/>
                  <a:pt x="39086" y="70"/>
                  <a:pt x="39015" y="70"/>
                </a:cubicBezTo>
                <a:cubicBezTo>
                  <a:pt x="38991" y="70"/>
                  <a:pt x="38968" y="69"/>
                  <a:pt x="38946" y="66"/>
                </a:cubicBezTo>
                <a:cubicBezTo>
                  <a:pt x="38761" y="36"/>
                  <a:pt x="38577" y="15"/>
                  <a:pt x="38394" y="15"/>
                </a:cubicBezTo>
                <a:cubicBezTo>
                  <a:pt x="38211" y="15"/>
                  <a:pt x="38029" y="36"/>
                  <a:pt x="37851" y="90"/>
                </a:cubicBezTo>
                <a:cubicBezTo>
                  <a:pt x="37789" y="76"/>
                  <a:pt x="37735" y="62"/>
                  <a:pt x="37680" y="62"/>
                </a:cubicBezTo>
                <a:cubicBezTo>
                  <a:pt x="37639" y="62"/>
                  <a:pt x="37598" y="70"/>
                  <a:pt x="37553" y="90"/>
                </a:cubicBezTo>
                <a:lnTo>
                  <a:pt x="37481" y="90"/>
                </a:lnTo>
                <a:cubicBezTo>
                  <a:pt x="37430" y="88"/>
                  <a:pt x="37378" y="87"/>
                  <a:pt x="37326" y="87"/>
                </a:cubicBezTo>
                <a:cubicBezTo>
                  <a:pt x="37246" y="87"/>
                  <a:pt x="37167" y="89"/>
                  <a:pt x="37088" y="89"/>
                </a:cubicBezTo>
                <a:cubicBezTo>
                  <a:pt x="36921" y="89"/>
                  <a:pt x="36755" y="82"/>
                  <a:pt x="36588" y="42"/>
                </a:cubicBezTo>
                <a:cubicBezTo>
                  <a:pt x="36490" y="15"/>
                  <a:pt x="36387" y="0"/>
                  <a:pt x="36286" y="0"/>
                </a:cubicBezTo>
                <a:close/>
              </a:path>
            </a:pathLst>
          </a:custGeom>
          <a:solidFill>
            <a:srgbClr val="FFD9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84542D"/>
              </a:solidFill>
              <a:effectLst/>
              <a:uLnTx/>
              <a:uFillTx/>
              <a:latin typeface="Amatic SC"/>
              <a:cs typeface="Surafont Sanukchang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A01FE9-A6CB-4E8A-9DDA-D4A8C9A63677}"/>
              </a:ext>
            </a:extLst>
          </p:cNvPr>
          <p:cNvSpPr txBox="1"/>
          <p:nvPr/>
        </p:nvSpPr>
        <p:spPr>
          <a:xfrm>
            <a:off x="1949238" y="1690062"/>
            <a:ext cx="845584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นักเรียนยกตัวอย่างอาหารสำรับภาคใต้มา ๑ อย่าง</a:t>
            </a:r>
          </a:p>
          <a:p>
            <a:pPr algn="ctr"/>
            <a:r>
              <a:rPr lang="th-TH" sz="4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แล้ววิเคราะห์ลักษณะเด่นของประเภทอาหารสำรับ </a:t>
            </a:r>
          </a:p>
          <a:p>
            <a:pPr algn="ctr"/>
            <a:r>
              <a:rPr lang="th-TH" sz="4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องค์ประกอบต่าง ๆ ของอาหารประเภทสำรับ</a:t>
            </a:r>
          </a:p>
          <a:p>
            <a:pPr algn="ctr"/>
            <a:r>
              <a:rPr lang="th-TH" sz="4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แล้วสรุปประโยชน์ที่เกิดขึ้นต่อร่างกาย</a:t>
            </a:r>
          </a:p>
          <a:p>
            <a:pPr algn="ctr"/>
            <a:r>
              <a:rPr lang="th-TH" sz="4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เขียนเป็นแผนภาพความคิด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AF78C60A-3A4C-854B-BC64-16BDD39D1C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386" y="178854"/>
            <a:ext cx="943649" cy="87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27593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มุมมน 29">
            <a:extLst>
              <a:ext uri="{FF2B5EF4-FFF2-40B4-BE49-F238E27FC236}">
                <a16:creationId xmlns:a16="http://schemas.microsoft.com/office/drawing/2014/main" id="{9589776E-B049-4A59-B03C-20D8065C19DA}"/>
              </a:ext>
            </a:extLst>
          </p:cNvPr>
          <p:cNvSpPr/>
          <p:nvPr/>
        </p:nvSpPr>
        <p:spPr>
          <a:xfrm>
            <a:off x="5977615" y="990280"/>
            <a:ext cx="2880000" cy="648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382395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2764790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4147185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5528945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6911340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8293735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9676130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1058525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7647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3200" noProof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บูดู</a:t>
            </a:r>
            <a:endParaRPr kumimoji="0" lang="th-TH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Rounded Rectangle 9">
            <a:extLst>
              <a:ext uri="{FF2B5EF4-FFF2-40B4-BE49-F238E27FC236}">
                <a16:creationId xmlns:a16="http://schemas.microsoft.com/office/drawing/2014/main" id="{C6043F7A-60D7-428A-8D69-FBBFBFF07ECC}"/>
              </a:ext>
            </a:extLst>
          </p:cNvPr>
          <p:cNvSpPr/>
          <p:nvPr/>
        </p:nvSpPr>
        <p:spPr>
          <a:xfrm>
            <a:off x="5458721" y="481792"/>
            <a:ext cx="4065437" cy="594915"/>
          </a:xfrm>
          <a:prstGeom prst="roundRect">
            <a:avLst>
              <a:gd name="adj" fmla="val 50000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charset="0"/>
                <a:ea typeface="+mn-ea"/>
                <a:cs typeface="TH SarabunPSK" panose="020B0500040200020003" charset="0"/>
              </a:rPr>
              <a:t>อาหารสำรับภาคใต้</a:t>
            </a:r>
          </a:p>
        </p:txBody>
      </p:sp>
      <p:sp>
        <p:nvSpPr>
          <p:cNvPr id="6" name="สี่เหลี่ยมผืนผ้ามุมมน 29">
            <a:extLst>
              <a:ext uri="{FF2B5EF4-FFF2-40B4-BE49-F238E27FC236}">
                <a16:creationId xmlns:a16="http://schemas.microsoft.com/office/drawing/2014/main" id="{F7CCF282-52CC-47F1-B589-3A19C34C028D}"/>
              </a:ext>
            </a:extLst>
          </p:cNvPr>
          <p:cNvSpPr/>
          <p:nvPr/>
        </p:nvSpPr>
        <p:spPr>
          <a:xfrm>
            <a:off x="4791439" y="2584200"/>
            <a:ext cx="5400000" cy="648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382395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2764790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4147185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5528945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6911340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8293735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9676130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1058525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7647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อาหารที่ต้องมีเครื่องเคียงและเครื่องแนม</a:t>
            </a:r>
          </a:p>
        </p:txBody>
      </p:sp>
      <p:sp>
        <p:nvSpPr>
          <p:cNvPr id="7" name="Rounded Rectangle 13">
            <a:extLst>
              <a:ext uri="{FF2B5EF4-FFF2-40B4-BE49-F238E27FC236}">
                <a16:creationId xmlns:a16="http://schemas.microsoft.com/office/drawing/2014/main" id="{A3640359-B87F-4145-91F9-780546381236}"/>
              </a:ext>
            </a:extLst>
          </p:cNvPr>
          <p:cNvSpPr/>
          <p:nvPr/>
        </p:nvSpPr>
        <p:spPr>
          <a:xfrm>
            <a:off x="5073911" y="2051600"/>
            <a:ext cx="4687409" cy="540000"/>
          </a:xfrm>
          <a:prstGeom prst="roundRect">
            <a:avLst>
              <a:gd name="adj" fmla="val 50000"/>
            </a:avLst>
          </a:prstGeom>
          <a:solidFill>
            <a:srgbClr val="FF99CC"/>
          </a:solidFill>
          <a:ln>
            <a:solidFill>
              <a:srgbClr val="FF99C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charset="0"/>
                <a:ea typeface="+mn-ea"/>
                <a:cs typeface="TH SarabunPSK" panose="020B0500040200020003" charset="0"/>
              </a:rPr>
              <a:t>ลักษณะเด่นของประเภทอาหารสำรับ</a:t>
            </a:r>
          </a:p>
        </p:txBody>
      </p:sp>
      <p:sp>
        <p:nvSpPr>
          <p:cNvPr id="8" name="สี่เหลี่ยมผืนผ้ามุมมน 29">
            <a:extLst>
              <a:ext uri="{FF2B5EF4-FFF2-40B4-BE49-F238E27FC236}">
                <a16:creationId xmlns:a16="http://schemas.microsoft.com/office/drawing/2014/main" id="{82D62566-869B-4E3C-8694-0586DDDDCF6A}"/>
              </a:ext>
            </a:extLst>
          </p:cNvPr>
          <p:cNvSpPr/>
          <p:nvPr/>
        </p:nvSpPr>
        <p:spPr>
          <a:xfrm>
            <a:off x="6051439" y="4058668"/>
            <a:ext cx="2880000" cy="73375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382395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2764790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4147185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5528945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6911340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8293735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9676130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1058525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7647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ผักสด</a:t>
            </a:r>
            <a:r>
              <a:rPr kumimoji="0" lang="th-TH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 ผักลวก ข้าวสวย</a:t>
            </a:r>
            <a:endParaRPr kumimoji="0" lang="th-TH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D12AA6A3-3A9F-46BB-8074-5F0FA063276C}"/>
              </a:ext>
            </a:extLst>
          </p:cNvPr>
          <p:cNvSpPr/>
          <p:nvPr/>
        </p:nvSpPr>
        <p:spPr>
          <a:xfrm>
            <a:off x="5106083" y="3576375"/>
            <a:ext cx="4770715" cy="5400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charset="0"/>
                <a:ea typeface="+mn-ea"/>
                <a:cs typeface="TH SarabunPSK" panose="020B0500040200020003" charset="0"/>
              </a:rPr>
              <a:t>องค์ประกอบต่าง ๆ ของอาหารสำรับ</a:t>
            </a:r>
          </a:p>
        </p:txBody>
      </p:sp>
      <p:sp>
        <p:nvSpPr>
          <p:cNvPr id="10" name="Down Arrow 20">
            <a:extLst>
              <a:ext uri="{FF2B5EF4-FFF2-40B4-BE49-F238E27FC236}">
                <a16:creationId xmlns:a16="http://schemas.microsoft.com/office/drawing/2014/main" id="{76E9EEF7-3D47-4A03-881F-8DA6F500D1ED}"/>
              </a:ext>
            </a:extLst>
          </p:cNvPr>
          <p:cNvSpPr/>
          <p:nvPr/>
        </p:nvSpPr>
        <p:spPr>
          <a:xfrm>
            <a:off x="7396071" y="1715078"/>
            <a:ext cx="290353" cy="326860"/>
          </a:xfrm>
          <a:prstGeom prst="downArrow">
            <a:avLst>
              <a:gd name="adj1" fmla="val 39514"/>
              <a:gd name="adj2" fmla="val 6490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Down Arrow 21">
            <a:extLst>
              <a:ext uri="{FF2B5EF4-FFF2-40B4-BE49-F238E27FC236}">
                <a16:creationId xmlns:a16="http://schemas.microsoft.com/office/drawing/2014/main" id="{EBCA8B72-F76D-4B4F-B4B5-F4D9430FA20E}"/>
              </a:ext>
            </a:extLst>
          </p:cNvPr>
          <p:cNvSpPr/>
          <p:nvPr/>
        </p:nvSpPr>
        <p:spPr>
          <a:xfrm>
            <a:off x="7417617" y="3248439"/>
            <a:ext cx="287655" cy="360045"/>
          </a:xfrm>
          <a:prstGeom prst="downArrow">
            <a:avLst>
              <a:gd name="adj1" fmla="val 39514"/>
              <a:gd name="adj2" fmla="val 6490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สี่เหลี่ยมผืนผ้ามุมมน 29">
            <a:extLst>
              <a:ext uri="{FF2B5EF4-FFF2-40B4-BE49-F238E27FC236}">
                <a16:creationId xmlns:a16="http://schemas.microsoft.com/office/drawing/2014/main" id="{9767CC27-E612-4DA3-ABB3-4CCE84934AD6}"/>
              </a:ext>
            </a:extLst>
          </p:cNvPr>
          <p:cNvSpPr/>
          <p:nvPr/>
        </p:nvSpPr>
        <p:spPr>
          <a:xfrm>
            <a:off x="4186973" y="5609114"/>
            <a:ext cx="6998901" cy="99695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382395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2764790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4147185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5528945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6911340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8293735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9676130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1058525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7647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ได้รับวิตามินจากผักต่าง ๆ</a:t>
            </a:r>
            <a:r>
              <a:rPr kumimoji="0" lang="th-TH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 และคาร์โบไฮเดรตจากข้าว</a:t>
            </a:r>
          </a:p>
          <a:p>
            <a:pPr marL="0" marR="0" lvl="0" indent="0" algn="ctr" defTabSz="27647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3200" baseline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โปรตีนจากกุ้ง</a:t>
            </a: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</p:txBody>
      </p:sp>
      <p:sp>
        <p:nvSpPr>
          <p:cNvPr id="13" name="Rounded Rectangle 15">
            <a:extLst>
              <a:ext uri="{FF2B5EF4-FFF2-40B4-BE49-F238E27FC236}">
                <a16:creationId xmlns:a16="http://schemas.microsoft.com/office/drawing/2014/main" id="{DCE10E63-CCBD-43C2-AD17-529F4AF44706}"/>
              </a:ext>
            </a:extLst>
          </p:cNvPr>
          <p:cNvSpPr/>
          <p:nvPr/>
        </p:nvSpPr>
        <p:spPr>
          <a:xfrm>
            <a:off x="5949341" y="5058003"/>
            <a:ext cx="3084195" cy="540000"/>
          </a:xfrm>
          <a:prstGeom prst="roundRect">
            <a:avLst>
              <a:gd name="adj" fmla="val 50000"/>
            </a:avLst>
          </a:prstGeom>
          <a:solidFill>
            <a:srgbClr val="DB74EC"/>
          </a:solidFill>
          <a:ln>
            <a:solidFill>
              <a:srgbClr val="DB74E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charset="0"/>
                <a:ea typeface="+mn-ea"/>
                <a:cs typeface="TH SarabunPSK" panose="020B0500040200020003" charset="0"/>
              </a:rPr>
              <a:t>ประโยชน์ต่อร่างกาย</a:t>
            </a:r>
          </a:p>
        </p:txBody>
      </p:sp>
      <p:sp>
        <p:nvSpPr>
          <p:cNvPr id="14" name="Down Arrow 21">
            <a:extLst>
              <a:ext uri="{FF2B5EF4-FFF2-40B4-BE49-F238E27FC236}">
                <a16:creationId xmlns:a16="http://schemas.microsoft.com/office/drawing/2014/main" id="{B8C59312-3FD2-4A9E-9792-91589A89CA64}"/>
              </a:ext>
            </a:extLst>
          </p:cNvPr>
          <p:cNvSpPr/>
          <p:nvPr/>
        </p:nvSpPr>
        <p:spPr>
          <a:xfrm>
            <a:off x="7417617" y="4792418"/>
            <a:ext cx="268807" cy="308805"/>
          </a:xfrm>
          <a:prstGeom prst="downArrow">
            <a:avLst>
              <a:gd name="adj1" fmla="val 39514"/>
              <a:gd name="adj2" fmla="val 6490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F05E504-5F18-403C-83BA-C3EFAF14F7C5}"/>
              </a:ext>
            </a:extLst>
          </p:cNvPr>
          <p:cNvSpPr/>
          <p:nvPr/>
        </p:nvSpPr>
        <p:spPr>
          <a:xfrm>
            <a:off x="800970" y="651166"/>
            <a:ext cx="3386003" cy="7070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ตัวอย่างแผนภาพความคิด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2FAE18-9344-4FB6-8DB2-F504DE04F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186" y="1442019"/>
            <a:ext cx="3249453" cy="2817791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87DF5EB8-466A-1940-BCD5-8CF44D9B8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386" y="178854"/>
            <a:ext cx="943649" cy="87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39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5" grpId="0" bldLvl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35EC8B93-64BF-4962-829F-96C7E548E619}"/>
              </a:ext>
            </a:extLst>
          </p:cNvPr>
          <p:cNvSpPr/>
          <p:nvPr/>
        </p:nvSpPr>
        <p:spPr>
          <a:xfrm>
            <a:off x="1541960" y="4134637"/>
            <a:ext cx="1990800" cy="1992025"/>
          </a:xfrm>
          <a:prstGeom prst="ellipse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8D1E9907-65DA-4EE9-93CA-69695085A107}"/>
              </a:ext>
            </a:extLst>
          </p:cNvPr>
          <p:cNvSpPr txBox="1"/>
          <p:nvPr/>
        </p:nvSpPr>
        <p:spPr>
          <a:xfrm>
            <a:off x="857460" y="276256"/>
            <a:ext cx="10257415" cy="1815882"/>
          </a:xfrm>
          <a:prstGeom prst="rect">
            <a:avLst/>
          </a:prstGeom>
          <a:solidFill>
            <a:srgbClr val="FFDC6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นักเรียนวิเคราะห์ภาพแกงเหลือง ผัดสะตอ และบูดูทรงเครื่อง แล้วร่วมกันแสดงความคิดเห็นเกี่ยวกับส่วนผสมและเครื่องปรุงในการประกอบอาหาร </a:t>
            </a:r>
            <a:b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โดยตอบคำถาม ดังนี้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076FDB-0B21-4B0D-9739-44E3630CB6C9}"/>
              </a:ext>
            </a:extLst>
          </p:cNvPr>
          <p:cNvSpPr txBox="1"/>
          <p:nvPr/>
        </p:nvSpPr>
        <p:spPr>
          <a:xfrm>
            <a:off x="5628598" y="2532534"/>
            <a:ext cx="4375856" cy="110799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ส่วนผสมและเครื่องปรุงชนิดใด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ที่ทำให้แกงเหลืองมีสีสันตามภาพ</a:t>
            </a:r>
            <a:endParaRPr kumimoji="0" lang="th-TH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D79428-6269-47BD-BCB0-EEA744884C1E}"/>
              </a:ext>
            </a:extLst>
          </p:cNvPr>
          <p:cNvSpPr txBox="1"/>
          <p:nvPr/>
        </p:nvSpPr>
        <p:spPr>
          <a:xfrm>
            <a:off x="5999105" y="4036170"/>
            <a:ext cx="3842800" cy="1384995"/>
          </a:xfrm>
          <a:prstGeom prst="rect">
            <a:avLst/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พริก</a:t>
            </a:r>
            <a:r>
              <a:rPr kumimoji="0" lang="th-TH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ขมิ้น กะปิ และส่วนผสมอื่น ๆ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baseline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เช่น</a:t>
            </a:r>
            <a:r>
              <a:rPr lang="th-TH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เกลือ กระเทียมที่โขลกรวมกัน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จนได้เป็นเครื่องแกง</a:t>
            </a:r>
          </a:p>
        </p:txBody>
      </p:sp>
      <p:pic>
        <p:nvPicPr>
          <p:cNvPr id="21" name="รูปภาพ 8">
            <a:extLst>
              <a:ext uri="{FF2B5EF4-FFF2-40B4-BE49-F238E27FC236}">
                <a16:creationId xmlns:a16="http://schemas.microsoft.com/office/drawing/2014/main" id="{538E12F6-A05C-439C-9E7B-90DE65E2F3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845" l="2989" r="100000">
                        <a14:foregroundMark x1="12644" y1="44397" x2="83218" y2="38793"/>
                        <a14:foregroundMark x1="55862" y1="66379" x2="18621" y2="56466"/>
                        <a14:foregroundMark x1="15402" y1="53448" x2="14713" y2="45259"/>
                        <a14:foregroundMark x1="15632" y1="40517" x2="34483" y2="18103"/>
                        <a14:foregroundMark x1="39310" y1="18103" x2="73333" y2="25862"/>
                        <a14:foregroundMark x1="73563" y1="21983" x2="45977" y2="9914"/>
                        <a14:foregroundMark x1="34943" y1="11638" x2="14253" y2="34914"/>
                        <a14:foregroundMark x1="21609" y1="19397" x2="11724" y2="32759"/>
                        <a14:foregroundMark x1="29195" y1="54310" x2="31034" y2="44397"/>
                        <a14:foregroundMark x1="33103" y1="53017" x2="24138" y2="40517"/>
                        <a14:foregroundMark x1="29655" y1="52155" x2="24368" y2="46121"/>
                        <a14:foregroundMark x1="26207" y1="53879" x2="31034" y2="44828"/>
                        <a14:backgroundMark x1="62759" y1="2155" x2="58391" y2="862"/>
                        <a14:backgroundMark x1="37241" y1="1293" x2="30115" y2="1293"/>
                        <a14:backgroundMark x1="44138" y1="1724" x2="36782" y2="862"/>
                        <a14:backgroundMark x1="56552" y1="1293" x2="44828" y2="1293"/>
                        <a14:backgroundMark x1="29655" y1="51293" x2="30575" y2="469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1470" y="2329360"/>
            <a:ext cx="2757367" cy="14705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811711C-38FC-4915-AAC6-2801D81B41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7373" y="2058090"/>
            <a:ext cx="2452410" cy="2562294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EE37234C-A757-4889-891A-588217685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810" y="4299059"/>
            <a:ext cx="1885950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5">
            <a:extLst>
              <a:ext uri="{FF2B5EF4-FFF2-40B4-BE49-F238E27FC236}">
                <a16:creationId xmlns:a16="http://schemas.microsoft.com/office/drawing/2014/main" id="{BB2BF33B-6988-4498-B8C7-11234A75537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147674" y="2352414"/>
            <a:ext cx="967201" cy="146823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6F70B527-76A1-9440-B8F0-874594D59C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386" y="178854"/>
            <a:ext cx="943649" cy="87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816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Stored Data 3">
            <a:extLst>
              <a:ext uri="{FF2B5EF4-FFF2-40B4-BE49-F238E27FC236}">
                <a16:creationId xmlns:a16="http://schemas.microsoft.com/office/drawing/2014/main" id="{208317CB-4376-405B-8841-B1B8F0ADE704}"/>
              </a:ext>
            </a:extLst>
          </p:cNvPr>
          <p:cNvSpPr/>
          <p:nvPr/>
        </p:nvSpPr>
        <p:spPr>
          <a:xfrm>
            <a:off x="2673492" y="689747"/>
            <a:ext cx="8084704" cy="1384995"/>
          </a:xfrm>
          <a:prstGeom prst="flowChartOnlineStorag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5EC8B93-64BF-4962-829F-96C7E548E619}"/>
              </a:ext>
            </a:extLst>
          </p:cNvPr>
          <p:cNvSpPr/>
          <p:nvPr/>
        </p:nvSpPr>
        <p:spPr>
          <a:xfrm>
            <a:off x="1541960" y="4134637"/>
            <a:ext cx="1990800" cy="1992025"/>
          </a:xfrm>
          <a:prstGeom prst="ellipse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AC611C1B-3961-4652-BD59-D0555EAFDAD1}"/>
              </a:ext>
            </a:extLst>
          </p:cNvPr>
          <p:cNvSpPr>
            <a:spLocks/>
          </p:cNvSpPr>
          <p:nvPr/>
        </p:nvSpPr>
        <p:spPr bwMode="auto">
          <a:xfrm>
            <a:off x="-72236" y="6451084"/>
            <a:ext cx="12351431" cy="388800"/>
          </a:xfrm>
          <a:prstGeom prst="rect">
            <a:avLst/>
          </a:prstGeom>
          <a:solidFill>
            <a:srgbClr val="EEBE65"/>
          </a:solidFill>
          <a:ln>
            <a:solidFill>
              <a:srgbClr val="EEBE65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72248" tIns="72248" rIns="72248" bIns="72248" anchor="ctr"/>
          <a:lstStyle>
            <a:lvl1pPr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 charset="0"/>
              <a:sym typeface="Helvetica Light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076FDB-0B21-4B0D-9739-44E3630CB6C9}"/>
              </a:ext>
            </a:extLst>
          </p:cNvPr>
          <p:cNvSpPr txBox="1"/>
          <p:nvPr/>
        </p:nvSpPr>
        <p:spPr>
          <a:xfrm>
            <a:off x="3090841" y="946946"/>
            <a:ext cx="5997175" cy="110799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การผัดสะตอกุ้ง</a:t>
            </a:r>
            <a:r>
              <a:rPr kumimoji="0" lang="th-TH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ส่วนผสมและเครื่องปรุงชนิดใด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ที่ขาดไม่ได้</a:t>
            </a:r>
            <a:endParaRPr kumimoji="0" lang="th-TH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D79428-6269-47BD-BCB0-EEA744884C1E}"/>
              </a:ext>
            </a:extLst>
          </p:cNvPr>
          <p:cNvSpPr txBox="1"/>
          <p:nvPr/>
        </p:nvSpPr>
        <p:spPr>
          <a:xfrm>
            <a:off x="6133664" y="3046626"/>
            <a:ext cx="4419258" cy="954107"/>
          </a:xfrm>
          <a:prstGeom prst="rect">
            <a:avLst/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สะตอ</a:t>
            </a:r>
            <a:r>
              <a:rPr kumimoji="0" lang="th-TH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พริก กระเทียม น้ำปลา น้ำตาล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น้ำมันพืช กุ้งสด กะปิ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21" name="รูปภาพ 8">
            <a:extLst>
              <a:ext uri="{FF2B5EF4-FFF2-40B4-BE49-F238E27FC236}">
                <a16:creationId xmlns:a16="http://schemas.microsoft.com/office/drawing/2014/main" id="{538E12F6-A05C-439C-9E7B-90DE65E2F3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845" l="2989" r="100000">
                        <a14:foregroundMark x1="12644" y1="44397" x2="83218" y2="38793"/>
                        <a14:foregroundMark x1="55862" y1="66379" x2="18621" y2="56466"/>
                        <a14:foregroundMark x1="15402" y1="53448" x2="14713" y2="45259"/>
                        <a14:foregroundMark x1="15632" y1="40517" x2="34483" y2="18103"/>
                        <a14:foregroundMark x1="39310" y1="18103" x2="73333" y2="25862"/>
                        <a14:foregroundMark x1="73563" y1="21983" x2="45977" y2="9914"/>
                        <a14:foregroundMark x1="34943" y1="11638" x2="14253" y2="34914"/>
                        <a14:foregroundMark x1="21609" y1="19397" x2="11724" y2="32759"/>
                        <a14:foregroundMark x1="29195" y1="54310" x2="31034" y2="44397"/>
                        <a14:foregroundMark x1="33103" y1="53017" x2="24138" y2="40517"/>
                        <a14:foregroundMark x1="29655" y1="52155" x2="24368" y2="46121"/>
                        <a14:foregroundMark x1="26207" y1="53879" x2="31034" y2="44828"/>
                        <a14:backgroundMark x1="62759" y1="2155" x2="58391" y2="862"/>
                        <a14:backgroundMark x1="37241" y1="1293" x2="30115" y2="1293"/>
                        <a14:backgroundMark x1="44138" y1="1724" x2="36782" y2="862"/>
                        <a14:backgroundMark x1="56552" y1="1293" x2="44828" y2="1293"/>
                        <a14:backgroundMark x1="29655" y1="51293" x2="30575" y2="469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1470" y="2329360"/>
            <a:ext cx="2757367" cy="14705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811711C-38FC-4915-AAC6-2801D81B41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7373" y="2058090"/>
            <a:ext cx="2452410" cy="2562294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EE37234C-A757-4889-891A-588217685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810" y="4299059"/>
            <a:ext cx="1885950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89CE99E-6F70-404E-AF4D-27FFDE90DE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44" b="89936" l="3994" r="89776">
                        <a14:foregroundMark x1="4153" y1="39137" x2="13259" y2="39137"/>
                        <a14:foregroundMark x1="16773" y1="19808" x2="22843" y2="27955"/>
                        <a14:foregroundMark x1="36581" y1="13259" x2="38658" y2="26038"/>
                        <a14:foregroundMark x1="54952" y1="10224" x2="54952" y2="20927"/>
                        <a14:foregroundMark x1="71086" y1="18371" x2="72684" y2="26518"/>
                        <a14:foregroundMark x1="82748" y1="33546" x2="70128" y2="46805"/>
                        <a14:foregroundMark x1="17732" y1="42812" x2="17732" y2="42812"/>
                        <a14:foregroundMark x1="49840" y1="25399" x2="49840" y2="25399"/>
                        <a14:foregroundMark x1="64058" y1="33546" x2="64058" y2="33546"/>
                        <a14:foregroundMark x1="34026" y1="89936" x2="34026" y2="89936"/>
                        <a14:foregroundMark x1="57987" y1="88498" x2="56390" y2="854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124" y="278758"/>
            <a:ext cx="2221511" cy="22215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88DD157C-E1C6-8442-B5A9-BB06BBDEA3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386" y="178854"/>
            <a:ext cx="943649" cy="87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258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6">
            <a:extLst>
              <a:ext uri="{FF2B5EF4-FFF2-40B4-BE49-F238E27FC236}">
                <a16:creationId xmlns:a16="http://schemas.microsoft.com/office/drawing/2014/main" id="{AC611C1B-3961-4652-BD59-D0555EAFDAD1}"/>
              </a:ext>
            </a:extLst>
          </p:cNvPr>
          <p:cNvSpPr>
            <a:spLocks/>
          </p:cNvSpPr>
          <p:nvPr/>
        </p:nvSpPr>
        <p:spPr bwMode="auto">
          <a:xfrm>
            <a:off x="-72236" y="6451084"/>
            <a:ext cx="12351431" cy="388800"/>
          </a:xfrm>
          <a:prstGeom prst="rect">
            <a:avLst/>
          </a:prstGeom>
          <a:solidFill>
            <a:srgbClr val="EEBE65"/>
          </a:solidFill>
          <a:ln>
            <a:solidFill>
              <a:srgbClr val="EEBE65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72248" tIns="72248" rIns="72248" bIns="72248" anchor="ctr"/>
          <a:lstStyle>
            <a:lvl1pPr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 charset="0"/>
              <a:sym typeface="Helvetica Light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D79428-6269-47BD-BCB0-EEA744884C1E}"/>
              </a:ext>
            </a:extLst>
          </p:cNvPr>
          <p:cNvSpPr txBox="1"/>
          <p:nvPr/>
        </p:nvSpPr>
        <p:spPr>
          <a:xfrm>
            <a:off x="6065206" y="3139558"/>
            <a:ext cx="4748023" cy="1569660"/>
          </a:xfrm>
          <a:prstGeom prst="rect">
            <a:avLst/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น้ำบูดู กุ้งสดต้มสุก ตะไคร้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32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หอมแดง ข่า ใบมะกรูด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พริกขี้หนู น้ำมะนาว</a:t>
            </a:r>
            <a:r>
              <a:rPr kumimoji="0" lang="th-TH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น้ำตาลปีบ</a:t>
            </a:r>
            <a:endParaRPr kumimoji="0" lang="th-TH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21" name="รูปภาพ 8">
            <a:extLst>
              <a:ext uri="{FF2B5EF4-FFF2-40B4-BE49-F238E27FC236}">
                <a16:creationId xmlns:a16="http://schemas.microsoft.com/office/drawing/2014/main" id="{538E12F6-A05C-439C-9E7B-90DE65E2F3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845" l="2989" r="100000">
                        <a14:foregroundMark x1="12644" y1="44397" x2="83218" y2="38793"/>
                        <a14:foregroundMark x1="55862" y1="66379" x2="18621" y2="56466"/>
                        <a14:foregroundMark x1="15402" y1="53448" x2="14713" y2="45259"/>
                        <a14:foregroundMark x1="15632" y1="40517" x2="34483" y2="18103"/>
                        <a14:foregroundMark x1="39310" y1="18103" x2="73333" y2="25862"/>
                        <a14:foregroundMark x1="73563" y1="21983" x2="45977" y2="9914"/>
                        <a14:foregroundMark x1="34943" y1="11638" x2="14253" y2="34914"/>
                        <a14:foregroundMark x1="21609" y1="19397" x2="11724" y2="32759"/>
                        <a14:foregroundMark x1="29195" y1="54310" x2="31034" y2="44397"/>
                        <a14:foregroundMark x1="33103" y1="53017" x2="24138" y2="40517"/>
                        <a14:foregroundMark x1="29655" y1="52155" x2="24368" y2="46121"/>
                        <a14:foregroundMark x1="26207" y1="53879" x2="31034" y2="44828"/>
                        <a14:backgroundMark x1="62759" y1="2155" x2="58391" y2="862"/>
                        <a14:backgroundMark x1="37241" y1="1293" x2="30115" y2="1293"/>
                        <a14:backgroundMark x1="44138" y1="1724" x2="36782" y2="862"/>
                        <a14:backgroundMark x1="56552" y1="1293" x2="44828" y2="1293"/>
                        <a14:backgroundMark x1="29655" y1="51293" x2="30575" y2="469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1470" y="2329360"/>
            <a:ext cx="2757367" cy="14705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811711C-38FC-4915-AAC6-2801D81B41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7373" y="2058090"/>
            <a:ext cx="2452410" cy="2562294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541960" y="4134637"/>
            <a:ext cx="1990800" cy="1992025"/>
            <a:chOff x="1541960" y="4134637"/>
            <a:chExt cx="1990800" cy="1992025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35EC8B93-64BF-4962-829F-96C7E548E619}"/>
                </a:ext>
              </a:extLst>
            </p:cNvPr>
            <p:cNvSpPr/>
            <p:nvPr/>
          </p:nvSpPr>
          <p:spPr>
            <a:xfrm>
              <a:off x="1541960" y="4134637"/>
              <a:ext cx="1990800" cy="1992025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EE37234C-A757-4889-891A-588217685F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7606" y="4287686"/>
              <a:ext cx="1885950" cy="1685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Flowchart: Stored Data 12">
            <a:extLst>
              <a:ext uri="{FF2B5EF4-FFF2-40B4-BE49-F238E27FC236}">
                <a16:creationId xmlns:a16="http://schemas.microsoft.com/office/drawing/2014/main" id="{208317CB-4376-405B-8841-B1B8F0ADE704}"/>
              </a:ext>
            </a:extLst>
          </p:cNvPr>
          <p:cNvSpPr/>
          <p:nvPr/>
        </p:nvSpPr>
        <p:spPr>
          <a:xfrm>
            <a:off x="838173" y="731581"/>
            <a:ext cx="9252030" cy="1384995"/>
          </a:xfrm>
          <a:prstGeom prst="flowChartOnlineStorag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076FDB-0B21-4B0D-9739-44E3630CB6C9}"/>
              </a:ext>
            </a:extLst>
          </p:cNvPr>
          <p:cNvSpPr txBox="1"/>
          <p:nvPr/>
        </p:nvSpPr>
        <p:spPr>
          <a:xfrm>
            <a:off x="1646810" y="950094"/>
            <a:ext cx="6792408" cy="110799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การทำบูดูทรงเครื่อง</a:t>
            </a:r>
            <a:r>
              <a:rPr kumimoji="0" lang="th-TH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ส่วนผสมและเครื่องปรุงชนิดใด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ที่ต้องใช้ในการประกอบอาหาร</a:t>
            </a:r>
            <a:endParaRPr kumimoji="0" lang="th-TH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89CE99E-6F70-404E-AF4D-27FFDE90DE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44" b="89936" l="3994" r="89776">
                        <a14:foregroundMark x1="4153" y1="39137" x2="13259" y2="39137"/>
                        <a14:foregroundMark x1="16773" y1="19808" x2="22843" y2="27955"/>
                        <a14:foregroundMark x1="36581" y1="13259" x2="38658" y2="26038"/>
                        <a14:foregroundMark x1="54952" y1="10224" x2="54952" y2="20927"/>
                        <a14:foregroundMark x1="71086" y1="18371" x2="72684" y2="26518"/>
                        <a14:foregroundMark x1="82748" y1="33546" x2="70128" y2="46805"/>
                        <a14:foregroundMark x1="17732" y1="42812" x2="17732" y2="42812"/>
                        <a14:foregroundMark x1="49840" y1="25399" x2="49840" y2="25399"/>
                        <a14:foregroundMark x1="64058" y1="33546" x2="64058" y2="33546"/>
                        <a14:foregroundMark x1="34026" y1="89936" x2="34026" y2="89936"/>
                        <a14:foregroundMark x1="57987" y1="88498" x2="56390" y2="854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983" y="107849"/>
            <a:ext cx="2221511" cy="22215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BD7909E6-4A6F-D443-AF30-C336316A46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386" y="178854"/>
            <a:ext cx="943649" cy="87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889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รูปภาพ 1">
            <a:extLst>
              <a:ext uri="{FF2B5EF4-FFF2-40B4-BE49-F238E27FC236}">
                <a16:creationId xmlns:a16="http://schemas.microsoft.com/office/drawing/2014/main" id="{AC080041-1294-49EE-85BA-1153487772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4115" b="16683"/>
          <a:stretch/>
        </p:blipFill>
        <p:spPr>
          <a:xfrm rot="20297996">
            <a:off x="73154" y="1862613"/>
            <a:ext cx="2852488" cy="1919365"/>
          </a:xfrm>
          <a:prstGeom prst="rect">
            <a:avLst/>
          </a:prstGeom>
        </p:spPr>
      </p:pic>
      <p:sp>
        <p:nvSpPr>
          <p:cNvPr id="4" name="มนมุมสี่เหลี่ยมผืนผ้าหนึ่งมุม 135">
            <a:extLst>
              <a:ext uri="{FF2B5EF4-FFF2-40B4-BE49-F238E27FC236}">
                <a16:creationId xmlns:a16="http://schemas.microsoft.com/office/drawing/2014/main" id="{C26C7E72-6AD7-4DFE-9095-A160F2FB46FA}"/>
              </a:ext>
            </a:extLst>
          </p:cNvPr>
          <p:cNvSpPr/>
          <p:nvPr/>
        </p:nvSpPr>
        <p:spPr>
          <a:xfrm>
            <a:off x="403269" y="273953"/>
            <a:ext cx="3325666" cy="615886"/>
          </a:xfrm>
          <a:prstGeom prst="round1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ตัวอย่างแผนภาพความคิด</a:t>
            </a:r>
          </a:p>
        </p:txBody>
      </p:sp>
      <p:sp>
        <p:nvSpPr>
          <p:cNvPr id="5" name="สี่เหลี่ยมผืนผ้ามุมมน 29">
            <a:extLst>
              <a:ext uri="{FF2B5EF4-FFF2-40B4-BE49-F238E27FC236}">
                <a16:creationId xmlns:a16="http://schemas.microsoft.com/office/drawing/2014/main" id="{68BA4082-848C-4146-93B9-4ACC27A2557E}"/>
              </a:ext>
            </a:extLst>
          </p:cNvPr>
          <p:cNvSpPr/>
          <p:nvPr/>
        </p:nvSpPr>
        <p:spPr>
          <a:xfrm>
            <a:off x="2896488" y="1027877"/>
            <a:ext cx="6606000" cy="648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chemeClr val="accent6">
                <a:lumMod val="60000"/>
                <a:lumOff val="40000"/>
              </a:schemeClr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382395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2764790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4147185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5528945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6911340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8293735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9676130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1058525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7647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3200" noProof="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น้ำพริกหนุ่ม</a:t>
            </a:r>
            <a:endParaRPr kumimoji="0" lang="th-TH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Rounded Rectangle 9">
            <a:extLst>
              <a:ext uri="{FF2B5EF4-FFF2-40B4-BE49-F238E27FC236}">
                <a16:creationId xmlns:a16="http://schemas.microsoft.com/office/drawing/2014/main" id="{EA4F6BF4-8E76-44BC-8247-D06AB5ADDC17}"/>
              </a:ext>
            </a:extLst>
          </p:cNvPr>
          <p:cNvSpPr/>
          <p:nvPr/>
        </p:nvSpPr>
        <p:spPr>
          <a:xfrm>
            <a:off x="4561381" y="499862"/>
            <a:ext cx="3084195" cy="540000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charset="0"/>
                <a:ea typeface="+mn-ea"/>
                <a:cs typeface="TH SarabunPSK" panose="020B0500040200020003" charset="0"/>
              </a:rPr>
              <a:t>อาหารสำรับภาคเหนือ</a:t>
            </a:r>
          </a:p>
        </p:txBody>
      </p:sp>
      <p:sp>
        <p:nvSpPr>
          <p:cNvPr id="7" name="สี่เหลี่ยมผืนผ้ามุมมน 29">
            <a:extLst>
              <a:ext uri="{FF2B5EF4-FFF2-40B4-BE49-F238E27FC236}">
                <a16:creationId xmlns:a16="http://schemas.microsoft.com/office/drawing/2014/main" id="{FE2E29B4-1120-4897-BA14-B883C3A85797}"/>
              </a:ext>
            </a:extLst>
          </p:cNvPr>
          <p:cNvSpPr/>
          <p:nvPr/>
        </p:nvSpPr>
        <p:spPr>
          <a:xfrm>
            <a:off x="2896404" y="2563901"/>
            <a:ext cx="6606084" cy="648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chemeClr val="accent6">
                <a:lumMod val="60000"/>
                <a:lumOff val="40000"/>
              </a:schemeClr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382395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2764790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4147185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5528945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6911340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8293735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9676130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1058525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7647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อาหารที่ต้องมีเครื่องเคียงและเครื่องแนม</a:t>
            </a:r>
          </a:p>
        </p:txBody>
      </p:sp>
      <p:sp>
        <p:nvSpPr>
          <p:cNvPr id="8" name="Rounded Rectangle 13">
            <a:extLst>
              <a:ext uri="{FF2B5EF4-FFF2-40B4-BE49-F238E27FC236}">
                <a16:creationId xmlns:a16="http://schemas.microsoft.com/office/drawing/2014/main" id="{85F9C776-BECB-4FE9-A540-4DB2AAB8ADE5}"/>
              </a:ext>
            </a:extLst>
          </p:cNvPr>
          <p:cNvSpPr/>
          <p:nvPr/>
        </p:nvSpPr>
        <p:spPr>
          <a:xfrm>
            <a:off x="3916328" y="2051600"/>
            <a:ext cx="4687409" cy="540000"/>
          </a:xfrm>
          <a:prstGeom prst="roundRect">
            <a:avLst>
              <a:gd name="adj" fmla="val 50000"/>
            </a:avLst>
          </a:prstGeom>
          <a:solidFill>
            <a:srgbClr val="FF99CC"/>
          </a:solidFill>
          <a:ln>
            <a:solidFill>
              <a:srgbClr val="FF99C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charset="0"/>
                <a:ea typeface="+mn-ea"/>
                <a:cs typeface="TH SarabunPSK" panose="020B0500040200020003" charset="0"/>
              </a:rPr>
              <a:t>ลักษณะเด่นของประเภทอาหารสำรับ</a:t>
            </a:r>
          </a:p>
        </p:txBody>
      </p:sp>
      <p:sp>
        <p:nvSpPr>
          <p:cNvPr id="9" name="สี่เหลี่ยมผืนผ้ามุมมน 29">
            <a:extLst>
              <a:ext uri="{FF2B5EF4-FFF2-40B4-BE49-F238E27FC236}">
                <a16:creationId xmlns:a16="http://schemas.microsoft.com/office/drawing/2014/main" id="{2AA0A5BB-5007-4870-8390-274F25A4AF43}"/>
              </a:ext>
            </a:extLst>
          </p:cNvPr>
          <p:cNvSpPr/>
          <p:nvPr/>
        </p:nvSpPr>
        <p:spPr>
          <a:xfrm>
            <a:off x="2641606" y="4019467"/>
            <a:ext cx="7236855" cy="73375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chemeClr val="accent6">
                <a:lumMod val="60000"/>
                <a:lumOff val="40000"/>
              </a:schemeClr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382395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2764790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4147185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5528945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6911340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8293735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9676130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1058525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7647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ผักชนิดต่าง</a:t>
            </a:r>
            <a:r>
              <a:rPr kumimoji="0" lang="th-TH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 ๆ เช่น ฟักทองลวก มะเขือลวก หน่อไม้ต้ม แคบหมู</a:t>
            </a:r>
            <a:endParaRPr kumimoji="0" lang="th-TH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Rounded Rectangle 15">
            <a:extLst>
              <a:ext uri="{FF2B5EF4-FFF2-40B4-BE49-F238E27FC236}">
                <a16:creationId xmlns:a16="http://schemas.microsoft.com/office/drawing/2014/main" id="{F0451F9B-ACF1-4835-B0EA-5CAE898383EC}"/>
              </a:ext>
            </a:extLst>
          </p:cNvPr>
          <p:cNvSpPr/>
          <p:nvPr/>
        </p:nvSpPr>
        <p:spPr>
          <a:xfrm>
            <a:off x="3948500" y="3576375"/>
            <a:ext cx="4770715" cy="540000"/>
          </a:xfrm>
          <a:prstGeom prst="roundRect">
            <a:avLst>
              <a:gd name="adj" fmla="val 50000"/>
            </a:avLst>
          </a:prstGeom>
          <a:solidFill>
            <a:srgbClr val="DB74EC"/>
          </a:solidFill>
          <a:ln>
            <a:solidFill>
              <a:srgbClr val="DB74E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charset="0"/>
                <a:ea typeface="+mn-ea"/>
                <a:cs typeface="TH SarabunPSK" panose="020B0500040200020003" charset="0"/>
              </a:rPr>
              <a:t>องค์ประกอบต่าง ๆ ของอาหารสำรับ</a:t>
            </a:r>
          </a:p>
        </p:txBody>
      </p:sp>
      <p:sp>
        <p:nvSpPr>
          <p:cNvPr id="11" name="Down Arrow 20">
            <a:extLst>
              <a:ext uri="{FF2B5EF4-FFF2-40B4-BE49-F238E27FC236}">
                <a16:creationId xmlns:a16="http://schemas.microsoft.com/office/drawing/2014/main" id="{E95D293F-3149-40F5-8327-AF820957E5E6}"/>
              </a:ext>
            </a:extLst>
          </p:cNvPr>
          <p:cNvSpPr/>
          <p:nvPr/>
        </p:nvSpPr>
        <p:spPr>
          <a:xfrm>
            <a:off x="6238488" y="1715078"/>
            <a:ext cx="290353" cy="326860"/>
          </a:xfrm>
          <a:prstGeom prst="downArrow">
            <a:avLst>
              <a:gd name="adj1" fmla="val 39514"/>
              <a:gd name="adj2" fmla="val 64900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Down Arrow 21">
            <a:extLst>
              <a:ext uri="{FF2B5EF4-FFF2-40B4-BE49-F238E27FC236}">
                <a16:creationId xmlns:a16="http://schemas.microsoft.com/office/drawing/2014/main" id="{68579BEB-78B1-464D-B40C-07DDE69A3E9C}"/>
              </a:ext>
            </a:extLst>
          </p:cNvPr>
          <p:cNvSpPr/>
          <p:nvPr/>
        </p:nvSpPr>
        <p:spPr>
          <a:xfrm>
            <a:off x="6260034" y="3248439"/>
            <a:ext cx="287655" cy="360045"/>
          </a:xfrm>
          <a:prstGeom prst="downArrow">
            <a:avLst>
              <a:gd name="adj1" fmla="val 39514"/>
              <a:gd name="adj2" fmla="val 64900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สี่เหลี่ยมผืนผ้ามุมมน 29">
            <a:extLst>
              <a:ext uri="{FF2B5EF4-FFF2-40B4-BE49-F238E27FC236}">
                <a16:creationId xmlns:a16="http://schemas.microsoft.com/office/drawing/2014/main" id="{EBE5A0C7-37E1-4342-BEB7-526B17D7060F}"/>
              </a:ext>
            </a:extLst>
          </p:cNvPr>
          <p:cNvSpPr/>
          <p:nvPr/>
        </p:nvSpPr>
        <p:spPr>
          <a:xfrm>
            <a:off x="2760584" y="5653069"/>
            <a:ext cx="6998901" cy="54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chemeClr val="accent6">
                <a:lumMod val="60000"/>
                <a:lumOff val="40000"/>
              </a:schemeClr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382395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2764790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4147185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5528945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6911340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8293735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9676130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1058525" algn="l" defTabSz="2764790" rtl="0" eaLnBrk="1" latinLnBrk="0" hangingPunct="1">
              <a:defRPr sz="5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7647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ได</a:t>
            </a:r>
            <a:r>
              <a:rPr lang="th-TH" sz="32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้รับ</a:t>
            </a: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วิตามินจากการรับประทานผักต่าง ๆ </a:t>
            </a:r>
          </a:p>
        </p:txBody>
      </p:sp>
      <p:sp>
        <p:nvSpPr>
          <p:cNvPr id="14" name="Rounded Rectangle 15">
            <a:extLst>
              <a:ext uri="{FF2B5EF4-FFF2-40B4-BE49-F238E27FC236}">
                <a16:creationId xmlns:a16="http://schemas.microsoft.com/office/drawing/2014/main" id="{8A150F78-CF91-4A8F-A362-830A113ED6AA}"/>
              </a:ext>
            </a:extLst>
          </p:cNvPr>
          <p:cNvSpPr/>
          <p:nvPr/>
        </p:nvSpPr>
        <p:spPr>
          <a:xfrm>
            <a:off x="4791761" y="5125054"/>
            <a:ext cx="3084195" cy="5400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charset="0"/>
                <a:ea typeface="+mn-ea"/>
                <a:cs typeface="TH SarabunPSK" panose="020B0500040200020003" charset="0"/>
              </a:rPr>
              <a:t>ประโยชน์ต่อร่างกาย</a:t>
            </a:r>
          </a:p>
        </p:txBody>
      </p:sp>
      <p:sp>
        <p:nvSpPr>
          <p:cNvPr id="15" name="Down Arrow 21">
            <a:extLst>
              <a:ext uri="{FF2B5EF4-FFF2-40B4-BE49-F238E27FC236}">
                <a16:creationId xmlns:a16="http://schemas.microsoft.com/office/drawing/2014/main" id="{82E1FAF5-988C-4EEA-AC63-5FEB3E175C56}"/>
              </a:ext>
            </a:extLst>
          </p:cNvPr>
          <p:cNvSpPr/>
          <p:nvPr/>
        </p:nvSpPr>
        <p:spPr>
          <a:xfrm>
            <a:off x="6260034" y="4792418"/>
            <a:ext cx="287655" cy="360045"/>
          </a:xfrm>
          <a:prstGeom prst="downArrow">
            <a:avLst>
              <a:gd name="adj1" fmla="val 39514"/>
              <a:gd name="adj2" fmla="val 64900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185D2CE0-2D6F-9642-A7E5-956A1AB883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386" y="178854"/>
            <a:ext cx="943649" cy="87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790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6" grpId="0" bldLvl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847;p54">
            <a:extLst>
              <a:ext uri="{FF2B5EF4-FFF2-40B4-BE49-F238E27FC236}">
                <a16:creationId xmlns:a16="http://schemas.microsoft.com/office/drawing/2014/main" id="{34BF772A-5C8C-4AE8-BB2D-E23A56C33D87}"/>
              </a:ext>
            </a:extLst>
          </p:cNvPr>
          <p:cNvSpPr/>
          <p:nvPr/>
        </p:nvSpPr>
        <p:spPr>
          <a:xfrm>
            <a:off x="1607808" y="1800053"/>
            <a:ext cx="8976384" cy="3101885"/>
          </a:xfrm>
          <a:custGeom>
            <a:avLst/>
            <a:gdLst/>
            <a:ahLst/>
            <a:cxnLst/>
            <a:rect l="l" t="t" r="r" b="b"/>
            <a:pathLst>
              <a:path w="42018" h="6868" extrusionOk="0">
                <a:moveTo>
                  <a:pt x="9776" y="364"/>
                </a:moveTo>
                <a:cubicBezTo>
                  <a:pt x="9785" y="365"/>
                  <a:pt x="9795" y="367"/>
                  <a:pt x="9811" y="376"/>
                </a:cubicBezTo>
                <a:cubicBezTo>
                  <a:pt x="9811" y="387"/>
                  <a:pt x="9788" y="387"/>
                  <a:pt x="9788" y="387"/>
                </a:cubicBezTo>
                <a:cubicBezTo>
                  <a:pt x="9788" y="376"/>
                  <a:pt x="9776" y="376"/>
                  <a:pt x="9776" y="364"/>
                </a:cubicBezTo>
                <a:close/>
                <a:moveTo>
                  <a:pt x="3703" y="459"/>
                </a:moveTo>
                <a:cubicBezTo>
                  <a:pt x="3703" y="483"/>
                  <a:pt x="3692" y="483"/>
                  <a:pt x="3692" y="483"/>
                </a:cubicBezTo>
                <a:cubicBezTo>
                  <a:pt x="3692" y="483"/>
                  <a:pt x="3692" y="459"/>
                  <a:pt x="3680" y="459"/>
                </a:cubicBezTo>
                <a:close/>
                <a:moveTo>
                  <a:pt x="12276" y="637"/>
                </a:moveTo>
                <a:cubicBezTo>
                  <a:pt x="12264" y="661"/>
                  <a:pt x="12264" y="673"/>
                  <a:pt x="12264" y="673"/>
                </a:cubicBezTo>
                <a:cubicBezTo>
                  <a:pt x="12264" y="661"/>
                  <a:pt x="12264" y="637"/>
                  <a:pt x="12276" y="637"/>
                </a:cubicBezTo>
                <a:close/>
                <a:moveTo>
                  <a:pt x="13026" y="816"/>
                </a:moveTo>
                <a:lnTo>
                  <a:pt x="13038" y="840"/>
                </a:lnTo>
                <a:cubicBezTo>
                  <a:pt x="13026" y="840"/>
                  <a:pt x="13026" y="840"/>
                  <a:pt x="13026" y="816"/>
                </a:cubicBezTo>
                <a:close/>
                <a:moveTo>
                  <a:pt x="27683" y="899"/>
                </a:moveTo>
                <a:cubicBezTo>
                  <a:pt x="27683" y="923"/>
                  <a:pt x="27671" y="923"/>
                  <a:pt x="27659" y="935"/>
                </a:cubicBezTo>
                <a:cubicBezTo>
                  <a:pt x="27659" y="923"/>
                  <a:pt x="27671" y="911"/>
                  <a:pt x="27683" y="899"/>
                </a:cubicBezTo>
                <a:close/>
                <a:moveTo>
                  <a:pt x="751" y="1209"/>
                </a:moveTo>
                <a:lnTo>
                  <a:pt x="751" y="1280"/>
                </a:lnTo>
                <a:cubicBezTo>
                  <a:pt x="727" y="1257"/>
                  <a:pt x="727" y="1233"/>
                  <a:pt x="751" y="1209"/>
                </a:cubicBezTo>
                <a:close/>
                <a:moveTo>
                  <a:pt x="11142" y="1408"/>
                </a:moveTo>
                <a:cubicBezTo>
                  <a:pt x="11149" y="1410"/>
                  <a:pt x="11158" y="1411"/>
                  <a:pt x="11169" y="1411"/>
                </a:cubicBezTo>
                <a:lnTo>
                  <a:pt x="11145" y="1411"/>
                </a:lnTo>
                <a:cubicBezTo>
                  <a:pt x="11144" y="1410"/>
                  <a:pt x="11143" y="1409"/>
                  <a:pt x="11142" y="1408"/>
                </a:cubicBezTo>
                <a:close/>
                <a:moveTo>
                  <a:pt x="30650" y="1442"/>
                </a:moveTo>
                <a:cubicBezTo>
                  <a:pt x="30653" y="1442"/>
                  <a:pt x="30655" y="1443"/>
                  <a:pt x="30659" y="1447"/>
                </a:cubicBezTo>
                <a:lnTo>
                  <a:pt x="30623" y="1447"/>
                </a:lnTo>
                <a:cubicBezTo>
                  <a:pt x="30639" y="1447"/>
                  <a:pt x="30645" y="1442"/>
                  <a:pt x="30650" y="1442"/>
                </a:cubicBezTo>
                <a:close/>
                <a:moveTo>
                  <a:pt x="29457" y="1519"/>
                </a:moveTo>
                <a:lnTo>
                  <a:pt x="29445" y="1530"/>
                </a:lnTo>
                <a:cubicBezTo>
                  <a:pt x="29445" y="1519"/>
                  <a:pt x="29457" y="1519"/>
                  <a:pt x="29457" y="1519"/>
                </a:cubicBezTo>
                <a:close/>
                <a:moveTo>
                  <a:pt x="21658" y="1685"/>
                </a:moveTo>
                <a:lnTo>
                  <a:pt x="21658" y="1685"/>
                </a:lnTo>
                <a:cubicBezTo>
                  <a:pt x="21634" y="1697"/>
                  <a:pt x="21634" y="1709"/>
                  <a:pt x="21622" y="1709"/>
                </a:cubicBezTo>
                <a:cubicBezTo>
                  <a:pt x="21622" y="1697"/>
                  <a:pt x="21634" y="1697"/>
                  <a:pt x="21658" y="1685"/>
                </a:cubicBezTo>
                <a:close/>
                <a:moveTo>
                  <a:pt x="25135" y="2114"/>
                </a:moveTo>
                <a:cubicBezTo>
                  <a:pt x="25151" y="2114"/>
                  <a:pt x="25156" y="2119"/>
                  <a:pt x="25151" y="2119"/>
                </a:cubicBezTo>
                <a:cubicBezTo>
                  <a:pt x="25148" y="2119"/>
                  <a:pt x="25143" y="2118"/>
                  <a:pt x="25135" y="2114"/>
                </a:cubicBezTo>
                <a:close/>
                <a:moveTo>
                  <a:pt x="36323" y="2139"/>
                </a:moveTo>
                <a:cubicBezTo>
                  <a:pt x="36325" y="2139"/>
                  <a:pt x="36323" y="2150"/>
                  <a:pt x="36315" y="2150"/>
                </a:cubicBezTo>
                <a:cubicBezTo>
                  <a:pt x="36319" y="2142"/>
                  <a:pt x="36321" y="2139"/>
                  <a:pt x="36323" y="2139"/>
                </a:cubicBezTo>
                <a:close/>
                <a:moveTo>
                  <a:pt x="31258" y="2347"/>
                </a:moveTo>
                <a:cubicBezTo>
                  <a:pt x="31260" y="2347"/>
                  <a:pt x="31262" y="2348"/>
                  <a:pt x="31266" y="2352"/>
                </a:cubicBezTo>
                <a:cubicBezTo>
                  <a:pt x="31258" y="2352"/>
                  <a:pt x="31256" y="2347"/>
                  <a:pt x="31258" y="2347"/>
                </a:cubicBezTo>
                <a:close/>
                <a:moveTo>
                  <a:pt x="31262" y="2343"/>
                </a:moveTo>
                <a:cubicBezTo>
                  <a:pt x="31263" y="2343"/>
                  <a:pt x="31266" y="2346"/>
                  <a:pt x="31266" y="2352"/>
                </a:cubicBezTo>
                <a:cubicBezTo>
                  <a:pt x="31260" y="2346"/>
                  <a:pt x="31260" y="2343"/>
                  <a:pt x="31262" y="2343"/>
                </a:cubicBezTo>
                <a:close/>
                <a:moveTo>
                  <a:pt x="21610" y="2364"/>
                </a:moveTo>
                <a:cubicBezTo>
                  <a:pt x="21610" y="2388"/>
                  <a:pt x="21610" y="2388"/>
                  <a:pt x="21599" y="2400"/>
                </a:cubicBezTo>
                <a:cubicBezTo>
                  <a:pt x="21610" y="2388"/>
                  <a:pt x="21610" y="2364"/>
                  <a:pt x="21610" y="2364"/>
                </a:cubicBezTo>
                <a:close/>
                <a:moveTo>
                  <a:pt x="29695" y="2388"/>
                </a:moveTo>
                <a:lnTo>
                  <a:pt x="29695" y="2388"/>
                </a:lnTo>
                <a:cubicBezTo>
                  <a:pt x="29707" y="2400"/>
                  <a:pt x="29695" y="2412"/>
                  <a:pt x="29671" y="2423"/>
                </a:cubicBezTo>
                <a:cubicBezTo>
                  <a:pt x="29671" y="2412"/>
                  <a:pt x="29695" y="2400"/>
                  <a:pt x="29695" y="2388"/>
                </a:cubicBezTo>
                <a:close/>
                <a:moveTo>
                  <a:pt x="30516" y="2412"/>
                </a:moveTo>
                <a:lnTo>
                  <a:pt x="30492" y="2423"/>
                </a:lnTo>
                <a:cubicBezTo>
                  <a:pt x="30492" y="2412"/>
                  <a:pt x="30516" y="2412"/>
                  <a:pt x="30516" y="2412"/>
                </a:cubicBezTo>
                <a:close/>
                <a:moveTo>
                  <a:pt x="274" y="2578"/>
                </a:moveTo>
                <a:cubicBezTo>
                  <a:pt x="286" y="2578"/>
                  <a:pt x="286" y="2590"/>
                  <a:pt x="286" y="2590"/>
                </a:cubicBezTo>
                <a:lnTo>
                  <a:pt x="274" y="2578"/>
                </a:lnTo>
                <a:close/>
                <a:moveTo>
                  <a:pt x="13586" y="2566"/>
                </a:moveTo>
                <a:cubicBezTo>
                  <a:pt x="13574" y="2578"/>
                  <a:pt x="13574" y="2578"/>
                  <a:pt x="13574" y="2590"/>
                </a:cubicBezTo>
                <a:lnTo>
                  <a:pt x="13574" y="2566"/>
                </a:lnTo>
                <a:close/>
                <a:moveTo>
                  <a:pt x="9621" y="2804"/>
                </a:moveTo>
                <a:cubicBezTo>
                  <a:pt x="9621" y="2816"/>
                  <a:pt x="9621" y="2828"/>
                  <a:pt x="9585" y="2840"/>
                </a:cubicBezTo>
                <a:cubicBezTo>
                  <a:pt x="9597" y="2828"/>
                  <a:pt x="9621" y="2816"/>
                  <a:pt x="9621" y="2804"/>
                </a:cubicBezTo>
                <a:close/>
                <a:moveTo>
                  <a:pt x="29064" y="2876"/>
                </a:moveTo>
                <a:cubicBezTo>
                  <a:pt x="29052" y="2888"/>
                  <a:pt x="29040" y="2888"/>
                  <a:pt x="29004" y="2888"/>
                </a:cubicBezTo>
                <a:lnTo>
                  <a:pt x="29004" y="2876"/>
                </a:lnTo>
                <a:close/>
                <a:moveTo>
                  <a:pt x="2691" y="3066"/>
                </a:moveTo>
                <a:cubicBezTo>
                  <a:pt x="2713" y="3066"/>
                  <a:pt x="2715" y="3076"/>
                  <a:pt x="2724" y="3078"/>
                </a:cubicBezTo>
                <a:lnTo>
                  <a:pt x="2724" y="3078"/>
                </a:lnTo>
                <a:cubicBezTo>
                  <a:pt x="2719" y="3077"/>
                  <a:pt x="2708" y="3075"/>
                  <a:pt x="2691" y="3066"/>
                </a:cubicBezTo>
                <a:close/>
                <a:moveTo>
                  <a:pt x="346" y="3102"/>
                </a:moveTo>
                <a:lnTo>
                  <a:pt x="346" y="3126"/>
                </a:lnTo>
                <a:cubicBezTo>
                  <a:pt x="346" y="3114"/>
                  <a:pt x="334" y="3114"/>
                  <a:pt x="346" y="3102"/>
                </a:cubicBezTo>
                <a:close/>
                <a:moveTo>
                  <a:pt x="7621" y="3138"/>
                </a:moveTo>
                <a:lnTo>
                  <a:pt x="7621" y="3173"/>
                </a:lnTo>
                <a:lnTo>
                  <a:pt x="7609" y="3173"/>
                </a:lnTo>
                <a:cubicBezTo>
                  <a:pt x="7609" y="3162"/>
                  <a:pt x="7621" y="3138"/>
                  <a:pt x="7621" y="3138"/>
                </a:cubicBezTo>
                <a:close/>
                <a:moveTo>
                  <a:pt x="33112" y="3281"/>
                </a:moveTo>
                <a:cubicBezTo>
                  <a:pt x="33136" y="3293"/>
                  <a:pt x="33136" y="3304"/>
                  <a:pt x="33112" y="3304"/>
                </a:cubicBezTo>
                <a:lnTo>
                  <a:pt x="33112" y="3281"/>
                </a:lnTo>
                <a:close/>
                <a:moveTo>
                  <a:pt x="10038" y="3376"/>
                </a:moveTo>
                <a:lnTo>
                  <a:pt x="10038" y="3412"/>
                </a:lnTo>
                <a:lnTo>
                  <a:pt x="10014" y="3388"/>
                </a:lnTo>
                <a:lnTo>
                  <a:pt x="10038" y="3376"/>
                </a:lnTo>
                <a:close/>
                <a:moveTo>
                  <a:pt x="24468" y="3412"/>
                </a:moveTo>
                <a:lnTo>
                  <a:pt x="24468" y="3424"/>
                </a:lnTo>
                <a:cubicBezTo>
                  <a:pt x="24468" y="3424"/>
                  <a:pt x="24456" y="3424"/>
                  <a:pt x="24456" y="3412"/>
                </a:cubicBezTo>
                <a:close/>
                <a:moveTo>
                  <a:pt x="28349" y="3424"/>
                </a:moveTo>
                <a:lnTo>
                  <a:pt x="28349" y="3435"/>
                </a:lnTo>
                <a:cubicBezTo>
                  <a:pt x="28337" y="3435"/>
                  <a:pt x="28349" y="3435"/>
                  <a:pt x="28349" y="3424"/>
                </a:cubicBezTo>
                <a:close/>
                <a:moveTo>
                  <a:pt x="35493" y="3709"/>
                </a:moveTo>
                <a:cubicBezTo>
                  <a:pt x="35501" y="3709"/>
                  <a:pt x="35507" y="3711"/>
                  <a:pt x="35510" y="3713"/>
                </a:cubicBezTo>
                <a:lnTo>
                  <a:pt x="35510" y="3713"/>
                </a:lnTo>
                <a:cubicBezTo>
                  <a:pt x="35503" y="3709"/>
                  <a:pt x="35493" y="3709"/>
                  <a:pt x="35493" y="3709"/>
                </a:cubicBezTo>
                <a:close/>
                <a:moveTo>
                  <a:pt x="40934" y="3769"/>
                </a:moveTo>
                <a:lnTo>
                  <a:pt x="40946" y="3781"/>
                </a:lnTo>
                <a:cubicBezTo>
                  <a:pt x="40934" y="3781"/>
                  <a:pt x="40934" y="3769"/>
                  <a:pt x="40934" y="3769"/>
                </a:cubicBezTo>
                <a:close/>
                <a:moveTo>
                  <a:pt x="2251" y="3935"/>
                </a:moveTo>
                <a:cubicBezTo>
                  <a:pt x="2263" y="3935"/>
                  <a:pt x="2263" y="3935"/>
                  <a:pt x="2263" y="3947"/>
                </a:cubicBezTo>
                <a:lnTo>
                  <a:pt x="2239" y="3947"/>
                </a:lnTo>
                <a:lnTo>
                  <a:pt x="2251" y="3935"/>
                </a:lnTo>
                <a:close/>
                <a:moveTo>
                  <a:pt x="40220" y="3995"/>
                </a:moveTo>
                <a:lnTo>
                  <a:pt x="40184" y="4019"/>
                </a:lnTo>
                <a:cubicBezTo>
                  <a:pt x="40184" y="4007"/>
                  <a:pt x="40196" y="3995"/>
                  <a:pt x="40220" y="3995"/>
                </a:cubicBezTo>
                <a:close/>
                <a:moveTo>
                  <a:pt x="6094" y="4617"/>
                </a:moveTo>
                <a:cubicBezTo>
                  <a:pt x="6097" y="4617"/>
                  <a:pt x="6097" y="4620"/>
                  <a:pt x="6085" y="4626"/>
                </a:cubicBezTo>
                <a:cubicBezTo>
                  <a:pt x="6085" y="4620"/>
                  <a:pt x="6091" y="4617"/>
                  <a:pt x="6094" y="4617"/>
                </a:cubicBezTo>
                <a:close/>
                <a:moveTo>
                  <a:pt x="5811" y="4709"/>
                </a:moveTo>
                <a:lnTo>
                  <a:pt x="5811" y="4721"/>
                </a:lnTo>
                <a:lnTo>
                  <a:pt x="5787" y="4709"/>
                </a:lnTo>
                <a:close/>
                <a:moveTo>
                  <a:pt x="36946" y="4840"/>
                </a:moveTo>
                <a:lnTo>
                  <a:pt x="36946" y="4852"/>
                </a:lnTo>
                <a:cubicBezTo>
                  <a:pt x="36946" y="4852"/>
                  <a:pt x="36922" y="4840"/>
                  <a:pt x="36946" y="4840"/>
                </a:cubicBezTo>
                <a:close/>
                <a:moveTo>
                  <a:pt x="27040" y="5376"/>
                </a:moveTo>
                <a:lnTo>
                  <a:pt x="27040" y="5388"/>
                </a:lnTo>
                <a:cubicBezTo>
                  <a:pt x="27034" y="5388"/>
                  <a:pt x="27030" y="5388"/>
                  <a:pt x="27027" y="5388"/>
                </a:cubicBezTo>
                <a:lnTo>
                  <a:pt x="27027" y="5388"/>
                </a:lnTo>
                <a:cubicBezTo>
                  <a:pt x="27031" y="5385"/>
                  <a:pt x="27035" y="5380"/>
                  <a:pt x="27040" y="5376"/>
                </a:cubicBezTo>
                <a:close/>
                <a:moveTo>
                  <a:pt x="36565" y="5436"/>
                </a:moveTo>
                <a:cubicBezTo>
                  <a:pt x="36565" y="5448"/>
                  <a:pt x="36553" y="5448"/>
                  <a:pt x="36553" y="5448"/>
                </a:cubicBezTo>
                <a:lnTo>
                  <a:pt x="36565" y="5436"/>
                </a:lnTo>
                <a:close/>
                <a:moveTo>
                  <a:pt x="8343" y="5841"/>
                </a:moveTo>
                <a:cubicBezTo>
                  <a:pt x="8335" y="5843"/>
                  <a:pt x="8333" y="5852"/>
                  <a:pt x="8323" y="5852"/>
                </a:cubicBezTo>
                <a:cubicBezTo>
                  <a:pt x="8331" y="5845"/>
                  <a:pt x="8338" y="5842"/>
                  <a:pt x="8343" y="5841"/>
                </a:cubicBezTo>
                <a:close/>
                <a:moveTo>
                  <a:pt x="20947" y="5949"/>
                </a:moveTo>
                <a:cubicBezTo>
                  <a:pt x="20949" y="5949"/>
                  <a:pt x="20952" y="5952"/>
                  <a:pt x="20956" y="5960"/>
                </a:cubicBezTo>
                <a:lnTo>
                  <a:pt x="20944" y="5960"/>
                </a:lnTo>
                <a:cubicBezTo>
                  <a:pt x="20944" y="5960"/>
                  <a:pt x="20944" y="5949"/>
                  <a:pt x="20947" y="5949"/>
                </a:cubicBezTo>
                <a:close/>
                <a:moveTo>
                  <a:pt x="7835" y="5983"/>
                </a:moveTo>
                <a:cubicBezTo>
                  <a:pt x="7847" y="5983"/>
                  <a:pt x="7859" y="5983"/>
                  <a:pt x="7894" y="5995"/>
                </a:cubicBezTo>
                <a:cubicBezTo>
                  <a:pt x="7859" y="5995"/>
                  <a:pt x="7847" y="5983"/>
                  <a:pt x="7835" y="5983"/>
                </a:cubicBezTo>
                <a:close/>
                <a:moveTo>
                  <a:pt x="25825" y="6114"/>
                </a:moveTo>
                <a:lnTo>
                  <a:pt x="25825" y="6138"/>
                </a:lnTo>
                <a:lnTo>
                  <a:pt x="25801" y="6114"/>
                </a:lnTo>
                <a:close/>
                <a:moveTo>
                  <a:pt x="12431" y="6198"/>
                </a:moveTo>
                <a:cubicBezTo>
                  <a:pt x="12431" y="6210"/>
                  <a:pt x="12443" y="6210"/>
                  <a:pt x="12443" y="6221"/>
                </a:cubicBezTo>
                <a:lnTo>
                  <a:pt x="12419" y="6221"/>
                </a:lnTo>
                <a:cubicBezTo>
                  <a:pt x="12419" y="6210"/>
                  <a:pt x="12431" y="6210"/>
                  <a:pt x="12431" y="6198"/>
                </a:cubicBezTo>
                <a:close/>
                <a:moveTo>
                  <a:pt x="36286" y="0"/>
                </a:moveTo>
                <a:cubicBezTo>
                  <a:pt x="36166" y="0"/>
                  <a:pt x="36049" y="21"/>
                  <a:pt x="35946" y="66"/>
                </a:cubicBezTo>
                <a:cubicBezTo>
                  <a:pt x="35892" y="83"/>
                  <a:pt x="35845" y="88"/>
                  <a:pt x="35801" y="88"/>
                </a:cubicBezTo>
                <a:cubicBezTo>
                  <a:pt x="35733" y="88"/>
                  <a:pt x="35672" y="76"/>
                  <a:pt x="35601" y="76"/>
                </a:cubicBezTo>
                <a:cubicBezTo>
                  <a:pt x="35586" y="76"/>
                  <a:pt x="35570" y="76"/>
                  <a:pt x="35553" y="78"/>
                </a:cubicBezTo>
                <a:cubicBezTo>
                  <a:pt x="35481" y="90"/>
                  <a:pt x="35413" y="93"/>
                  <a:pt x="35343" y="93"/>
                </a:cubicBezTo>
                <a:cubicBezTo>
                  <a:pt x="35273" y="93"/>
                  <a:pt x="35201" y="90"/>
                  <a:pt x="35124" y="90"/>
                </a:cubicBezTo>
                <a:cubicBezTo>
                  <a:pt x="34908" y="82"/>
                  <a:pt x="34686" y="31"/>
                  <a:pt x="34466" y="31"/>
                </a:cubicBezTo>
                <a:cubicBezTo>
                  <a:pt x="34359" y="31"/>
                  <a:pt x="34253" y="43"/>
                  <a:pt x="34148" y="78"/>
                </a:cubicBezTo>
                <a:cubicBezTo>
                  <a:pt x="33934" y="61"/>
                  <a:pt x="33719" y="39"/>
                  <a:pt x="33505" y="39"/>
                </a:cubicBezTo>
                <a:cubicBezTo>
                  <a:pt x="33266" y="39"/>
                  <a:pt x="33029" y="67"/>
                  <a:pt x="32802" y="161"/>
                </a:cubicBezTo>
                <a:cubicBezTo>
                  <a:pt x="32625" y="119"/>
                  <a:pt x="32450" y="101"/>
                  <a:pt x="32274" y="101"/>
                </a:cubicBezTo>
                <a:cubicBezTo>
                  <a:pt x="32048" y="101"/>
                  <a:pt x="31822" y="132"/>
                  <a:pt x="31588" y="185"/>
                </a:cubicBezTo>
                <a:cubicBezTo>
                  <a:pt x="31366" y="172"/>
                  <a:pt x="31144" y="162"/>
                  <a:pt x="30922" y="162"/>
                </a:cubicBezTo>
                <a:cubicBezTo>
                  <a:pt x="30739" y="162"/>
                  <a:pt x="30556" y="169"/>
                  <a:pt x="30373" y="185"/>
                </a:cubicBezTo>
                <a:lnTo>
                  <a:pt x="30159" y="185"/>
                </a:lnTo>
                <a:cubicBezTo>
                  <a:pt x="30099" y="162"/>
                  <a:pt x="30037" y="153"/>
                  <a:pt x="29976" y="153"/>
                </a:cubicBezTo>
                <a:cubicBezTo>
                  <a:pt x="29879" y="153"/>
                  <a:pt x="29782" y="175"/>
                  <a:pt x="29695" y="197"/>
                </a:cubicBezTo>
                <a:cubicBezTo>
                  <a:pt x="29636" y="177"/>
                  <a:pt x="29584" y="168"/>
                  <a:pt x="29531" y="168"/>
                </a:cubicBezTo>
                <a:cubicBezTo>
                  <a:pt x="29489" y="168"/>
                  <a:pt x="29445" y="174"/>
                  <a:pt x="29397" y="185"/>
                </a:cubicBezTo>
                <a:cubicBezTo>
                  <a:pt x="29355" y="143"/>
                  <a:pt x="29306" y="136"/>
                  <a:pt x="29251" y="136"/>
                </a:cubicBezTo>
                <a:cubicBezTo>
                  <a:pt x="29229" y="136"/>
                  <a:pt x="29207" y="137"/>
                  <a:pt x="29183" y="137"/>
                </a:cubicBezTo>
                <a:cubicBezTo>
                  <a:pt x="28845" y="156"/>
                  <a:pt x="28515" y="227"/>
                  <a:pt x="28169" y="227"/>
                </a:cubicBezTo>
                <a:cubicBezTo>
                  <a:pt x="28076" y="227"/>
                  <a:pt x="27981" y="221"/>
                  <a:pt x="27885" y="209"/>
                </a:cubicBezTo>
                <a:cubicBezTo>
                  <a:pt x="27778" y="197"/>
                  <a:pt x="27659" y="182"/>
                  <a:pt x="27540" y="182"/>
                </a:cubicBezTo>
                <a:cubicBezTo>
                  <a:pt x="27421" y="182"/>
                  <a:pt x="27302" y="197"/>
                  <a:pt x="27194" y="245"/>
                </a:cubicBezTo>
                <a:cubicBezTo>
                  <a:pt x="26742" y="256"/>
                  <a:pt x="26301" y="256"/>
                  <a:pt x="25849" y="280"/>
                </a:cubicBezTo>
                <a:cubicBezTo>
                  <a:pt x="25832" y="283"/>
                  <a:pt x="25815" y="284"/>
                  <a:pt x="25798" y="284"/>
                </a:cubicBezTo>
                <a:cubicBezTo>
                  <a:pt x="25688" y="284"/>
                  <a:pt x="25574" y="243"/>
                  <a:pt x="25462" y="243"/>
                </a:cubicBezTo>
                <a:cubicBezTo>
                  <a:pt x="25408" y="243"/>
                  <a:pt x="25354" y="252"/>
                  <a:pt x="25301" y="280"/>
                </a:cubicBezTo>
                <a:cubicBezTo>
                  <a:pt x="25230" y="259"/>
                  <a:pt x="25154" y="242"/>
                  <a:pt x="25079" y="242"/>
                </a:cubicBezTo>
                <a:cubicBezTo>
                  <a:pt x="25029" y="242"/>
                  <a:pt x="24980" y="249"/>
                  <a:pt x="24932" y="268"/>
                </a:cubicBezTo>
                <a:cubicBezTo>
                  <a:pt x="24859" y="240"/>
                  <a:pt x="24789" y="228"/>
                  <a:pt x="24717" y="228"/>
                </a:cubicBezTo>
                <a:cubicBezTo>
                  <a:pt x="24637" y="228"/>
                  <a:pt x="24556" y="243"/>
                  <a:pt x="24468" y="268"/>
                </a:cubicBezTo>
                <a:cubicBezTo>
                  <a:pt x="24170" y="268"/>
                  <a:pt x="23873" y="268"/>
                  <a:pt x="23575" y="304"/>
                </a:cubicBezTo>
                <a:cubicBezTo>
                  <a:pt x="23515" y="308"/>
                  <a:pt x="23457" y="309"/>
                  <a:pt x="23400" y="309"/>
                </a:cubicBezTo>
                <a:cubicBezTo>
                  <a:pt x="23285" y="309"/>
                  <a:pt x="23174" y="304"/>
                  <a:pt x="23063" y="304"/>
                </a:cubicBezTo>
                <a:cubicBezTo>
                  <a:pt x="22773" y="304"/>
                  <a:pt x="22471" y="259"/>
                  <a:pt x="22170" y="259"/>
                </a:cubicBezTo>
                <a:cubicBezTo>
                  <a:pt x="22062" y="259"/>
                  <a:pt x="21955" y="265"/>
                  <a:pt x="21849" y="280"/>
                </a:cubicBezTo>
                <a:cubicBezTo>
                  <a:pt x="21563" y="268"/>
                  <a:pt x="21265" y="268"/>
                  <a:pt x="20979" y="256"/>
                </a:cubicBezTo>
                <a:cubicBezTo>
                  <a:pt x="20889" y="255"/>
                  <a:pt x="20799" y="255"/>
                  <a:pt x="20709" y="255"/>
                </a:cubicBezTo>
                <a:cubicBezTo>
                  <a:pt x="20128" y="255"/>
                  <a:pt x="19547" y="275"/>
                  <a:pt x="18972" y="275"/>
                </a:cubicBezTo>
                <a:cubicBezTo>
                  <a:pt x="18695" y="275"/>
                  <a:pt x="18419" y="270"/>
                  <a:pt x="18146" y="256"/>
                </a:cubicBezTo>
                <a:cubicBezTo>
                  <a:pt x="18120" y="250"/>
                  <a:pt x="18090" y="240"/>
                  <a:pt x="18061" y="240"/>
                </a:cubicBezTo>
                <a:cubicBezTo>
                  <a:pt x="18037" y="240"/>
                  <a:pt x="18012" y="247"/>
                  <a:pt x="17991" y="268"/>
                </a:cubicBezTo>
                <a:cubicBezTo>
                  <a:pt x="17947" y="287"/>
                  <a:pt x="17901" y="293"/>
                  <a:pt x="17855" y="293"/>
                </a:cubicBezTo>
                <a:cubicBezTo>
                  <a:pt x="17776" y="293"/>
                  <a:pt x="17695" y="275"/>
                  <a:pt x="17617" y="275"/>
                </a:cubicBezTo>
                <a:cubicBezTo>
                  <a:pt x="17594" y="275"/>
                  <a:pt x="17572" y="277"/>
                  <a:pt x="17550" y="280"/>
                </a:cubicBezTo>
                <a:cubicBezTo>
                  <a:pt x="17408" y="280"/>
                  <a:pt x="17275" y="264"/>
                  <a:pt x="17139" y="264"/>
                </a:cubicBezTo>
                <a:cubicBezTo>
                  <a:pt x="17071" y="264"/>
                  <a:pt x="17003" y="268"/>
                  <a:pt x="16931" y="280"/>
                </a:cubicBezTo>
                <a:lnTo>
                  <a:pt x="15562" y="280"/>
                </a:lnTo>
                <a:cubicBezTo>
                  <a:pt x="15529" y="266"/>
                  <a:pt x="15493" y="261"/>
                  <a:pt x="15454" y="261"/>
                </a:cubicBezTo>
                <a:cubicBezTo>
                  <a:pt x="15395" y="261"/>
                  <a:pt x="15329" y="273"/>
                  <a:pt x="15264" y="280"/>
                </a:cubicBezTo>
                <a:cubicBezTo>
                  <a:pt x="15241" y="280"/>
                  <a:pt x="15205" y="280"/>
                  <a:pt x="15181" y="268"/>
                </a:cubicBezTo>
                <a:cubicBezTo>
                  <a:pt x="14926" y="254"/>
                  <a:pt x="14666" y="236"/>
                  <a:pt x="14410" y="236"/>
                </a:cubicBezTo>
                <a:cubicBezTo>
                  <a:pt x="14236" y="236"/>
                  <a:pt x="14064" y="244"/>
                  <a:pt x="13895" y="268"/>
                </a:cubicBezTo>
                <a:cubicBezTo>
                  <a:pt x="13879" y="252"/>
                  <a:pt x="13845" y="229"/>
                  <a:pt x="13810" y="229"/>
                </a:cubicBezTo>
                <a:cubicBezTo>
                  <a:pt x="13794" y="229"/>
                  <a:pt x="13779" y="234"/>
                  <a:pt x="13764" y="245"/>
                </a:cubicBezTo>
                <a:cubicBezTo>
                  <a:pt x="13699" y="292"/>
                  <a:pt x="13633" y="307"/>
                  <a:pt x="13566" y="307"/>
                </a:cubicBezTo>
                <a:cubicBezTo>
                  <a:pt x="13499" y="307"/>
                  <a:pt x="13431" y="292"/>
                  <a:pt x="13359" y="280"/>
                </a:cubicBezTo>
                <a:lnTo>
                  <a:pt x="13228" y="280"/>
                </a:lnTo>
                <a:cubicBezTo>
                  <a:pt x="13068" y="233"/>
                  <a:pt x="12901" y="209"/>
                  <a:pt x="12733" y="209"/>
                </a:cubicBezTo>
                <a:cubicBezTo>
                  <a:pt x="12565" y="209"/>
                  <a:pt x="12395" y="233"/>
                  <a:pt x="12228" y="280"/>
                </a:cubicBezTo>
                <a:cubicBezTo>
                  <a:pt x="12135" y="216"/>
                  <a:pt x="12039" y="186"/>
                  <a:pt x="11942" y="186"/>
                </a:cubicBezTo>
                <a:cubicBezTo>
                  <a:pt x="11840" y="186"/>
                  <a:pt x="11737" y="219"/>
                  <a:pt x="11633" y="280"/>
                </a:cubicBezTo>
                <a:cubicBezTo>
                  <a:pt x="11621" y="304"/>
                  <a:pt x="11609" y="304"/>
                  <a:pt x="11573" y="304"/>
                </a:cubicBezTo>
                <a:cubicBezTo>
                  <a:pt x="11335" y="268"/>
                  <a:pt x="11085" y="316"/>
                  <a:pt x="10847" y="221"/>
                </a:cubicBezTo>
                <a:cubicBezTo>
                  <a:pt x="10841" y="219"/>
                  <a:pt x="10835" y="219"/>
                  <a:pt x="10829" y="219"/>
                </a:cubicBezTo>
                <a:cubicBezTo>
                  <a:pt x="10783" y="219"/>
                  <a:pt x="10761" y="262"/>
                  <a:pt x="10740" y="304"/>
                </a:cubicBezTo>
                <a:cubicBezTo>
                  <a:pt x="10716" y="376"/>
                  <a:pt x="10657" y="423"/>
                  <a:pt x="10597" y="435"/>
                </a:cubicBezTo>
                <a:cubicBezTo>
                  <a:pt x="10502" y="423"/>
                  <a:pt x="10419" y="447"/>
                  <a:pt x="10359" y="376"/>
                </a:cubicBezTo>
                <a:cubicBezTo>
                  <a:pt x="10272" y="267"/>
                  <a:pt x="10181" y="225"/>
                  <a:pt x="10089" y="225"/>
                </a:cubicBezTo>
                <a:cubicBezTo>
                  <a:pt x="9980" y="225"/>
                  <a:pt x="9871" y="284"/>
                  <a:pt x="9768" y="360"/>
                </a:cubicBezTo>
                <a:lnTo>
                  <a:pt x="9768" y="360"/>
                </a:lnTo>
                <a:cubicBezTo>
                  <a:pt x="9729" y="340"/>
                  <a:pt x="9683" y="314"/>
                  <a:pt x="9656" y="314"/>
                </a:cubicBezTo>
                <a:cubicBezTo>
                  <a:pt x="9652" y="314"/>
                  <a:pt x="9648" y="314"/>
                  <a:pt x="9645" y="316"/>
                </a:cubicBezTo>
                <a:cubicBezTo>
                  <a:pt x="9359" y="399"/>
                  <a:pt x="9073" y="340"/>
                  <a:pt x="8799" y="387"/>
                </a:cubicBezTo>
                <a:cubicBezTo>
                  <a:pt x="8775" y="387"/>
                  <a:pt x="8764" y="376"/>
                  <a:pt x="8740" y="376"/>
                </a:cubicBezTo>
                <a:cubicBezTo>
                  <a:pt x="8519" y="334"/>
                  <a:pt x="8303" y="301"/>
                  <a:pt x="8088" y="301"/>
                </a:cubicBezTo>
                <a:cubicBezTo>
                  <a:pt x="7932" y="301"/>
                  <a:pt x="7776" y="318"/>
                  <a:pt x="7621" y="364"/>
                </a:cubicBezTo>
                <a:cubicBezTo>
                  <a:pt x="7562" y="378"/>
                  <a:pt x="7503" y="407"/>
                  <a:pt x="7444" y="407"/>
                </a:cubicBezTo>
                <a:cubicBezTo>
                  <a:pt x="7408" y="407"/>
                  <a:pt x="7371" y="396"/>
                  <a:pt x="7335" y="364"/>
                </a:cubicBezTo>
                <a:cubicBezTo>
                  <a:pt x="7281" y="314"/>
                  <a:pt x="7223" y="296"/>
                  <a:pt x="7164" y="296"/>
                </a:cubicBezTo>
                <a:cubicBezTo>
                  <a:pt x="7080" y="296"/>
                  <a:pt x="6995" y="334"/>
                  <a:pt x="6918" y="376"/>
                </a:cubicBezTo>
                <a:cubicBezTo>
                  <a:pt x="6908" y="297"/>
                  <a:pt x="6874" y="235"/>
                  <a:pt x="6823" y="235"/>
                </a:cubicBezTo>
                <a:cubicBezTo>
                  <a:pt x="6812" y="235"/>
                  <a:pt x="6800" y="238"/>
                  <a:pt x="6787" y="245"/>
                </a:cubicBezTo>
                <a:cubicBezTo>
                  <a:pt x="6736" y="264"/>
                  <a:pt x="6687" y="271"/>
                  <a:pt x="6639" y="271"/>
                </a:cubicBezTo>
                <a:cubicBezTo>
                  <a:pt x="6544" y="271"/>
                  <a:pt x="6454" y="245"/>
                  <a:pt x="6359" y="245"/>
                </a:cubicBezTo>
                <a:cubicBezTo>
                  <a:pt x="6330" y="245"/>
                  <a:pt x="6300" y="243"/>
                  <a:pt x="6268" y="243"/>
                </a:cubicBezTo>
                <a:cubicBezTo>
                  <a:pt x="6166" y="243"/>
                  <a:pt x="6053" y="257"/>
                  <a:pt x="5989" y="376"/>
                </a:cubicBezTo>
                <a:cubicBezTo>
                  <a:pt x="5942" y="447"/>
                  <a:pt x="5858" y="459"/>
                  <a:pt x="5787" y="459"/>
                </a:cubicBezTo>
                <a:cubicBezTo>
                  <a:pt x="5741" y="404"/>
                  <a:pt x="5731" y="293"/>
                  <a:pt x="5653" y="293"/>
                </a:cubicBezTo>
                <a:cubicBezTo>
                  <a:pt x="5629" y="293"/>
                  <a:pt x="5599" y="303"/>
                  <a:pt x="5561" y="328"/>
                </a:cubicBezTo>
                <a:cubicBezTo>
                  <a:pt x="5425" y="320"/>
                  <a:pt x="5294" y="274"/>
                  <a:pt x="5157" y="274"/>
                </a:cubicBezTo>
                <a:cubicBezTo>
                  <a:pt x="5091" y="274"/>
                  <a:pt x="5024" y="285"/>
                  <a:pt x="4954" y="316"/>
                </a:cubicBezTo>
                <a:cubicBezTo>
                  <a:pt x="4930" y="340"/>
                  <a:pt x="4906" y="376"/>
                  <a:pt x="4882" y="387"/>
                </a:cubicBezTo>
                <a:cubicBezTo>
                  <a:pt x="4860" y="385"/>
                  <a:pt x="4839" y="384"/>
                  <a:pt x="4818" y="384"/>
                </a:cubicBezTo>
                <a:cubicBezTo>
                  <a:pt x="4711" y="384"/>
                  <a:pt x="4612" y="409"/>
                  <a:pt x="4513" y="459"/>
                </a:cubicBezTo>
                <a:cubicBezTo>
                  <a:pt x="4489" y="316"/>
                  <a:pt x="4370" y="328"/>
                  <a:pt x="4287" y="316"/>
                </a:cubicBezTo>
                <a:cubicBezTo>
                  <a:pt x="4174" y="256"/>
                  <a:pt x="4058" y="230"/>
                  <a:pt x="3942" y="230"/>
                </a:cubicBezTo>
                <a:cubicBezTo>
                  <a:pt x="3825" y="230"/>
                  <a:pt x="3709" y="256"/>
                  <a:pt x="3596" y="304"/>
                </a:cubicBezTo>
                <a:lnTo>
                  <a:pt x="3537" y="304"/>
                </a:lnTo>
                <a:cubicBezTo>
                  <a:pt x="3525" y="280"/>
                  <a:pt x="3510" y="268"/>
                  <a:pt x="3494" y="268"/>
                </a:cubicBezTo>
                <a:cubicBezTo>
                  <a:pt x="3477" y="268"/>
                  <a:pt x="3459" y="280"/>
                  <a:pt x="3441" y="304"/>
                </a:cubicBezTo>
                <a:cubicBezTo>
                  <a:pt x="3273" y="304"/>
                  <a:pt x="3111" y="340"/>
                  <a:pt x="2947" y="340"/>
                </a:cubicBezTo>
                <a:cubicBezTo>
                  <a:pt x="2878" y="340"/>
                  <a:pt x="2809" y="334"/>
                  <a:pt x="2739" y="316"/>
                </a:cubicBezTo>
                <a:cubicBezTo>
                  <a:pt x="2716" y="308"/>
                  <a:pt x="2693" y="305"/>
                  <a:pt x="2669" y="305"/>
                </a:cubicBezTo>
                <a:cubicBezTo>
                  <a:pt x="2584" y="305"/>
                  <a:pt x="2503" y="356"/>
                  <a:pt x="2465" y="459"/>
                </a:cubicBezTo>
                <a:cubicBezTo>
                  <a:pt x="2432" y="514"/>
                  <a:pt x="2397" y="531"/>
                  <a:pt x="2359" y="531"/>
                </a:cubicBezTo>
                <a:cubicBezTo>
                  <a:pt x="2314" y="531"/>
                  <a:pt x="2267" y="507"/>
                  <a:pt x="2215" y="495"/>
                </a:cubicBezTo>
                <a:cubicBezTo>
                  <a:pt x="2041" y="440"/>
                  <a:pt x="1877" y="386"/>
                  <a:pt x="1696" y="386"/>
                </a:cubicBezTo>
                <a:cubicBezTo>
                  <a:pt x="1679" y="386"/>
                  <a:pt x="1661" y="386"/>
                  <a:pt x="1644" y="387"/>
                </a:cubicBezTo>
                <a:cubicBezTo>
                  <a:pt x="1632" y="386"/>
                  <a:pt x="1621" y="386"/>
                  <a:pt x="1610" y="386"/>
                </a:cubicBezTo>
                <a:cubicBezTo>
                  <a:pt x="1514" y="386"/>
                  <a:pt x="1421" y="429"/>
                  <a:pt x="1346" y="483"/>
                </a:cubicBezTo>
                <a:cubicBezTo>
                  <a:pt x="1190" y="469"/>
                  <a:pt x="1038" y="450"/>
                  <a:pt x="888" y="450"/>
                </a:cubicBezTo>
                <a:cubicBezTo>
                  <a:pt x="786" y="450"/>
                  <a:pt x="685" y="459"/>
                  <a:pt x="584" y="483"/>
                </a:cubicBezTo>
                <a:cubicBezTo>
                  <a:pt x="562" y="476"/>
                  <a:pt x="545" y="473"/>
                  <a:pt x="530" y="473"/>
                </a:cubicBezTo>
                <a:cubicBezTo>
                  <a:pt x="441" y="473"/>
                  <a:pt x="470" y="585"/>
                  <a:pt x="429" y="626"/>
                </a:cubicBezTo>
                <a:cubicBezTo>
                  <a:pt x="286" y="792"/>
                  <a:pt x="286" y="995"/>
                  <a:pt x="239" y="1209"/>
                </a:cubicBezTo>
                <a:cubicBezTo>
                  <a:pt x="227" y="1292"/>
                  <a:pt x="298" y="1292"/>
                  <a:pt x="358" y="1316"/>
                </a:cubicBezTo>
                <a:lnTo>
                  <a:pt x="358" y="1769"/>
                </a:lnTo>
                <a:cubicBezTo>
                  <a:pt x="263" y="1852"/>
                  <a:pt x="286" y="1971"/>
                  <a:pt x="191" y="2054"/>
                </a:cubicBezTo>
                <a:cubicBezTo>
                  <a:pt x="1" y="2269"/>
                  <a:pt x="24" y="2507"/>
                  <a:pt x="120" y="2757"/>
                </a:cubicBezTo>
                <a:cubicBezTo>
                  <a:pt x="132" y="2757"/>
                  <a:pt x="132" y="2745"/>
                  <a:pt x="143" y="2745"/>
                </a:cubicBezTo>
                <a:lnTo>
                  <a:pt x="143" y="2757"/>
                </a:lnTo>
                <a:lnTo>
                  <a:pt x="120" y="2757"/>
                </a:lnTo>
                <a:cubicBezTo>
                  <a:pt x="120" y="2781"/>
                  <a:pt x="132" y="2804"/>
                  <a:pt x="132" y="2828"/>
                </a:cubicBezTo>
                <a:cubicBezTo>
                  <a:pt x="155" y="2935"/>
                  <a:pt x="108" y="3054"/>
                  <a:pt x="191" y="3162"/>
                </a:cubicBezTo>
                <a:cubicBezTo>
                  <a:pt x="239" y="3245"/>
                  <a:pt x="143" y="3376"/>
                  <a:pt x="263" y="3435"/>
                </a:cubicBezTo>
                <a:cubicBezTo>
                  <a:pt x="310" y="3852"/>
                  <a:pt x="405" y="4257"/>
                  <a:pt x="584" y="4650"/>
                </a:cubicBezTo>
                <a:cubicBezTo>
                  <a:pt x="608" y="4852"/>
                  <a:pt x="608" y="5043"/>
                  <a:pt x="584" y="5257"/>
                </a:cubicBezTo>
                <a:cubicBezTo>
                  <a:pt x="524" y="5329"/>
                  <a:pt x="489" y="5424"/>
                  <a:pt x="560" y="5495"/>
                </a:cubicBezTo>
                <a:cubicBezTo>
                  <a:pt x="501" y="5757"/>
                  <a:pt x="501" y="6031"/>
                  <a:pt x="715" y="6257"/>
                </a:cubicBezTo>
                <a:cubicBezTo>
                  <a:pt x="715" y="6293"/>
                  <a:pt x="739" y="6329"/>
                  <a:pt x="786" y="6341"/>
                </a:cubicBezTo>
                <a:cubicBezTo>
                  <a:pt x="899" y="6542"/>
                  <a:pt x="1055" y="6574"/>
                  <a:pt x="1225" y="6574"/>
                </a:cubicBezTo>
                <a:cubicBezTo>
                  <a:pt x="1307" y="6574"/>
                  <a:pt x="1392" y="6567"/>
                  <a:pt x="1477" y="6567"/>
                </a:cubicBezTo>
                <a:cubicBezTo>
                  <a:pt x="1509" y="6594"/>
                  <a:pt x="1547" y="6601"/>
                  <a:pt x="1586" y="6601"/>
                </a:cubicBezTo>
                <a:cubicBezTo>
                  <a:pt x="1633" y="6601"/>
                  <a:pt x="1682" y="6591"/>
                  <a:pt x="1727" y="6591"/>
                </a:cubicBezTo>
                <a:cubicBezTo>
                  <a:pt x="2608" y="6567"/>
                  <a:pt x="3477" y="6531"/>
                  <a:pt x="4346" y="6412"/>
                </a:cubicBezTo>
                <a:cubicBezTo>
                  <a:pt x="4346" y="6406"/>
                  <a:pt x="4349" y="6403"/>
                  <a:pt x="4352" y="6400"/>
                </a:cubicBezTo>
                <a:lnTo>
                  <a:pt x="4352" y="6400"/>
                </a:lnTo>
                <a:lnTo>
                  <a:pt x="4346" y="6412"/>
                </a:lnTo>
                <a:cubicBezTo>
                  <a:pt x="4424" y="6466"/>
                  <a:pt x="4501" y="6477"/>
                  <a:pt x="4580" y="6477"/>
                </a:cubicBezTo>
                <a:cubicBezTo>
                  <a:pt x="4643" y="6477"/>
                  <a:pt x="4707" y="6470"/>
                  <a:pt x="4773" y="6470"/>
                </a:cubicBezTo>
                <a:cubicBezTo>
                  <a:pt x="4789" y="6470"/>
                  <a:pt x="4806" y="6470"/>
                  <a:pt x="4823" y="6472"/>
                </a:cubicBezTo>
                <a:cubicBezTo>
                  <a:pt x="5668" y="6495"/>
                  <a:pt x="6513" y="6495"/>
                  <a:pt x="7371" y="6507"/>
                </a:cubicBezTo>
                <a:cubicBezTo>
                  <a:pt x="7392" y="6508"/>
                  <a:pt x="7414" y="6509"/>
                  <a:pt x="7436" y="6509"/>
                </a:cubicBezTo>
                <a:cubicBezTo>
                  <a:pt x="7619" y="6509"/>
                  <a:pt x="7807" y="6479"/>
                  <a:pt x="7997" y="6479"/>
                </a:cubicBezTo>
                <a:cubicBezTo>
                  <a:pt x="8070" y="6479"/>
                  <a:pt x="8143" y="6483"/>
                  <a:pt x="8216" y="6495"/>
                </a:cubicBezTo>
                <a:cubicBezTo>
                  <a:pt x="8621" y="6567"/>
                  <a:pt x="9014" y="6567"/>
                  <a:pt x="9418" y="6579"/>
                </a:cubicBezTo>
                <a:cubicBezTo>
                  <a:pt x="9492" y="6607"/>
                  <a:pt x="9562" y="6619"/>
                  <a:pt x="9634" y="6619"/>
                </a:cubicBezTo>
                <a:cubicBezTo>
                  <a:pt x="9714" y="6619"/>
                  <a:pt x="9795" y="6604"/>
                  <a:pt x="9883" y="6579"/>
                </a:cubicBezTo>
                <a:cubicBezTo>
                  <a:pt x="9904" y="6572"/>
                  <a:pt x="9926" y="6569"/>
                  <a:pt x="9949" y="6569"/>
                </a:cubicBezTo>
                <a:cubicBezTo>
                  <a:pt x="10048" y="6569"/>
                  <a:pt x="10155" y="6622"/>
                  <a:pt x="10264" y="6622"/>
                </a:cubicBezTo>
                <a:cubicBezTo>
                  <a:pt x="10307" y="6622"/>
                  <a:pt x="10351" y="6614"/>
                  <a:pt x="10395" y="6591"/>
                </a:cubicBezTo>
                <a:cubicBezTo>
                  <a:pt x="10407" y="6591"/>
                  <a:pt x="10407" y="6579"/>
                  <a:pt x="10419" y="6567"/>
                </a:cubicBezTo>
                <a:cubicBezTo>
                  <a:pt x="10505" y="6582"/>
                  <a:pt x="10592" y="6587"/>
                  <a:pt x="10679" y="6587"/>
                </a:cubicBezTo>
                <a:cubicBezTo>
                  <a:pt x="10883" y="6587"/>
                  <a:pt x="11089" y="6559"/>
                  <a:pt x="11293" y="6559"/>
                </a:cubicBezTo>
                <a:cubicBezTo>
                  <a:pt x="11351" y="6559"/>
                  <a:pt x="11409" y="6561"/>
                  <a:pt x="11466" y="6567"/>
                </a:cubicBezTo>
                <a:lnTo>
                  <a:pt x="12216" y="6567"/>
                </a:lnTo>
                <a:cubicBezTo>
                  <a:pt x="12270" y="6602"/>
                  <a:pt x="12324" y="6620"/>
                  <a:pt x="12379" y="6620"/>
                </a:cubicBezTo>
                <a:cubicBezTo>
                  <a:pt x="12434" y="6620"/>
                  <a:pt x="12490" y="6602"/>
                  <a:pt x="12550" y="6567"/>
                </a:cubicBezTo>
                <a:lnTo>
                  <a:pt x="12609" y="6567"/>
                </a:lnTo>
                <a:cubicBezTo>
                  <a:pt x="12693" y="6632"/>
                  <a:pt x="12782" y="6650"/>
                  <a:pt x="12873" y="6650"/>
                </a:cubicBezTo>
                <a:cubicBezTo>
                  <a:pt x="12963" y="6650"/>
                  <a:pt x="13056" y="6632"/>
                  <a:pt x="13145" y="6626"/>
                </a:cubicBezTo>
                <a:cubicBezTo>
                  <a:pt x="13169" y="6626"/>
                  <a:pt x="13193" y="6638"/>
                  <a:pt x="13217" y="6638"/>
                </a:cubicBezTo>
                <a:cubicBezTo>
                  <a:pt x="13356" y="6610"/>
                  <a:pt x="13495" y="6599"/>
                  <a:pt x="13635" y="6599"/>
                </a:cubicBezTo>
                <a:cubicBezTo>
                  <a:pt x="13734" y="6599"/>
                  <a:pt x="13832" y="6605"/>
                  <a:pt x="13931" y="6614"/>
                </a:cubicBezTo>
                <a:cubicBezTo>
                  <a:pt x="13980" y="6619"/>
                  <a:pt x="14035" y="6623"/>
                  <a:pt x="14091" y="6623"/>
                </a:cubicBezTo>
                <a:cubicBezTo>
                  <a:pt x="14183" y="6623"/>
                  <a:pt x="14278" y="6611"/>
                  <a:pt x="14360" y="6567"/>
                </a:cubicBezTo>
                <a:lnTo>
                  <a:pt x="14395" y="6567"/>
                </a:lnTo>
                <a:lnTo>
                  <a:pt x="14419" y="6555"/>
                </a:lnTo>
                <a:cubicBezTo>
                  <a:pt x="14629" y="6599"/>
                  <a:pt x="14842" y="6618"/>
                  <a:pt x="15054" y="6618"/>
                </a:cubicBezTo>
                <a:cubicBezTo>
                  <a:pt x="15298" y="6618"/>
                  <a:pt x="15541" y="6593"/>
                  <a:pt x="15776" y="6555"/>
                </a:cubicBezTo>
                <a:cubicBezTo>
                  <a:pt x="15924" y="6576"/>
                  <a:pt x="16071" y="6601"/>
                  <a:pt x="16222" y="6601"/>
                </a:cubicBezTo>
                <a:cubicBezTo>
                  <a:pt x="16326" y="6601"/>
                  <a:pt x="16431" y="6589"/>
                  <a:pt x="16538" y="6555"/>
                </a:cubicBezTo>
                <a:cubicBezTo>
                  <a:pt x="16569" y="6586"/>
                  <a:pt x="16597" y="6604"/>
                  <a:pt x="16625" y="6604"/>
                </a:cubicBezTo>
                <a:cubicBezTo>
                  <a:pt x="16651" y="6604"/>
                  <a:pt x="16677" y="6589"/>
                  <a:pt x="16705" y="6555"/>
                </a:cubicBezTo>
                <a:lnTo>
                  <a:pt x="16765" y="6555"/>
                </a:lnTo>
                <a:cubicBezTo>
                  <a:pt x="16788" y="6567"/>
                  <a:pt x="16800" y="6567"/>
                  <a:pt x="16824" y="6567"/>
                </a:cubicBezTo>
                <a:cubicBezTo>
                  <a:pt x="16911" y="6580"/>
                  <a:pt x="17001" y="6597"/>
                  <a:pt x="17090" y="6597"/>
                </a:cubicBezTo>
                <a:cubicBezTo>
                  <a:pt x="17161" y="6597"/>
                  <a:pt x="17232" y="6586"/>
                  <a:pt x="17300" y="6555"/>
                </a:cubicBezTo>
                <a:cubicBezTo>
                  <a:pt x="17389" y="6565"/>
                  <a:pt x="17480" y="6571"/>
                  <a:pt x="17573" y="6571"/>
                </a:cubicBezTo>
                <a:cubicBezTo>
                  <a:pt x="17704" y="6571"/>
                  <a:pt x="17840" y="6559"/>
                  <a:pt x="17979" y="6531"/>
                </a:cubicBezTo>
                <a:cubicBezTo>
                  <a:pt x="18400" y="6531"/>
                  <a:pt x="18820" y="6552"/>
                  <a:pt x="19241" y="6552"/>
                </a:cubicBezTo>
                <a:cubicBezTo>
                  <a:pt x="19451" y="6552"/>
                  <a:pt x="19662" y="6547"/>
                  <a:pt x="19872" y="6531"/>
                </a:cubicBezTo>
                <a:cubicBezTo>
                  <a:pt x="20055" y="6578"/>
                  <a:pt x="20238" y="6594"/>
                  <a:pt x="20422" y="6594"/>
                </a:cubicBezTo>
                <a:cubicBezTo>
                  <a:pt x="20813" y="6594"/>
                  <a:pt x="21205" y="6521"/>
                  <a:pt x="21597" y="6521"/>
                </a:cubicBezTo>
                <a:cubicBezTo>
                  <a:pt x="21677" y="6521"/>
                  <a:pt x="21757" y="6524"/>
                  <a:pt x="21837" y="6531"/>
                </a:cubicBezTo>
                <a:cubicBezTo>
                  <a:pt x="21980" y="6607"/>
                  <a:pt x="22119" y="6625"/>
                  <a:pt x="22262" y="6625"/>
                </a:cubicBezTo>
                <a:cubicBezTo>
                  <a:pt x="22345" y="6625"/>
                  <a:pt x="22428" y="6619"/>
                  <a:pt x="22515" y="6614"/>
                </a:cubicBezTo>
                <a:cubicBezTo>
                  <a:pt x="22557" y="6603"/>
                  <a:pt x="22598" y="6598"/>
                  <a:pt x="22639" y="6598"/>
                </a:cubicBezTo>
                <a:cubicBezTo>
                  <a:pt x="22758" y="6598"/>
                  <a:pt x="22873" y="6636"/>
                  <a:pt x="22992" y="6636"/>
                </a:cubicBezTo>
                <a:cubicBezTo>
                  <a:pt x="23039" y="6636"/>
                  <a:pt x="23086" y="6631"/>
                  <a:pt x="23134" y="6614"/>
                </a:cubicBezTo>
                <a:cubicBezTo>
                  <a:pt x="23452" y="6614"/>
                  <a:pt x="23769" y="6620"/>
                  <a:pt x="24087" y="6620"/>
                </a:cubicBezTo>
                <a:cubicBezTo>
                  <a:pt x="24246" y="6620"/>
                  <a:pt x="24404" y="6618"/>
                  <a:pt x="24563" y="6614"/>
                </a:cubicBezTo>
                <a:cubicBezTo>
                  <a:pt x="24581" y="6613"/>
                  <a:pt x="24598" y="6612"/>
                  <a:pt x="24615" y="6612"/>
                </a:cubicBezTo>
                <a:cubicBezTo>
                  <a:pt x="24761" y="6612"/>
                  <a:pt x="24900" y="6668"/>
                  <a:pt x="25041" y="6668"/>
                </a:cubicBezTo>
                <a:cubicBezTo>
                  <a:pt x="25111" y="6668"/>
                  <a:pt x="25181" y="6654"/>
                  <a:pt x="25254" y="6614"/>
                </a:cubicBezTo>
                <a:cubicBezTo>
                  <a:pt x="25674" y="6678"/>
                  <a:pt x="26090" y="6688"/>
                  <a:pt x="26510" y="6688"/>
                </a:cubicBezTo>
                <a:cubicBezTo>
                  <a:pt x="26721" y="6688"/>
                  <a:pt x="26933" y="6686"/>
                  <a:pt x="27147" y="6686"/>
                </a:cubicBezTo>
                <a:cubicBezTo>
                  <a:pt x="27282" y="6702"/>
                  <a:pt x="27415" y="6710"/>
                  <a:pt x="27547" y="6710"/>
                </a:cubicBezTo>
                <a:cubicBezTo>
                  <a:pt x="27800" y="6710"/>
                  <a:pt x="28047" y="6681"/>
                  <a:pt x="28290" y="6626"/>
                </a:cubicBezTo>
                <a:cubicBezTo>
                  <a:pt x="28381" y="6663"/>
                  <a:pt x="28472" y="6678"/>
                  <a:pt x="28563" y="6678"/>
                </a:cubicBezTo>
                <a:cubicBezTo>
                  <a:pt x="28591" y="6678"/>
                  <a:pt x="28619" y="6677"/>
                  <a:pt x="28647" y="6674"/>
                </a:cubicBezTo>
                <a:cubicBezTo>
                  <a:pt x="28856" y="6661"/>
                  <a:pt x="29065" y="6651"/>
                  <a:pt x="29272" y="6651"/>
                </a:cubicBezTo>
                <a:cubicBezTo>
                  <a:pt x="29442" y="6651"/>
                  <a:pt x="29611" y="6658"/>
                  <a:pt x="29778" y="6674"/>
                </a:cubicBezTo>
                <a:cubicBezTo>
                  <a:pt x="29802" y="6686"/>
                  <a:pt x="29829" y="6692"/>
                  <a:pt x="29855" y="6692"/>
                </a:cubicBezTo>
                <a:cubicBezTo>
                  <a:pt x="29882" y="6692"/>
                  <a:pt x="29909" y="6686"/>
                  <a:pt x="29933" y="6674"/>
                </a:cubicBezTo>
                <a:cubicBezTo>
                  <a:pt x="30040" y="6674"/>
                  <a:pt x="30135" y="6686"/>
                  <a:pt x="30231" y="6686"/>
                </a:cubicBezTo>
                <a:cubicBezTo>
                  <a:pt x="30391" y="6728"/>
                  <a:pt x="30555" y="6733"/>
                  <a:pt x="30719" y="6733"/>
                </a:cubicBezTo>
                <a:cubicBezTo>
                  <a:pt x="30784" y="6733"/>
                  <a:pt x="30850" y="6733"/>
                  <a:pt x="30915" y="6733"/>
                </a:cubicBezTo>
                <a:cubicBezTo>
                  <a:pt x="31013" y="6733"/>
                  <a:pt x="31110" y="6735"/>
                  <a:pt x="31207" y="6745"/>
                </a:cubicBezTo>
                <a:cubicBezTo>
                  <a:pt x="31512" y="6745"/>
                  <a:pt x="31816" y="6706"/>
                  <a:pt x="32121" y="6706"/>
                </a:cubicBezTo>
                <a:cubicBezTo>
                  <a:pt x="32293" y="6706"/>
                  <a:pt x="32464" y="6719"/>
                  <a:pt x="32636" y="6757"/>
                </a:cubicBezTo>
                <a:cubicBezTo>
                  <a:pt x="32659" y="6745"/>
                  <a:pt x="32659" y="6733"/>
                  <a:pt x="32671" y="6733"/>
                </a:cubicBezTo>
                <a:cubicBezTo>
                  <a:pt x="32671" y="6733"/>
                  <a:pt x="32671" y="6745"/>
                  <a:pt x="32683" y="6745"/>
                </a:cubicBezTo>
                <a:cubicBezTo>
                  <a:pt x="32671" y="6757"/>
                  <a:pt x="32659" y="6757"/>
                  <a:pt x="32636" y="6769"/>
                </a:cubicBezTo>
                <a:cubicBezTo>
                  <a:pt x="32773" y="6823"/>
                  <a:pt x="32912" y="6844"/>
                  <a:pt x="33052" y="6844"/>
                </a:cubicBezTo>
                <a:cubicBezTo>
                  <a:pt x="33192" y="6844"/>
                  <a:pt x="33332" y="6823"/>
                  <a:pt x="33469" y="6793"/>
                </a:cubicBezTo>
                <a:cubicBezTo>
                  <a:pt x="33530" y="6830"/>
                  <a:pt x="33589" y="6843"/>
                  <a:pt x="33648" y="6843"/>
                </a:cubicBezTo>
                <a:cubicBezTo>
                  <a:pt x="33787" y="6843"/>
                  <a:pt x="33921" y="6769"/>
                  <a:pt x="34066" y="6769"/>
                </a:cubicBezTo>
                <a:cubicBezTo>
                  <a:pt x="34073" y="6769"/>
                  <a:pt x="34081" y="6769"/>
                  <a:pt x="34088" y="6769"/>
                </a:cubicBezTo>
                <a:cubicBezTo>
                  <a:pt x="34291" y="6829"/>
                  <a:pt x="34505" y="6829"/>
                  <a:pt x="34707" y="6853"/>
                </a:cubicBezTo>
                <a:cubicBezTo>
                  <a:pt x="34746" y="6855"/>
                  <a:pt x="34785" y="6856"/>
                  <a:pt x="34824" y="6856"/>
                </a:cubicBezTo>
                <a:cubicBezTo>
                  <a:pt x="35192" y="6856"/>
                  <a:pt x="35553" y="6768"/>
                  <a:pt x="35930" y="6768"/>
                </a:cubicBezTo>
                <a:cubicBezTo>
                  <a:pt x="35951" y="6768"/>
                  <a:pt x="35972" y="6769"/>
                  <a:pt x="35993" y="6769"/>
                </a:cubicBezTo>
                <a:cubicBezTo>
                  <a:pt x="36029" y="6769"/>
                  <a:pt x="36077" y="6793"/>
                  <a:pt x="36124" y="6793"/>
                </a:cubicBezTo>
                <a:cubicBezTo>
                  <a:pt x="36243" y="6864"/>
                  <a:pt x="36374" y="6853"/>
                  <a:pt x="36529" y="6864"/>
                </a:cubicBezTo>
                <a:cubicBezTo>
                  <a:pt x="36568" y="6866"/>
                  <a:pt x="36607" y="6867"/>
                  <a:pt x="36646" y="6867"/>
                </a:cubicBezTo>
                <a:cubicBezTo>
                  <a:pt x="37036" y="6867"/>
                  <a:pt x="37432" y="6783"/>
                  <a:pt x="37823" y="6783"/>
                </a:cubicBezTo>
                <a:cubicBezTo>
                  <a:pt x="37896" y="6783"/>
                  <a:pt x="37969" y="6786"/>
                  <a:pt x="38041" y="6793"/>
                </a:cubicBezTo>
                <a:lnTo>
                  <a:pt x="38077" y="6805"/>
                </a:lnTo>
                <a:lnTo>
                  <a:pt x="38101" y="6793"/>
                </a:lnTo>
                <a:cubicBezTo>
                  <a:pt x="38118" y="6797"/>
                  <a:pt x="38135" y="6798"/>
                  <a:pt x="38152" y="6798"/>
                </a:cubicBezTo>
                <a:cubicBezTo>
                  <a:pt x="38283" y="6798"/>
                  <a:pt x="38396" y="6695"/>
                  <a:pt x="38529" y="6695"/>
                </a:cubicBezTo>
                <a:cubicBezTo>
                  <a:pt x="38541" y="6695"/>
                  <a:pt x="38553" y="6696"/>
                  <a:pt x="38565" y="6698"/>
                </a:cubicBezTo>
                <a:cubicBezTo>
                  <a:pt x="38634" y="6744"/>
                  <a:pt x="38698" y="6770"/>
                  <a:pt x="38764" y="6770"/>
                </a:cubicBezTo>
                <a:cubicBezTo>
                  <a:pt x="38800" y="6770"/>
                  <a:pt x="38837" y="6762"/>
                  <a:pt x="38874" y="6745"/>
                </a:cubicBezTo>
                <a:cubicBezTo>
                  <a:pt x="38996" y="6705"/>
                  <a:pt x="39113" y="6691"/>
                  <a:pt x="39231" y="6691"/>
                </a:cubicBezTo>
                <a:cubicBezTo>
                  <a:pt x="39322" y="6691"/>
                  <a:pt x="39412" y="6699"/>
                  <a:pt x="39506" y="6710"/>
                </a:cubicBezTo>
                <a:cubicBezTo>
                  <a:pt x="39529" y="6716"/>
                  <a:pt x="39555" y="6718"/>
                  <a:pt x="39581" y="6718"/>
                </a:cubicBezTo>
                <a:cubicBezTo>
                  <a:pt x="39660" y="6718"/>
                  <a:pt x="39750" y="6698"/>
                  <a:pt x="39839" y="6698"/>
                </a:cubicBezTo>
                <a:cubicBezTo>
                  <a:pt x="39895" y="6708"/>
                  <a:pt x="39949" y="6712"/>
                  <a:pt x="40001" y="6712"/>
                </a:cubicBezTo>
                <a:cubicBezTo>
                  <a:pt x="40141" y="6712"/>
                  <a:pt x="40272" y="6681"/>
                  <a:pt x="40410" y="6638"/>
                </a:cubicBezTo>
                <a:cubicBezTo>
                  <a:pt x="40577" y="6591"/>
                  <a:pt x="40768" y="6591"/>
                  <a:pt x="40839" y="6400"/>
                </a:cubicBezTo>
                <a:cubicBezTo>
                  <a:pt x="41256" y="6055"/>
                  <a:pt x="41351" y="5614"/>
                  <a:pt x="41291" y="5102"/>
                </a:cubicBezTo>
                <a:cubicBezTo>
                  <a:pt x="41303" y="4995"/>
                  <a:pt x="41387" y="4900"/>
                  <a:pt x="41291" y="4793"/>
                </a:cubicBezTo>
                <a:lnTo>
                  <a:pt x="41291" y="4733"/>
                </a:lnTo>
                <a:cubicBezTo>
                  <a:pt x="41422" y="4614"/>
                  <a:pt x="41351" y="4436"/>
                  <a:pt x="41375" y="4281"/>
                </a:cubicBezTo>
                <a:cubicBezTo>
                  <a:pt x="41482" y="4174"/>
                  <a:pt x="41387" y="4019"/>
                  <a:pt x="41470" y="3900"/>
                </a:cubicBezTo>
                <a:cubicBezTo>
                  <a:pt x="41839" y="3805"/>
                  <a:pt x="41720" y="3352"/>
                  <a:pt x="42018" y="3185"/>
                </a:cubicBezTo>
                <a:cubicBezTo>
                  <a:pt x="41911" y="3078"/>
                  <a:pt x="41863" y="2995"/>
                  <a:pt x="41851" y="2947"/>
                </a:cubicBezTo>
                <a:cubicBezTo>
                  <a:pt x="41827" y="2876"/>
                  <a:pt x="41780" y="2828"/>
                  <a:pt x="41708" y="2804"/>
                </a:cubicBezTo>
                <a:cubicBezTo>
                  <a:pt x="41649" y="2662"/>
                  <a:pt x="41553" y="2542"/>
                  <a:pt x="41541" y="2400"/>
                </a:cubicBezTo>
                <a:cubicBezTo>
                  <a:pt x="41530" y="2102"/>
                  <a:pt x="41494" y="1816"/>
                  <a:pt x="41482" y="1519"/>
                </a:cubicBezTo>
                <a:cubicBezTo>
                  <a:pt x="41649" y="1257"/>
                  <a:pt x="41494" y="971"/>
                  <a:pt x="41470" y="697"/>
                </a:cubicBezTo>
                <a:cubicBezTo>
                  <a:pt x="41315" y="495"/>
                  <a:pt x="41149" y="280"/>
                  <a:pt x="40875" y="245"/>
                </a:cubicBezTo>
                <a:cubicBezTo>
                  <a:pt x="40815" y="197"/>
                  <a:pt x="40732" y="161"/>
                  <a:pt x="40649" y="161"/>
                </a:cubicBezTo>
                <a:cubicBezTo>
                  <a:pt x="40518" y="131"/>
                  <a:pt x="40397" y="84"/>
                  <a:pt x="40262" y="84"/>
                </a:cubicBezTo>
                <a:cubicBezTo>
                  <a:pt x="40237" y="84"/>
                  <a:pt x="40211" y="86"/>
                  <a:pt x="40184" y="90"/>
                </a:cubicBezTo>
                <a:cubicBezTo>
                  <a:pt x="40148" y="90"/>
                  <a:pt x="40137" y="78"/>
                  <a:pt x="40113" y="78"/>
                </a:cubicBezTo>
                <a:cubicBezTo>
                  <a:pt x="40090" y="27"/>
                  <a:pt x="40062" y="14"/>
                  <a:pt x="40033" y="14"/>
                </a:cubicBezTo>
                <a:cubicBezTo>
                  <a:pt x="40000" y="14"/>
                  <a:pt x="39965" y="30"/>
                  <a:pt x="39934" y="30"/>
                </a:cubicBezTo>
                <a:cubicBezTo>
                  <a:pt x="39779" y="30"/>
                  <a:pt x="39672" y="161"/>
                  <a:pt x="39517" y="161"/>
                </a:cubicBezTo>
                <a:cubicBezTo>
                  <a:pt x="39434" y="78"/>
                  <a:pt x="39336" y="60"/>
                  <a:pt x="39236" y="60"/>
                </a:cubicBezTo>
                <a:cubicBezTo>
                  <a:pt x="39161" y="60"/>
                  <a:pt x="39086" y="70"/>
                  <a:pt x="39015" y="70"/>
                </a:cubicBezTo>
                <a:cubicBezTo>
                  <a:pt x="38991" y="70"/>
                  <a:pt x="38968" y="69"/>
                  <a:pt x="38946" y="66"/>
                </a:cubicBezTo>
                <a:cubicBezTo>
                  <a:pt x="38761" y="36"/>
                  <a:pt x="38577" y="15"/>
                  <a:pt x="38394" y="15"/>
                </a:cubicBezTo>
                <a:cubicBezTo>
                  <a:pt x="38211" y="15"/>
                  <a:pt x="38029" y="36"/>
                  <a:pt x="37851" y="90"/>
                </a:cubicBezTo>
                <a:cubicBezTo>
                  <a:pt x="37789" y="76"/>
                  <a:pt x="37735" y="62"/>
                  <a:pt x="37680" y="62"/>
                </a:cubicBezTo>
                <a:cubicBezTo>
                  <a:pt x="37639" y="62"/>
                  <a:pt x="37598" y="70"/>
                  <a:pt x="37553" y="90"/>
                </a:cubicBezTo>
                <a:lnTo>
                  <a:pt x="37481" y="90"/>
                </a:lnTo>
                <a:cubicBezTo>
                  <a:pt x="37430" y="88"/>
                  <a:pt x="37378" y="87"/>
                  <a:pt x="37326" y="87"/>
                </a:cubicBezTo>
                <a:cubicBezTo>
                  <a:pt x="37246" y="87"/>
                  <a:pt x="37167" y="89"/>
                  <a:pt x="37088" y="89"/>
                </a:cubicBezTo>
                <a:cubicBezTo>
                  <a:pt x="36921" y="89"/>
                  <a:pt x="36755" y="82"/>
                  <a:pt x="36588" y="42"/>
                </a:cubicBezTo>
                <a:cubicBezTo>
                  <a:pt x="36490" y="15"/>
                  <a:pt x="36387" y="0"/>
                  <a:pt x="36286" y="0"/>
                </a:cubicBezTo>
                <a:close/>
              </a:path>
            </a:pathLst>
          </a:custGeom>
          <a:solidFill>
            <a:srgbClr val="FFD9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84542D"/>
              </a:solidFill>
              <a:effectLst/>
              <a:uLnTx/>
              <a:uFillTx/>
              <a:latin typeface="Amatic SC"/>
              <a:cs typeface="Surafont Sanukchang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5A99BE-7D49-4AA7-9A18-03C95C0D4A23}"/>
              </a:ext>
            </a:extLst>
          </p:cNvPr>
          <p:cNvSpPr txBox="1"/>
          <p:nvPr/>
        </p:nvSpPr>
        <p:spPr>
          <a:xfrm>
            <a:off x="1837848" y="2289166"/>
            <a:ext cx="845584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นักเรียนร่วมกันวิเคราะห์ขั้นตอนการประกอบอาหาร </a:t>
            </a:r>
          </a:p>
          <a:p>
            <a:pPr algn="ctr"/>
            <a:r>
              <a:rPr lang="th-TH" sz="4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แกงเหลือง ผัดสะตอกุ้ง บูดูทรงเครื่อง</a:t>
            </a:r>
          </a:p>
          <a:p>
            <a:pPr algn="ctr"/>
            <a:r>
              <a:rPr lang="th-TH" sz="4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เขียนเป็นแผนภาพความคิด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B597FA7E-299B-2543-92FD-F3E5826040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386" y="178854"/>
            <a:ext cx="943649" cy="87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03328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0BB25C24-D6ED-482E-B411-AC36DCF130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87508279"/>
              </p:ext>
            </p:extLst>
          </p:nvPr>
        </p:nvGraphicFramePr>
        <p:xfrm>
          <a:off x="2196029" y="1712074"/>
          <a:ext cx="7879761" cy="4700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5EDC6B26-DE8B-42AB-B8EB-413D760CFF25}"/>
              </a:ext>
            </a:extLst>
          </p:cNvPr>
          <p:cNvSpPr/>
          <p:nvPr/>
        </p:nvSpPr>
        <p:spPr>
          <a:xfrm>
            <a:off x="4818755" y="569187"/>
            <a:ext cx="3924030" cy="720814"/>
          </a:xfrm>
          <a:prstGeom prst="rect">
            <a:avLst/>
          </a:prstGeom>
          <a:solidFill>
            <a:srgbClr val="FFDC69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ขั้นตอนการทำแกงเหลือง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3DF4604-29FD-444B-BB32-26EECABD2B07}"/>
              </a:ext>
            </a:extLst>
          </p:cNvPr>
          <p:cNvSpPr/>
          <p:nvPr/>
        </p:nvSpPr>
        <p:spPr>
          <a:xfrm>
            <a:off x="405063" y="529826"/>
            <a:ext cx="3868357" cy="7070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ตัวอย่างแผนภาพความคิด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C0E387-A797-4D07-AB46-FCD7D515987E}"/>
              </a:ext>
            </a:extLst>
          </p:cNvPr>
          <p:cNvSpPr txBox="1"/>
          <p:nvPr/>
        </p:nvSpPr>
        <p:spPr>
          <a:xfrm>
            <a:off x="2365188" y="1835407"/>
            <a:ext cx="60132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โขลกเครื่องแกงรวมกันให้ละเอียด โดยใส่กะปิเป็นลำดับสุดท้าย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09FF68-C1EE-4500-85C5-FD8037F45AC5}"/>
              </a:ext>
            </a:extLst>
          </p:cNvPr>
          <p:cNvSpPr txBox="1"/>
          <p:nvPr/>
        </p:nvSpPr>
        <p:spPr>
          <a:xfrm>
            <a:off x="2894660" y="3085597"/>
            <a:ext cx="62080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ใส่น้ำในหม้อตั้งไฟให้เดือด ใส่เครื่องแกงคนให้ละลาย เมื่อน้ำแกงเดือดใส่หน่อไม้ และปลาตามลำดับ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DDEFB2-54C4-4DA5-A64B-6AC0E2560E25}"/>
              </a:ext>
            </a:extLst>
          </p:cNvPr>
          <p:cNvSpPr txBox="1"/>
          <p:nvPr/>
        </p:nvSpPr>
        <p:spPr>
          <a:xfrm>
            <a:off x="3584388" y="4714333"/>
            <a:ext cx="62080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ปรุงรสโดยการใส่น้ำมะขามเปียก น้ำตาลต้มจนเดือด ใส่มะนาว ชิมรสชาติตามชอบ</a:t>
            </a:r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0C527739-0795-044A-B2EA-A53C73FF0E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386" y="178854"/>
            <a:ext cx="943649" cy="87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461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0BB25C24-D6ED-482E-B411-AC36DCF130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62489050"/>
              </p:ext>
            </p:extLst>
          </p:nvPr>
        </p:nvGraphicFramePr>
        <p:xfrm>
          <a:off x="2472965" y="1527968"/>
          <a:ext cx="7879761" cy="4700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5EDC6B26-DE8B-42AB-B8EB-413D760CFF25}"/>
              </a:ext>
            </a:extLst>
          </p:cNvPr>
          <p:cNvSpPr/>
          <p:nvPr/>
        </p:nvSpPr>
        <p:spPr>
          <a:xfrm>
            <a:off x="5290457" y="475861"/>
            <a:ext cx="3449762" cy="8243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ขั้นตอนการทำผัดสะตอกุ้ง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3DF4604-29FD-444B-BB32-26EECABD2B07}"/>
              </a:ext>
            </a:extLst>
          </p:cNvPr>
          <p:cNvSpPr/>
          <p:nvPr/>
        </p:nvSpPr>
        <p:spPr>
          <a:xfrm>
            <a:off x="727231" y="593249"/>
            <a:ext cx="3616430" cy="7070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ตัวอย่างแผนภาพความคิด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C0E387-A797-4D07-AB46-FCD7D515987E}"/>
              </a:ext>
            </a:extLst>
          </p:cNvPr>
          <p:cNvSpPr txBox="1"/>
          <p:nvPr/>
        </p:nvSpPr>
        <p:spPr>
          <a:xfrm>
            <a:off x="2726965" y="1764578"/>
            <a:ext cx="60132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โขลกกระเทียม พริกให้เข้ากัน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09FF68-C1EE-4500-85C5-FD8037F45AC5}"/>
              </a:ext>
            </a:extLst>
          </p:cNvPr>
          <p:cNvSpPr txBox="1"/>
          <p:nvPr/>
        </p:nvSpPr>
        <p:spPr>
          <a:xfrm>
            <a:off x="3133889" y="2982931"/>
            <a:ext cx="6208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นำกระทะตั้งไฟ เทน้ำมันพืช ผัดด้วยเครื่องปรุงที่โขลกไว้จนสุก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DDEFB2-54C4-4DA5-A64B-6AC0E2560E25}"/>
              </a:ext>
            </a:extLst>
          </p:cNvPr>
          <p:cNvSpPr txBox="1"/>
          <p:nvPr/>
        </p:nvSpPr>
        <p:spPr>
          <a:xfrm>
            <a:off x="3767055" y="4250104"/>
            <a:ext cx="5904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ใส่กะปิผัดพอหอม นำกุ้งสดลงกระทะ ผัดจนกุ้งสุก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871130-DCD6-4A4C-94D1-791E38D37253}"/>
              </a:ext>
            </a:extLst>
          </p:cNvPr>
          <p:cNvSpPr txBox="1"/>
          <p:nvPr/>
        </p:nvSpPr>
        <p:spPr>
          <a:xfrm>
            <a:off x="4343661" y="5484334"/>
            <a:ext cx="5904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ใส่สะตอ ปรุงรสด้วยน้ำปลา น้ำตาล น้ำมะนาว ผัดให้เข้ากัน</a:t>
            </a:r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64BC5E8D-598A-F547-8671-E7A4DF0267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386" y="178854"/>
            <a:ext cx="943649" cy="87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504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7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0BB25C24-D6ED-482E-B411-AC36DCF130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31083655"/>
              </p:ext>
            </p:extLst>
          </p:nvPr>
        </p:nvGraphicFramePr>
        <p:xfrm>
          <a:off x="2472965" y="1527968"/>
          <a:ext cx="7879761" cy="4700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5EDC6B26-DE8B-42AB-B8EB-413D760CFF25}"/>
              </a:ext>
            </a:extLst>
          </p:cNvPr>
          <p:cNvSpPr/>
          <p:nvPr/>
        </p:nvSpPr>
        <p:spPr>
          <a:xfrm>
            <a:off x="5669698" y="657741"/>
            <a:ext cx="3931501" cy="642518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ขั้นตอนการทำบูดูทรงเครื่อง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3DF4604-29FD-444B-BB32-26EECABD2B07}"/>
              </a:ext>
            </a:extLst>
          </p:cNvPr>
          <p:cNvSpPr/>
          <p:nvPr/>
        </p:nvSpPr>
        <p:spPr>
          <a:xfrm>
            <a:off x="806280" y="554862"/>
            <a:ext cx="3681744" cy="7070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ตัวอย่างแผนภาพความคิด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C0E387-A797-4D07-AB46-FCD7D515987E}"/>
              </a:ext>
            </a:extLst>
          </p:cNvPr>
          <p:cNvSpPr txBox="1"/>
          <p:nvPr/>
        </p:nvSpPr>
        <p:spPr>
          <a:xfrm>
            <a:off x="2726964" y="1764578"/>
            <a:ext cx="63981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นำน้ำบูดูใส่หม้อ เติมน้ำ นำตะไคร้ ข่าทุบพอแตก ใส่หม้อ ตั้งไฟอ่อน เมื่อเดือด ปรุงรส แล้วกรองเอาแต่น้ำ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09FF68-C1EE-4500-85C5-FD8037F45AC5}"/>
              </a:ext>
            </a:extLst>
          </p:cNvPr>
          <p:cNvSpPr txBox="1"/>
          <p:nvPr/>
        </p:nvSpPr>
        <p:spPr>
          <a:xfrm>
            <a:off x="3510961" y="3616096"/>
            <a:ext cx="6208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นำกุ้งที่หั่นไว้ผสมกับน้ำบูดู เติมน้ำมะนาวให้มีรสเปรี้ยวเล็กน้อย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DDEFB2-54C4-4DA5-A64B-6AC0E2560E25}"/>
              </a:ext>
            </a:extLst>
          </p:cNvPr>
          <p:cNvSpPr txBox="1"/>
          <p:nvPr/>
        </p:nvSpPr>
        <p:spPr>
          <a:xfrm>
            <a:off x="4158745" y="5120723"/>
            <a:ext cx="59048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นำตะไคร้ ใบมะกรูด หอมแดง พริกที่ซอยไว้ลงไปในน้ำบูดู </a:t>
            </a:r>
            <a:b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คนให้เข้ากัน ชิมรสชาติตามชอบ</a:t>
            </a:r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234F5AF6-D930-C34E-9EB5-31B2F7F80E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386" y="178854"/>
            <a:ext cx="943649" cy="87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590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>
            <a:extLst>
              <a:ext uri="{FF2B5EF4-FFF2-40B4-BE49-F238E27FC236}">
                <a16:creationId xmlns:a16="http://schemas.microsoft.com/office/drawing/2014/main" id="{B79A5639-3F48-472E-BD1E-2694489C0687}"/>
              </a:ext>
            </a:extLst>
          </p:cNvPr>
          <p:cNvSpPr txBox="1"/>
          <p:nvPr/>
        </p:nvSpPr>
        <p:spPr>
          <a:xfrm>
            <a:off x="624004" y="831179"/>
            <a:ext cx="10256362" cy="1261884"/>
          </a:xfrm>
          <a:prstGeom prst="rect">
            <a:avLst/>
          </a:prstGeom>
          <a:solidFill>
            <a:srgbClr val="FFDC6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นักเรียนวิเคราะห์วิธีการจัดตกแต่งอาหาร แกงเหลือง ผัดสะตอ และบูดูทรงเครื่อง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โดยตอบคำถาม ดังนี้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0D7BF3-A005-4BD9-ABBD-DE6CC496C8A2}"/>
              </a:ext>
            </a:extLst>
          </p:cNvPr>
          <p:cNvSpPr txBox="1"/>
          <p:nvPr/>
        </p:nvSpPr>
        <p:spPr>
          <a:xfrm>
            <a:off x="6405105" y="3154156"/>
            <a:ext cx="4203802" cy="1569660"/>
          </a:xfrm>
          <a:prstGeom prst="rect">
            <a:avLst/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การจัดตกแต่งแกงเหลือง</a:t>
            </a:r>
            <a:r>
              <a:rPr kumimoji="0" lang="th-TH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 </a:t>
            </a:r>
            <a:r>
              <a:rPr kumimoji="0" lang="th-TH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ตักใส่ถ้วย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แล้วนำพริกชี้ฟ้าที่กรีดแช่น้ำจนเป็น</a:t>
            </a:r>
            <a:br>
              <a:rPr kumimoji="0" lang="th-TH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kumimoji="0" lang="th-TH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รูปดอกไม้ วางไว้ด้านบน</a:t>
            </a:r>
            <a:endParaRPr kumimoji="0" lang="th-TH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8" name="Flowchart: Stored Data 7">
            <a:extLst>
              <a:ext uri="{FF2B5EF4-FFF2-40B4-BE49-F238E27FC236}">
                <a16:creationId xmlns:a16="http://schemas.microsoft.com/office/drawing/2014/main" id="{208317CB-4376-405B-8841-B1B8F0ADE704}"/>
              </a:ext>
            </a:extLst>
          </p:cNvPr>
          <p:cNvSpPr/>
          <p:nvPr/>
        </p:nvSpPr>
        <p:spPr>
          <a:xfrm>
            <a:off x="2156276" y="2289339"/>
            <a:ext cx="4801454" cy="3299297"/>
          </a:xfrm>
          <a:prstGeom prst="flowChartOnlineStorag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9CE99E-6F70-404E-AF4D-27FFDE90DE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44" b="89936" l="3994" r="89776">
                        <a14:foregroundMark x1="4153" y1="39137" x2="13259" y2="39137"/>
                        <a14:foregroundMark x1="16773" y1="19808" x2="22843" y2="27955"/>
                        <a14:foregroundMark x1="36581" y1="13259" x2="38658" y2="26038"/>
                        <a14:foregroundMark x1="54952" y1="10224" x2="54952" y2="20927"/>
                        <a14:foregroundMark x1="71086" y1="18371" x2="72684" y2="26518"/>
                        <a14:foregroundMark x1="82748" y1="33546" x2="70128" y2="46805"/>
                        <a14:foregroundMark x1="17732" y1="42812" x2="17732" y2="42812"/>
                        <a14:foregroundMark x1="49840" y1="25399" x2="49840" y2="25399"/>
                        <a14:foregroundMark x1="64058" y1="33546" x2="64058" y2="33546"/>
                        <a14:foregroundMark x1="34026" y1="89936" x2="34026" y2="89936"/>
                        <a14:foregroundMark x1="57987" y1="88498" x2="56390" y2="854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04" y="2322154"/>
            <a:ext cx="2221511" cy="22215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0E6313-6237-4A35-BF66-8BF9153DE49E}"/>
              </a:ext>
            </a:extLst>
          </p:cNvPr>
          <p:cNvSpPr txBox="1"/>
          <p:nvPr/>
        </p:nvSpPr>
        <p:spPr>
          <a:xfrm>
            <a:off x="2507493" y="2830991"/>
            <a:ext cx="3546394" cy="221599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นักเรียนจะจัดและตกแต่งอาหารทั้ง</a:t>
            </a:r>
            <a:r>
              <a:rPr kumimoji="0" lang="th-TH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๓ อย่างให้ออกมาสวยงามน่ารับประทานอย่างไร</a:t>
            </a:r>
            <a:endParaRPr kumimoji="0" lang="th-TH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2BEA4CDF-6E8D-C048-BD3B-298BF110CD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386" y="178854"/>
            <a:ext cx="943649" cy="87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217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สี่เหลี่ยมผืนผ้า 13">
            <a:extLst>
              <a:ext uri="{FF2B5EF4-FFF2-40B4-BE49-F238E27FC236}">
                <a16:creationId xmlns:a16="http://schemas.microsoft.com/office/drawing/2014/main" id="{39BDDA8F-CA91-4484-B826-99B59763319D}"/>
              </a:ext>
            </a:extLst>
          </p:cNvPr>
          <p:cNvSpPr/>
          <p:nvPr/>
        </p:nvSpPr>
        <p:spPr>
          <a:xfrm>
            <a:off x="-326570" y="4405057"/>
            <a:ext cx="12929118" cy="2452943"/>
          </a:xfrm>
          <a:prstGeom prst="rect">
            <a:avLst/>
          </a:prstGeom>
          <a:solidFill>
            <a:schemeClr val="accent4">
              <a:lumMod val="40000"/>
              <a:lumOff val="60000"/>
              <a:alpha val="63137"/>
            </a:schemeClr>
          </a:solidFill>
          <a:ln>
            <a:solidFill>
              <a:srgbClr val="FFCC66">
                <a:alpha val="34118"/>
              </a:srgbClr>
            </a:solidFill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4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0E6313-6237-4A35-BF66-8BF9153DE49E}"/>
              </a:ext>
            </a:extLst>
          </p:cNvPr>
          <p:cNvSpPr txBox="1"/>
          <p:nvPr/>
        </p:nvSpPr>
        <p:spPr>
          <a:xfrm>
            <a:off x="1766468" y="1665018"/>
            <a:ext cx="8142641" cy="98488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เครื่องเคียงใดที่นักเรียนจะนำมารับประทานควบคู่กับอาหารทั้ง ๓</a:t>
            </a:r>
            <a:r>
              <a:rPr kumimoji="0" lang="th-TH" sz="32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อย่าง เพื่อให้รับประทานอาหารอร่อยกลมกล่อมมากยิ่งขึ้น</a:t>
            </a:r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0D7BF3-A005-4BD9-ABBD-DE6CC496C8A2}"/>
              </a:ext>
            </a:extLst>
          </p:cNvPr>
          <p:cNvSpPr txBox="1"/>
          <p:nvPr/>
        </p:nvSpPr>
        <p:spPr>
          <a:xfrm>
            <a:off x="2969277" y="3730966"/>
            <a:ext cx="4833326" cy="523220"/>
          </a:xfrm>
          <a:prstGeom prst="rect">
            <a:avLst/>
          </a:prstGeom>
          <a:noFill/>
          <a:ln w="38100">
            <a:solidFill>
              <a:schemeClr val="accent3">
                <a:lumMod val="75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น้ำบูดูทรงเครื่อง รับประทานกับผักชนิดต่าง ๆ </a:t>
            </a:r>
          </a:p>
        </p:txBody>
      </p:sp>
      <p:sp>
        <p:nvSpPr>
          <p:cNvPr id="8" name="Frame 7">
            <a:extLst>
              <a:ext uri="{FF2B5EF4-FFF2-40B4-BE49-F238E27FC236}">
                <a16:creationId xmlns:a16="http://schemas.microsoft.com/office/drawing/2014/main" id="{1DB3C6C8-9ABC-4B93-9F22-5C5404D0CA08}"/>
              </a:ext>
            </a:extLst>
          </p:cNvPr>
          <p:cNvSpPr/>
          <p:nvPr/>
        </p:nvSpPr>
        <p:spPr>
          <a:xfrm>
            <a:off x="1389619" y="1086172"/>
            <a:ext cx="8970983" cy="2179849"/>
          </a:xfrm>
          <a:prstGeom prst="frame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7A4265E-0A16-43E2-827D-D4BD7D81F3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3509" y="2428292"/>
            <a:ext cx="3065865" cy="3203236"/>
          </a:xfrm>
          <a:prstGeom prst="rect">
            <a:avLst/>
          </a:prstGeom>
        </p:spPr>
      </p:pic>
      <p:pic>
        <p:nvPicPr>
          <p:cNvPr id="10" name="Picture 15">
            <a:extLst>
              <a:ext uri="{FF2B5EF4-FFF2-40B4-BE49-F238E27FC236}">
                <a16:creationId xmlns:a16="http://schemas.microsoft.com/office/drawing/2014/main" id="{BB2BF33B-6988-4498-B8C7-11234A75537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506144" y="612150"/>
            <a:ext cx="967201" cy="146823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397A01D2-E07E-5E47-9E91-AE9F631ABE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386" y="178854"/>
            <a:ext cx="943649" cy="87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451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" grpId="0"/>
      <p:bldP spid="6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13">
            <a:extLst>
              <a:ext uri="{FF2B5EF4-FFF2-40B4-BE49-F238E27FC236}">
                <a16:creationId xmlns:a16="http://schemas.microsoft.com/office/drawing/2014/main" id="{39BDDA8F-CA91-4484-B826-99B59763319D}"/>
              </a:ext>
            </a:extLst>
          </p:cNvPr>
          <p:cNvSpPr/>
          <p:nvPr/>
        </p:nvSpPr>
        <p:spPr>
          <a:xfrm>
            <a:off x="0" y="-6726"/>
            <a:ext cx="12929118" cy="1054359"/>
          </a:xfrm>
          <a:prstGeom prst="rect">
            <a:avLst/>
          </a:prstGeom>
          <a:solidFill>
            <a:schemeClr val="accent4">
              <a:lumMod val="40000"/>
              <a:lumOff val="60000"/>
              <a:alpha val="63137"/>
            </a:schemeClr>
          </a:solidFill>
          <a:ln>
            <a:solidFill>
              <a:srgbClr val="FFCC66">
                <a:alpha val="34118"/>
              </a:srgbClr>
            </a:solidFill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4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5" name="กลุ่ม 41">
            <a:extLst>
              <a:ext uri="{FF2B5EF4-FFF2-40B4-BE49-F238E27FC236}">
                <a16:creationId xmlns:a16="http://schemas.microsoft.com/office/drawing/2014/main" id="{A94A6A7B-C216-41E7-9962-897F720E4403}"/>
              </a:ext>
            </a:extLst>
          </p:cNvPr>
          <p:cNvGrpSpPr/>
          <p:nvPr/>
        </p:nvGrpSpPr>
        <p:grpSpPr>
          <a:xfrm>
            <a:off x="3495955" y="1583244"/>
            <a:ext cx="4267261" cy="915040"/>
            <a:chOff x="4103339" y="2302536"/>
            <a:chExt cx="4267261" cy="581856"/>
          </a:xfrm>
        </p:grpSpPr>
        <p:sp>
          <p:nvSpPr>
            <p:cNvPr id="6" name="Rounded Rectangle 95">
              <a:extLst>
                <a:ext uri="{FF2B5EF4-FFF2-40B4-BE49-F238E27FC236}">
                  <a16:creationId xmlns:a16="http://schemas.microsoft.com/office/drawing/2014/main" id="{976EE1C2-597D-4F02-9F18-754DEA5B3E9F}"/>
                </a:ext>
              </a:extLst>
            </p:cNvPr>
            <p:cNvSpPr/>
            <p:nvPr/>
          </p:nvSpPr>
          <p:spPr>
            <a:xfrm>
              <a:off x="4103339" y="2320175"/>
              <a:ext cx="4267261" cy="480444"/>
            </a:xfrm>
            <a:prstGeom prst="roundRect">
              <a:avLst>
                <a:gd name="adj" fmla="val 50000"/>
              </a:avLst>
            </a:prstGeom>
            <a:solidFill>
              <a:srgbClr val="C00000">
                <a:alpha val="80000"/>
              </a:srgb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18799" tIns="59399" rIns="118799" bIns="59399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7" name="Rectangle 10">
              <a:extLst>
                <a:ext uri="{FF2B5EF4-FFF2-40B4-BE49-F238E27FC236}">
                  <a16:creationId xmlns:a16="http://schemas.microsoft.com/office/drawing/2014/main" id="{2564FD66-A649-4CD8-BAB8-3E487D2D92D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268765" y="2302536"/>
              <a:ext cx="3784723" cy="581856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</a:extLst>
          </p:spPr>
          <p:txBody>
            <a:bodyPr vert="horz" lIns="72248" tIns="72248" rIns="72248" bIns="72248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600" b="1" i="0" u="none" strike="noStrike" kern="1200" cap="none" spc="0" normalizeH="0" baseline="0" noProof="0" dirty="0">
                  <a:ln w="0"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cs typeface="TH SarabunPSK" panose="020B0500040200020003" pitchFamily="34" charset="-34"/>
                </a:rPr>
                <a:t>อาหารสำรับภาคใต้</a:t>
              </a:r>
              <a:endParaRPr kumimoji="0" lang="th-TH" sz="700" b="1" i="0" u="none" strike="noStrike" kern="1200" cap="none" spc="0" normalizeH="0" baseline="0" noProof="0" dirty="0">
                <a:ln w="0"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8" name="Rectangle 10">
            <a:extLst>
              <a:ext uri="{FF2B5EF4-FFF2-40B4-BE49-F238E27FC236}">
                <a16:creationId xmlns:a16="http://schemas.microsoft.com/office/drawing/2014/main" id="{EDA1F1E7-05F7-419E-9441-179F2B33C443}"/>
              </a:ext>
            </a:extLst>
          </p:cNvPr>
          <p:cNvSpPr txBox="1">
            <a:spLocks/>
          </p:cNvSpPr>
          <p:nvPr/>
        </p:nvSpPr>
        <p:spPr bwMode="auto">
          <a:xfrm>
            <a:off x="1203649" y="2768153"/>
            <a:ext cx="10431623" cy="1850579"/>
          </a:xfrm>
          <a:prstGeom prst="rect">
            <a:avLst/>
          </a:prstGeom>
          <a:noFill/>
          <a:ln w="28575">
            <a:solidFill>
              <a:schemeClr val="bg1"/>
            </a:solidFill>
            <a:prstDash val="sysDash"/>
            <a:miter lim="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lIns="72248" tIns="72248" rIns="72248" bIns="7224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 w="0">
                  <a:solidFill>
                    <a:srgbClr val="7030A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อาหารสำรับภาคใต</a:t>
            </a:r>
            <a:r>
              <a:rPr lang="th-TH" sz="3200" b="1" dirty="0">
                <a:ln w="0">
                  <a:solidFill>
                    <a:srgbClr val="7030A0"/>
                  </a:solidFill>
                </a:ln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้ </a:t>
            </a:r>
            <a:r>
              <a:rPr kumimoji="0" lang="th-TH" sz="2800" b="0" i="0" u="none" strike="noStrike" kern="1200" cap="none" spc="0" normalizeH="0" baseline="0" noProof="0" dirty="0">
                <a:ln w="0">
                  <a:solidFill>
                    <a:srgbClr val="7030A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มักประกอบไปด้วยปลาและอาหารทะเล</a:t>
            </a:r>
            <a:r>
              <a:rPr kumimoji="0" lang="th-TH" sz="2800" b="0" i="0" u="none" strike="noStrike" kern="1200" cap="none" spc="0" normalizeH="0" noProof="0" dirty="0">
                <a:ln w="0">
                  <a:solidFill>
                    <a:srgbClr val="7030A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 และเมื่อนำอาหารทะเลมาประกอบอาหาร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noProof="0" dirty="0">
                <a:ln w="0">
                  <a:solidFill>
                    <a:srgbClr val="7030A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ก็จะนิยมใส่เครื่องเทศต่าง ๆ เพื่อดับกลิ่นคาว และทำให้สีสันของอาหารมีความเข้มข้น น่ารับประทานมากยิ่งขึ้น</a:t>
            </a:r>
            <a:endParaRPr kumimoji="0" lang="th-TH" sz="2800" b="0" i="0" u="none" strike="noStrike" kern="1200" cap="none" spc="0" normalizeH="0" baseline="0" noProof="0" dirty="0">
              <a:ln w="0">
                <a:solidFill>
                  <a:srgbClr val="7030A0"/>
                </a:solidFill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" name="สี่เหลี่ยมผืนผ้า 13">
            <a:extLst>
              <a:ext uri="{FF2B5EF4-FFF2-40B4-BE49-F238E27FC236}">
                <a16:creationId xmlns:a16="http://schemas.microsoft.com/office/drawing/2014/main" id="{39BDDA8F-CA91-4484-B826-99B59763319D}"/>
              </a:ext>
            </a:extLst>
          </p:cNvPr>
          <p:cNvSpPr/>
          <p:nvPr/>
        </p:nvSpPr>
        <p:spPr>
          <a:xfrm>
            <a:off x="-326570" y="5803641"/>
            <a:ext cx="12929118" cy="1054359"/>
          </a:xfrm>
          <a:prstGeom prst="rect">
            <a:avLst/>
          </a:prstGeom>
          <a:solidFill>
            <a:schemeClr val="accent4">
              <a:lumMod val="40000"/>
              <a:lumOff val="60000"/>
              <a:alpha val="63137"/>
            </a:schemeClr>
          </a:solidFill>
          <a:ln>
            <a:solidFill>
              <a:srgbClr val="FFCC66">
                <a:alpha val="34118"/>
              </a:srgbClr>
            </a:solidFill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4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7EDF0C6-EDE7-4D0F-9919-45AAF795EAA5}"/>
              </a:ext>
            </a:extLst>
          </p:cNvPr>
          <p:cNvSpPr/>
          <p:nvPr/>
        </p:nvSpPr>
        <p:spPr>
          <a:xfrm>
            <a:off x="491422" y="308084"/>
            <a:ext cx="2861310" cy="2079625"/>
          </a:xfrm>
          <a:prstGeom prst="ellipse">
            <a:avLst/>
          </a:prstGeom>
          <a:solidFill>
            <a:srgbClr val="FFC0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altLang="en-US" sz="4000" b="1" dirty="0">
                <a:solidFill>
                  <a:schemeClr val="bg1"/>
                </a:solidFill>
                <a:latin typeface="TH SarabunPSK" panose="020B0500040200020003" charset="0"/>
                <a:cs typeface="TH SarabunPSK" panose="020B0500040200020003" charset="0"/>
              </a:rPr>
              <a:t>สรุปความคิดรวบยอด</a:t>
            </a:r>
          </a:p>
        </p:txBody>
      </p:sp>
      <p:sp>
        <p:nvSpPr>
          <p:cNvPr id="12" name="สี่เหลี่ยมผืนผ้า 13">
            <a:extLst>
              <a:ext uri="{FF2B5EF4-FFF2-40B4-BE49-F238E27FC236}">
                <a16:creationId xmlns:a16="http://schemas.microsoft.com/office/drawing/2014/main" id="{515829B0-BECD-414B-AD86-9DEBD1D748AE}"/>
              </a:ext>
            </a:extLst>
          </p:cNvPr>
          <p:cNvSpPr/>
          <p:nvPr/>
        </p:nvSpPr>
        <p:spPr>
          <a:xfrm>
            <a:off x="0" y="15575"/>
            <a:ext cx="12929118" cy="1054359"/>
          </a:xfrm>
          <a:prstGeom prst="rect">
            <a:avLst/>
          </a:prstGeom>
          <a:solidFill>
            <a:schemeClr val="accent4">
              <a:lumMod val="40000"/>
              <a:lumOff val="60000"/>
              <a:alpha val="63137"/>
            </a:schemeClr>
          </a:solidFill>
          <a:ln>
            <a:solidFill>
              <a:srgbClr val="FFCC66">
                <a:alpha val="34118"/>
              </a:srgbClr>
            </a:solidFill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4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7A5A847D-4BD2-1745-B1C9-C56B28E031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386" y="178854"/>
            <a:ext cx="943649" cy="87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873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  <p:bldP spid="9" grpId="0" animBg="1"/>
      <p:bldP spid="12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สี่เหลี่ยมผืนผ้า 13">
            <a:extLst>
              <a:ext uri="{FF2B5EF4-FFF2-40B4-BE49-F238E27FC236}">
                <a16:creationId xmlns:a16="http://schemas.microsoft.com/office/drawing/2014/main" id="{39BDDA8F-CA91-4484-B826-99B59763319D}"/>
              </a:ext>
            </a:extLst>
          </p:cNvPr>
          <p:cNvSpPr/>
          <p:nvPr/>
        </p:nvSpPr>
        <p:spPr>
          <a:xfrm>
            <a:off x="-111966" y="-9919"/>
            <a:ext cx="12929118" cy="1988009"/>
          </a:xfrm>
          <a:prstGeom prst="rect">
            <a:avLst/>
          </a:prstGeom>
          <a:solidFill>
            <a:schemeClr val="accent4">
              <a:lumMod val="40000"/>
              <a:lumOff val="60000"/>
              <a:alpha val="63137"/>
            </a:schemeClr>
          </a:solidFill>
          <a:ln>
            <a:solidFill>
              <a:srgbClr val="FFCC66">
                <a:alpha val="34118"/>
              </a:srgbClr>
            </a:solidFill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4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Google Shape;857;p55">
            <a:extLst>
              <a:ext uri="{FF2B5EF4-FFF2-40B4-BE49-F238E27FC236}">
                <a16:creationId xmlns:a16="http://schemas.microsoft.com/office/drawing/2014/main" id="{08BC3692-750F-4A1D-8DA8-C71C1FC06B15}"/>
              </a:ext>
            </a:extLst>
          </p:cNvPr>
          <p:cNvSpPr/>
          <p:nvPr/>
        </p:nvSpPr>
        <p:spPr>
          <a:xfrm>
            <a:off x="1537973" y="760663"/>
            <a:ext cx="8980118" cy="1006493"/>
          </a:xfrm>
          <a:custGeom>
            <a:avLst/>
            <a:gdLst/>
            <a:ahLst/>
            <a:cxnLst/>
            <a:rect l="l" t="t" r="r" b="b"/>
            <a:pathLst>
              <a:path w="42018" h="6868" extrusionOk="0">
                <a:moveTo>
                  <a:pt x="9776" y="364"/>
                </a:moveTo>
                <a:cubicBezTo>
                  <a:pt x="9785" y="365"/>
                  <a:pt x="9795" y="367"/>
                  <a:pt x="9811" y="376"/>
                </a:cubicBezTo>
                <a:cubicBezTo>
                  <a:pt x="9811" y="387"/>
                  <a:pt x="9788" y="387"/>
                  <a:pt x="9788" y="387"/>
                </a:cubicBezTo>
                <a:cubicBezTo>
                  <a:pt x="9788" y="376"/>
                  <a:pt x="9776" y="376"/>
                  <a:pt x="9776" y="364"/>
                </a:cubicBezTo>
                <a:close/>
                <a:moveTo>
                  <a:pt x="3703" y="459"/>
                </a:moveTo>
                <a:cubicBezTo>
                  <a:pt x="3703" y="483"/>
                  <a:pt x="3692" y="483"/>
                  <a:pt x="3692" y="483"/>
                </a:cubicBezTo>
                <a:cubicBezTo>
                  <a:pt x="3692" y="483"/>
                  <a:pt x="3692" y="459"/>
                  <a:pt x="3680" y="459"/>
                </a:cubicBezTo>
                <a:close/>
                <a:moveTo>
                  <a:pt x="12276" y="637"/>
                </a:moveTo>
                <a:cubicBezTo>
                  <a:pt x="12264" y="661"/>
                  <a:pt x="12264" y="673"/>
                  <a:pt x="12264" y="673"/>
                </a:cubicBezTo>
                <a:cubicBezTo>
                  <a:pt x="12264" y="661"/>
                  <a:pt x="12264" y="637"/>
                  <a:pt x="12276" y="637"/>
                </a:cubicBezTo>
                <a:close/>
                <a:moveTo>
                  <a:pt x="13026" y="816"/>
                </a:moveTo>
                <a:lnTo>
                  <a:pt x="13038" y="840"/>
                </a:lnTo>
                <a:cubicBezTo>
                  <a:pt x="13026" y="840"/>
                  <a:pt x="13026" y="840"/>
                  <a:pt x="13026" y="816"/>
                </a:cubicBezTo>
                <a:close/>
                <a:moveTo>
                  <a:pt x="27683" y="899"/>
                </a:moveTo>
                <a:cubicBezTo>
                  <a:pt x="27683" y="923"/>
                  <a:pt x="27671" y="923"/>
                  <a:pt x="27659" y="935"/>
                </a:cubicBezTo>
                <a:cubicBezTo>
                  <a:pt x="27659" y="923"/>
                  <a:pt x="27671" y="911"/>
                  <a:pt x="27683" y="899"/>
                </a:cubicBezTo>
                <a:close/>
                <a:moveTo>
                  <a:pt x="751" y="1209"/>
                </a:moveTo>
                <a:lnTo>
                  <a:pt x="751" y="1280"/>
                </a:lnTo>
                <a:cubicBezTo>
                  <a:pt x="727" y="1257"/>
                  <a:pt x="727" y="1233"/>
                  <a:pt x="751" y="1209"/>
                </a:cubicBezTo>
                <a:close/>
                <a:moveTo>
                  <a:pt x="11142" y="1408"/>
                </a:moveTo>
                <a:cubicBezTo>
                  <a:pt x="11149" y="1410"/>
                  <a:pt x="11158" y="1411"/>
                  <a:pt x="11169" y="1411"/>
                </a:cubicBezTo>
                <a:lnTo>
                  <a:pt x="11145" y="1411"/>
                </a:lnTo>
                <a:cubicBezTo>
                  <a:pt x="11144" y="1410"/>
                  <a:pt x="11143" y="1409"/>
                  <a:pt x="11142" y="1408"/>
                </a:cubicBezTo>
                <a:close/>
                <a:moveTo>
                  <a:pt x="30650" y="1442"/>
                </a:moveTo>
                <a:cubicBezTo>
                  <a:pt x="30653" y="1442"/>
                  <a:pt x="30655" y="1443"/>
                  <a:pt x="30659" y="1447"/>
                </a:cubicBezTo>
                <a:lnTo>
                  <a:pt x="30623" y="1447"/>
                </a:lnTo>
                <a:cubicBezTo>
                  <a:pt x="30639" y="1447"/>
                  <a:pt x="30645" y="1442"/>
                  <a:pt x="30650" y="1442"/>
                </a:cubicBezTo>
                <a:close/>
                <a:moveTo>
                  <a:pt x="29457" y="1519"/>
                </a:moveTo>
                <a:lnTo>
                  <a:pt x="29445" y="1530"/>
                </a:lnTo>
                <a:cubicBezTo>
                  <a:pt x="29445" y="1519"/>
                  <a:pt x="29457" y="1519"/>
                  <a:pt x="29457" y="1519"/>
                </a:cubicBezTo>
                <a:close/>
                <a:moveTo>
                  <a:pt x="21658" y="1685"/>
                </a:moveTo>
                <a:lnTo>
                  <a:pt x="21658" y="1685"/>
                </a:lnTo>
                <a:cubicBezTo>
                  <a:pt x="21634" y="1697"/>
                  <a:pt x="21634" y="1709"/>
                  <a:pt x="21622" y="1709"/>
                </a:cubicBezTo>
                <a:cubicBezTo>
                  <a:pt x="21622" y="1697"/>
                  <a:pt x="21634" y="1697"/>
                  <a:pt x="21658" y="1685"/>
                </a:cubicBezTo>
                <a:close/>
                <a:moveTo>
                  <a:pt x="25135" y="2114"/>
                </a:moveTo>
                <a:cubicBezTo>
                  <a:pt x="25151" y="2114"/>
                  <a:pt x="25156" y="2119"/>
                  <a:pt x="25151" y="2119"/>
                </a:cubicBezTo>
                <a:cubicBezTo>
                  <a:pt x="25148" y="2119"/>
                  <a:pt x="25143" y="2118"/>
                  <a:pt x="25135" y="2114"/>
                </a:cubicBezTo>
                <a:close/>
                <a:moveTo>
                  <a:pt x="36323" y="2139"/>
                </a:moveTo>
                <a:cubicBezTo>
                  <a:pt x="36325" y="2139"/>
                  <a:pt x="36323" y="2150"/>
                  <a:pt x="36315" y="2150"/>
                </a:cubicBezTo>
                <a:cubicBezTo>
                  <a:pt x="36319" y="2142"/>
                  <a:pt x="36321" y="2139"/>
                  <a:pt x="36323" y="2139"/>
                </a:cubicBezTo>
                <a:close/>
                <a:moveTo>
                  <a:pt x="31258" y="2347"/>
                </a:moveTo>
                <a:cubicBezTo>
                  <a:pt x="31260" y="2347"/>
                  <a:pt x="31262" y="2348"/>
                  <a:pt x="31266" y="2352"/>
                </a:cubicBezTo>
                <a:cubicBezTo>
                  <a:pt x="31258" y="2352"/>
                  <a:pt x="31256" y="2347"/>
                  <a:pt x="31258" y="2347"/>
                </a:cubicBezTo>
                <a:close/>
                <a:moveTo>
                  <a:pt x="31262" y="2343"/>
                </a:moveTo>
                <a:cubicBezTo>
                  <a:pt x="31263" y="2343"/>
                  <a:pt x="31266" y="2346"/>
                  <a:pt x="31266" y="2352"/>
                </a:cubicBezTo>
                <a:cubicBezTo>
                  <a:pt x="31260" y="2346"/>
                  <a:pt x="31260" y="2343"/>
                  <a:pt x="31262" y="2343"/>
                </a:cubicBezTo>
                <a:close/>
                <a:moveTo>
                  <a:pt x="21610" y="2364"/>
                </a:moveTo>
                <a:cubicBezTo>
                  <a:pt x="21610" y="2388"/>
                  <a:pt x="21610" y="2388"/>
                  <a:pt x="21599" y="2400"/>
                </a:cubicBezTo>
                <a:cubicBezTo>
                  <a:pt x="21610" y="2388"/>
                  <a:pt x="21610" y="2364"/>
                  <a:pt x="21610" y="2364"/>
                </a:cubicBezTo>
                <a:close/>
                <a:moveTo>
                  <a:pt x="29695" y="2388"/>
                </a:moveTo>
                <a:lnTo>
                  <a:pt x="29695" y="2388"/>
                </a:lnTo>
                <a:cubicBezTo>
                  <a:pt x="29707" y="2400"/>
                  <a:pt x="29695" y="2412"/>
                  <a:pt x="29671" y="2423"/>
                </a:cubicBezTo>
                <a:cubicBezTo>
                  <a:pt x="29671" y="2412"/>
                  <a:pt x="29695" y="2400"/>
                  <a:pt x="29695" y="2388"/>
                </a:cubicBezTo>
                <a:close/>
                <a:moveTo>
                  <a:pt x="30516" y="2412"/>
                </a:moveTo>
                <a:lnTo>
                  <a:pt x="30492" y="2423"/>
                </a:lnTo>
                <a:cubicBezTo>
                  <a:pt x="30492" y="2412"/>
                  <a:pt x="30516" y="2412"/>
                  <a:pt x="30516" y="2412"/>
                </a:cubicBezTo>
                <a:close/>
                <a:moveTo>
                  <a:pt x="274" y="2578"/>
                </a:moveTo>
                <a:cubicBezTo>
                  <a:pt x="286" y="2578"/>
                  <a:pt x="286" y="2590"/>
                  <a:pt x="286" y="2590"/>
                </a:cubicBezTo>
                <a:lnTo>
                  <a:pt x="274" y="2578"/>
                </a:lnTo>
                <a:close/>
                <a:moveTo>
                  <a:pt x="13586" y="2566"/>
                </a:moveTo>
                <a:cubicBezTo>
                  <a:pt x="13574" y="2578"/>
                  <a:pt x="13574" y="2578"/>
                  <a:pt x="13574" y="2590"/>
                </a:cubicBezTo>
                <a:lnTo>
                  <a:pt x="13574" y="2566"/>
                </a:lnTo>
                <a:close/>
                <a:moveTo>
                  <a:pt x="9621" y="2804"/>
                </a:moveTo>
                <a:cubicBezTo>
                  <a:pt x="9621" y="2816"/>
                  <a:pt x="9621" y="2828"/>
                  <a:pt x="9585" y="2840"/>
                </a:cubicBezTo>
                <a:cubicBezTo>
                  <a:pt x="9597" y="2828"/>
                  <a:pt x="9621" y="2816"/>
                  <a:pt x="9621" y="2804"/>
                </a:cubicBezTo>
                <a:close/>
                <a:moveTo>
                  <a:pt x="29064" y="2876"/>
                </a:moveTo>
                <a:cubicBezTo>
                  <a:pt x="29052" y="2888"/>
                  <a:pt x="29040" y="2888"/>
                  <a:pt x="29004" y="2888"/>
                </a:cubicBezTo>
                <a:lnTo>
                  <a:pt x="29004" y="2876"/>
                </a:lnTo>
                <a:close/>
                <a:moveTo>
                  <a:pt x="2691" y="3066"/>
                </a:moveTo>
                <a:cubicBezTo>
                  <a:pt x="2713" y="3066"/>
                  <a:pt x="2715" y="3076"/>
                  <a:pt x="2724" y="3078"/>
                </a:cubicBezTo>
                <a:lnTo>
                  <a:pt x="2724" y="3078"/>
                </a:lnTo>
                <a:cubicBezTo>
                  <a:pt x="2719" y="3077"/>
                  <a:pt x="2708" y="3075"/>
                  <a:pt x="2691" y="3066"/>
                </a:cubicBezTo>
                <a:close/>
                <a:moveTo>
                  <a:pt x="346" y="3102"/>
                </a:moveTo>
                <a:lnTo>
                  <a:pt x="346" y="3126"/>
                </a:lnTo>
                <a:cubicBezTo>
                  <a:pt x="346" y="3114"/>
                  <a:pt x="334" y="3114"/>
                  <a:pt x="346" y="3102"/>
                </a:cubicBezTo>
                <a:close/>
                <a:moveTo>
                  <a:pt x="7621" y="3138"/>
                </a:moveTo>
                <a:lnTo>
                  <a:pt x="7621" y="3173"/>
                </a:lnTo>
                <a:lnTo>
                  <a:pt x="7609" y="3173"/>
                </a:lnTo>
                <a:cubicBezTo>
                  <a:pt x="7609" y="3162"/>
                  <a:pt x="7621" y="3138"/>
                  <a:pt x="7621" y="3138"/>
                </a:cubicBezTo>
                <a:close/>
                <a:moveTo>
                  <a:pt x="33112" y="3281"/>
                </a:moveTo>
                <a:cubicBezTo>
                  <a:pt x="33136" y="3293"/>
                  <a:pt x="33136" y="3304"/>
                  <a:pt x="33112" y="3304"/>
                </a:cubicBezTo>
                <a:lnTo>
                  <a:pt x="33112" y="3281"/>
                </a:lnTo>
                <a:close/>
                <a:moveTo>
                  <a:pt x="10038" y="3376"/>
                </a:moveTo>
                <a:lnTo>
                  <a:pt x="10038" y="3412"/>
                </a:lnTo>
                <a:lnTo>
                  <a:pt x="10014" y="3388"/>
                </a:lnTo>
                <a:lnTo>
                  <a:pt x="10038" y="3376"/>
                </a:lnTo>
                <a:close/>
                <a:moveTo>
                  <a:pt x="24468" y="3412"/>
                </a:moveTo>
                <a:lnTo>
                  <a:pt x="24468" y="3424"/>
                </a:lnTo>
                <a:cubicBezTo>
                  <a:pt x="24468" y="3424"/>
                  <a:pt x="24456" y="3424"/>
                  <a:pt x="24456" y="3412"/>
                </a:cubicBezTo>
                <a:close/>
                <a:moveTo>
                  <a:pt x="28349" y="3424"/>
                </a:moveTo>
                <a:lnTo>
                  <a:pt x="28349" y="3435"/>
                </a:lnTo>
                <a:cubicBezTo>
                  <a:pt x="28337" y="3435"/>
                  <a:pt x="28349" y="3435"/>
                  <a:pt x="28349" y="3424"/>
                </a:cubicBezTo>
                <a:close/>
                <a:moveTo>
                  <a:pt x="35493" y="3709"/>
                </a:moveTo>
                <a:cubicBezTo>
                  <a:pt x="35501" y="3709"/>
                  <a:pt x="35507" y="3711"/>
                  <a:pt x="35510" y="3713"/>
                </a:cubicBezTo>
                <a:lnTo>
                  <a:pt x="35510" y="3713"/>
                </a:lnTo>
                <a:cubicBezTo>
                  <a:pt x="35503" y="3709"/>
                  <a:pt x="35493" y="3709"/>
                  <a:pt x="35493" y="3709"/>
                </a:cubicBezTo>
                <a:close/>
                <a:moveTo>
                  <a:pt x="40934" y="3769"/>
                </a:moveTo>
                <a:lnTo>
                  <a:pt x="40946" y="3781"/>
                </a:lnTo>
                <a:cubicBezTo>
                  <a:pt x="40934" y="3781"/>
                  <a:pt x="40934" y="3769"/>
                  <a:pt x="40934" y="3769"/>
                </a:cubicBezTo>
                <a:close/>
                <a:moveTo>
                  <a:pt x="2251" y="3935"/>
                </a:moveTo>
                <a:cubicBezTo>
                  <a:pt x="2263" y="3935"/>
                  <a:pt x="2263" y="3935"/>
                  <a:pt x="2263" y="3947"/>
                </a:cubicBezTo>
                <a:lnTo>
                  <a:pt x="2239" y="3947"/>
                </a:lnTo>
                <a:lnTo>
                  <a:pt x="2251" y="3935"/>
                </a:lnTo>
                <a:close/>
                <a:moveTo>
                  <a:pt x="40220" y="3995"/>
                </a:moveTo>
                <a:lnTo>
                  <a:pt x="40184" y="4019"/>
                </a:lnTo>
                <a:cubicBezTo>
                  <a:pt x="40184" y="4007"/>
                  <a:pt x="40196" y="3995"/>
                  <a:pt x="40220" y="3995"/>
                </a:cubicBezTo>
                <a:close/>
                <a:moveTo>
                  <a:pt x="6094" y="4617"/>
                </a:moveTo>
                <a:cubicBezTo>
                  <a:pt x="6097" y="4617"/>
                  <a:pt x="6097" y="4620"/>
                  <a:pt x="6085" y="4626"/>
                </a:cubicBezTo>
                <a:cubicBezTo>
                  <a:pt x="6085" y="4620"/>
                  <a:pt x="6091" y="4617"/>
                  <a:pt x="6094" y="4617"/>
                </a:cubicBezTo>
                <a:close/>
                <a:moveTo>
                  <a:pt x="5811" y="4709"/>
                </a:moveTo>
                <a:lnTo>
                  <a:pt x="5811" y="4721"/>
                </a:lnTo>
                <a:lnTo>
                  <a:pt x="5787" y="4709"/>
                </a:lnTo>
                <a:close/>
                <a:moveTo>
                  <a:pt x="36946" y="4840"/>
                </a:moveTo>
                <a:lnTo>
                  <a:pt x="36946" y="4852"/>
                </a:lnTo>
                <a:cubicBezTo>
                  <a:pt x="36946" y="4852"/>
                  <a:pt x="36922" y="4840"/>
                  <a:pt x="36946" y="4840"/>
                </a:cubicBezTo>
                <a:close/>
                <a:moveTo>
                  <a:pt x="27040" y="5376"/>
                </a:moveTo>
                <a:lnTo>
                  <a:pt x="27040" y="5388"/>
                </a:lnTo>
                <a:cubicBezTo>
                  <a:pt x="27034" y="5388"/>
                  <a:pt x="27030" y="5388"/>
                  <a:pt x="27027" y="5388"/>
                </a:cubicBezTo>
                <a:lnTo>
                  <a:pt x="27027" y="5388"/>
                </a:lnTo>
                <a:cubicBezTo>
                  <a:pt x="27031" y="5385"/>
                  <a:pt x="27035" y="5380"/>
                  <a:pt x="27040" y="5376"/>
                </a:cubicBezTo>
                <a:close/>
                <a:moveTo>
                  <a:pt x="36565" y="5436"/>
                </a:moveTo>
                <a:cubicBezTo>
                  <a:pt x="36565" y="5448"/>
                  <a:pt x="36553" y="5448"/>
                  <a:pt x="36553" y="5448"/>
                </a:cubicBezTo>
                <a:lnTo>
                  <a:pt x="36565" y="5436"/>
                </a:lnTo>
                <a:close/>
                <a:moveTo>
                  <a:pt x="8343" y="5841"/>
                </a:moveTo>
                <a:cubicBezTo>
                  <a:pt x="8335" y="5843"/>
                  <a:pt x="8333" y="5852"/>
                  <a:pt x="8323" y="5852"/>
                </a:cubicBezTo>
                <a:cubicBezTo>
                  <a:pt x="8331" y="5845"/>
                  <a:pt x="8338" y="5842"/>
                  <a:pt x="8343" y="5841"/>
                </a:cubicBezTo>
                <a:close/>
                <a:moveTo>
                  <a:pt x="20947" y="5949"/>
                </a:moveTo>
                <a:cubicBezTo>
                  <a:pt x="20949" y="5949"/>
                  <a:pt x="20952" y="5952"/>
                  <a:pt x="20956" y="5960"/>
                </a:cubicBezTo>
                <a:lnTo>
                  <a:pt x="20944" y="5960"/>
                </a:lnTo>
                <a:cubicBezTo>
                  <a:pt x="20944" y="5960"/>
                  <a:pt x="20944" y="5949"/>
                  <a:pt x="20947" y="5949"/>
                </a:cubicBezTo>
                <a:close/>
                <a:moveTo>
                  <a:pt x="7835" y="5983"/>
                </a:moveTo>
                <a:cubicBezTo>
                  <a:pt x="7847" y="5983"/>
                  <a:pt x="7859" y="5983"/>
                  <a:pt x="7894" y="5995"/>
                </a:cubicBezTo>
                <a:cubicBezTo>
                  <a:pt x="7859" y="5995"/>
                  <a:pt x="7847" y="5983"/>
                  <a:pt x="7835" y="5983"/>
                </a:cubicBezTo>
                <a:close/>
                <a:moveTo>
                  <a:pt x="25825" y="6114"/>
                </a:moveTo>
                <a:lnTo>
                  <a:pt x="25825" y="6138"/>
                </a:lnTo>
                <a:lnTo>
                  <a:pt x="25801" y="6114"/>
                </a:lnTo>
                <a:close/>
                <a:moveTo>
                  <a:pt x="12431" y="6198"/>
                </a:moveTo>
                <a:cubicBezTo>
                  <a:pt x="12431" y="6210"/>
                  <a:pt x="12443" y="6210"/>
                  <a:pt x="12443" y="6221"/>
                </a:cubicBezTo>
                <a:lnTo>
                  <a:pt x="12419" y="6221"/>
                </a:lnTo>
                <a:cubicBezTo>
                  <a:pt x="12419" y="6210"/>
                  <a:pt x="12431" y="6210"/>
                  <a:pt x="12431" y="6198"/>
                </a:cubicBezTo>
                <a:close/>
                <a:moveTo>
                  <a:pt x="36286" y="0"/>
                </a:moveTo>
                <a:cubicBezTo>
                  <a:pt x="36166" y="0"/>
                  <a:pt x="36049" y="21"/>
                  <a:pt x="35946" y="66"/>
                </a:cubicBezTo>
                <a:cubicBezTo>
                  <a:pt x="35892" y="83"/>
                  <a:pt x="35845" y="88"/>
                  <a:pt x="35801" y="88"/>
                </a:cubicBezTo>
                <a:cubicBezTo>
                  <a:pt x="35733" y="88"/>
                  <a:pt x="35672" y="76"/>
                  <a:pt x="35601" y="76"/>
                </a:cubicBezTo>
                <a:cubicBezTo>
                  <a:pt x="35586" y="76"/>
                  <a:pt x="35570" y="76"/>
                  <a:pt x="35553" y="78"/>
                </a:cubicBezTo>
                <a:cubicBezTo>
                  <a:pt x="35481" y="90"/>
                  <a:pt x="35413" y="93"/>
                  <a:pt x="35343" y="93"/>
                </a:cubicBezTo>
                <a:cubicBezTo>
                  <a:pt x="35273" y="93"/>
                  <a:pt x="35201" y="90"/>
                  <a:pt x="35124" y="90"/>
                </a:cubicBezTo>
                <a:cubicBezTo>
                  <a:pt x="34908" y="82"/>
                  <a:pt x="34686" y="31"/>
                  <a:pt x="34466" y="31"/>
                </a:cubicBezTo>
                <a:cubicBezTo>
                  <a:pt x="34359" y="31"/>
                  <a:pt x="34253" y="43"/>
                  <a:pt x="34148" y="78"/>
                </a:cubicBezTo>
                <a:cubicBezTo>
                  <a:pt x="33934" y="61"/>
                  <a:pt x="33719" y="39"/>
                  <a:pt x="33505" y="39"/>
                </a:cubicBezTo>
                <a:cubicBezTo>
                  <a:pt x="33266" y="39"/>
                  <a:pt x="33029" y="67"/>
                  <a:pt x="32802" y="161"/>
                </a:cubicBezTo>
                <a:cubicBezTo>
                  <a:pt x="32625" y="119"/>
                  <a:pt x="32450" y="101"/>
                  <a:pt x="32274" y="101"/>
                </a:cubicBezTo>
                <a:cubicBezTo>
                  <a:pt x="32048" y="101"/>
                  <a:pt x="31822" y="132"/>
                  <a:pt x="31588" y="185"/>
                </a:cubicBezTo>
                <a:cubicBezTo>
                  <a:pt x="31366" y="172"/>
                  <a:pt x="31144" y="162"/>
                  <a:pt x="30922" y="162"/>
                </a:cubicBezTo>
                <a:cubicBezTo>
                  <a:pt x="30739" y="162"/>
                  <a:pt x="30556" y="169"/>
                  <a:pt x="30373" y="185"/>
                </a:cubicBezTo>
                <a:lnTo>
                  <a:pt x="30159" y="185"/>
                </a:lnTo>
                <a:cubicBezTo>
                  <a:pt x="30099" y="162"/>
                  <a:pt x="30037" y="153"/>
                  <a:pt x="29976" y="153"/>
                </a:cubicBezTo>
                <a:cubicBezTo>
                  <a:pt x="29879" y="153"/>
                  <a:pt x="29782" y="175"/>
                  <a:pt x="29695" y="197"/>
                </a:cubicBezTo>
                <a:cubicBezTo>
                  <a:pt x="29636" y="177"/>
                  <a:pt x="29584" y="168"/>
                  <a:pt x="29531" y="168"/>
                </a:cubicBezTo>
                <a:cubicBezTo>
                  <a:pt x="29489" y="168"/>
                  <a:pt x="29445" y="174"/>
                  <a:pt x="29397" y="185"/>
                </a:cubicBezTo>
                <a:cubicBezTo>
                  <a:pt x="29355" y="143"/>
                  <a:pt x="29306" y="136"/>
                  <a:pt x="29251" y="136"/>
                </a:cubicBezTo>
                <a:cubicBezTo>
                  <a:pt x="29229" y="136"/>
                  <a:pt x="29207" y="137"/>
                  <a:pt x="29183" y="137"/>
                </a:cubicBezTo>
                <a:cubicBezTo>
                  <a:pt x="28845" y="156"/>
                  <a:pt x="28515" y="227"/>
                  <a:pt x="28169" y="227"/>
                </a:cubicBezTo>
                <a:cubicBezTo>
                  <a:pt x="28076" y="227"/>
                  <a:pt x="27981" y="221"/>
                  <a:pt x="27885" y="209"/>
                </a:cubicBezTo>
                <a:cubicBezTo>
                  <a:pt x="27778" y="197"/>
                  <a:pt x="27659" y="182"/>
                  <a:pt x="27540" y="182"/>
                </a:cubicBezTo>
                <a:cubicBezTo>
                  <a:pt x="27421" y="182"/>
                  <a:pt x="27302" y="197"/>
                  <a:pt x="27194" y="245"/>
                </a:cubicBezTo>
                <a:cubicBezTo>
                  <a:pt x="26742" y="256"/>
                  <a:pt x="26301" y="256"/>
                  <a:pt x="25849" y="280"/>
                </a:cubicBezTo>
                <a:cubicBezTo>
                  <a:pt x="25832" y="283"/>
                  <a:pt x="25815" y="284"/>
                  <a:pt x="25798" y="284"/>
                </a:cubicBezTo>
                <a:cubicBezTo>
                  <a:pt x="25688" y="284"/>
                  <a:pt x="25574" y="243"/>
                  <a:pt x="25462" y="243"/>
                </a:cubicBezTo>
                <a:cubicBezTo>
                  <a:pt x="25408" y="243"/>
                  <a:pt x="25354" y="252"/>
                  <a:pt x="25301" y="280"/>
                </a:cubicBezTo>
                <a:cubicBezTo>
                  <a:pt x="25230" y="259"/>
                  <a:pt x="25154" y="242"/>
                  <a:pt x="25079" y="242"/>
                </a:cubicBezTo>
                <a:cubicBezTo>
                  <a:pt x="25029" y="242"/>
                  <a:pt x="24980" y="249"/>
                  <a:pt x="24932" y="268"/>
                </a:cubicBezTo>
                <a:cubicBezTo>
                  <a:pt x="24859" y="240"/>
                  <a:pt x="24789" y="228"/>
                  <a:pt x="24717" y="228"/>
                </a:cubicBezTo>
                <a:cubicBezTo>
                  <a:pt x="24637" y="228"/>
                  <a:pt x="24556" y="243"/>
                  <a:pt x="24468" y="268"/>
                </a:cubicBezTo>
                <a:cubicBezTo>
                  <a:pt x="24170" y="268"/>
                  <a:pt x="23873" y="268"/>
                  <a:pt x="23575" y="304"/>
                </a:cubicBezTo>
                <a:cubicBezTo>
                  <a:pt x="23515" y="308"/>
                  <a:pt x="23457" y="309"/>
                  <a:pt x="23400" y="309"/>
                </a:cubicBezTo>
                <a:cubicBezTo>
                  <a:pt x="23285" y="309"/>
                  <a:pt x="23174" y="304"/>
                  <a:pt x="23063" y="304"/>
                </a:cubicBezTo>
                <a:cubicBezTo>
                  <a:pt x="22773" y="304"/>
                  <a:pt x="22471" y="259"/>
                  <a:pt x="22170" y="259"/>
                </a:cubicBezTo>
                <a:cubicBezTo>
                  <a:pt x="22062" y="259"/>
                  <a:pt x="21955" y="265"/>
                  <a:pt x="21849" y="280"/>
                </a:cubicBezTo>
                <a:cubicBezTo>
                  <a:pt x="21563" y="268"/>
                  <a:pt x="21265" y="268"/>
                  <a:pt x="20979" y="256"/>
                </a:cubicBezTo>
                <a:cubicBezTo>
                  <a:pt x="20889" y="255"/>
                  <a:pt x="20799" y="255"/>
                  <a:pt x="20709" y="255"/>
                </a:cubicBezTo>
                <a:cubicBezTo>
                  <a:pt x="20128" y="255"/>
                  <a:pt x="19547" y="275"/>
                  <a:pt x="18972" y="275"/>
                </a:cubicBezTo>
                <a:cubicBezTo>
                  <a:pt x="18695" y="275"/>
                  <a:pt x="18419" y="270"/>
                  <a:pt x="18146" y="256"/>
                </a:cubicBezTo>
                <a:cubicBezTo>
                  <a:pt x="18120" y="250"/>
                  <a:pt x="18090" y="240"/>
                  <a:pt x="18061" y="240"/>
                </a:cubicBezTo>
                <a:cubicBezTo>
                  <a:pt x="18037" y="240"/>
                  <a:pt x="18012" y="247"/>
                  <a:pt x="17991" y="268"/>
                </a:cubicBezTo>
                <a:cubicBezTo>
                  <a:pt x="17947" y="287"/>
                  <a:pt x="17901" y="293"/>
                  <a:pt x="17855" y="293"/>
                </a:cubicBezTo>
                <a:cubicBezTo>
                  <a:pt x="17776" y="293"/>
                  <a:pt x="17695" y="275"/>
                  <a:pt x="17617" y="275"/>
                </a:cubicBezTo>
                <a:cubicBezTo>
                  <a:pt x="17594" y="275"/>
                  <a:pt x="17572" y="277"/>
                  <a:pt x="17550" y="280"/>
                </a:cubicBezTo>
                <a:cubicBezTo>
                  <a:pt x="17408" y="280"/>
                  <a:pt x="17275" y="264"/>
                  <a:pt x="17139" y="264"/>
                </a:cubicBezTo>
                <a:cubicBezTo>
                  <a:pt x="17071" y="264"/>
                  <a:pt x="17003" y="268"/>
                  <a:pt x="16931" y="280"/>
                </a:cubicBezTo>
                <a:lnTo>
                  <a:pt x="15562" y="280"/>
                </a:lnTo>
                <a:cubicBezTo>
                  <a:pt x="15529" y="266"/>
                  <a:pt x="15493" y="261"/>
                  <a:pt x="15454" y="261"/>
                </a:cubicBezTo>
                <a:cubicBezTo>
                  <a:pt x="15395" y="261"/>
                  <a:pt x="15329" y="273"/>
                  <a:pt x="15264" y="280"/>
                </a:cubicBezTo>
                <a:cubicBezTo>
                  <a:pt x="15241" y="280"/>
                  <a:pt x="15205" y="280"/>
                  <a:pt x="15181" y="268"/>
                </a:cubicBezTo>
                <a:cubicBezTo>
                  <a:pt x="14926" y="254"/>
                  <a:pt x="14666" y="236"/>
                  <a:pt x="14410" y="236"/>
                </a:cubicBezTo>
                <a:cubicBezTo>
                  <a:pt x="14236" y="236"/>
                  <a:pt x="14064" y="244"/>
                  <a:pt x="13895" y="268"/>
                </a:cubicBezTo>
                <a:cubicBezTo>
                  <a:pt x="13879" y="252"/>
                  <a:pt x="13845" y="229"/>
                  <a:pt x="13810" y="229"/>
                </a:cubicBezTo>
                <a:cubicBezTo>
                  <a:pt x="13794" y="229"/>
                  <a:pt x="13779" y="234"/>
                  <a:pt x="13764" y="245"/>
                </a:cubicBezTo>
                <a:cubicBezTo>
                  <a:pt x="13699" y="292"/>
                  <a:pt x="13633" y="307"/>
                  <a:pt x="13566" y="307"/>
                </a:cubicBezTo>
                <a:cubicBezTo>
                  <a:pt x="13499" y="307"/>
                  <a:pt x="13431" y="292"/>
                  <a:pt x="13359" y="280"/>
                </a:cubicBezTo>
                <a:lnTo>
                  <a:pt x="13228" y="280"/>
                </a:lnTo>
                <a:cubicBezTo>
                  <a:pt x="13068" y="233"/>
                  <a:pt x="12901" y="209"/>
                  <a:pt x="12733" y="209"/>
                </a:cubicBezTo>
                <a:cubicBezTo>
                  <a:pt x="12565" y="209"/>
                  <a:pt x="12395" y="233"/>
                  <a:pt x="12228" y="280"/>
                </a:cubicBezTo>
                <a:cubicBezTo>
                  <a:pt x="12135" y="216"/>
                  <a:pt x="12039" y="186"/>
                  <a:pt x="11942" y="186"/>
                </a:cubicBezTo>
                <a:cubicBezTo>
                  <a:pt x="11840" y="186"/>
                  <a:pt x="11737" y="219"/>
                  <a:pt x="11633" y="280"/>
                </a:cubicBezTo>
                <a:cubicBezTo>
                  <a:pt x="11621" y="304"/>
                  <a:pt x="11609" y="304"/>
                  <a:pt x="11573" y="304"/>
                </a:cubicBezTo>
                <a:cubicBezTo>
                  <a:pt x="11335" y="268"/>
                  <a:pt x="11085" y="316"/>
                  <a:pt x="10847" y="221"/>
                </a:cubicBezTo>
                <a:cubicBezTo>
                  <a:pt x="10841" y="219"/>
                  <a:pt x="10835" y="219"/>
                  <a:pt x="10829" y="219"/>
                </a:cubicBezTo>
                <a:cubicBezTo>
                  <a:pt x="10783" y="219"/>
                  <a:pt x="10761" y="262"/>
                  <a:pt x="10740" y="304"/>
                </a:cubicBezTo>
                <a:cubicBezTo>
                  <a:pt x="10716" y="376"/>
                  <a:pt x="10657" y="423"/>
                  <a:pt x="10597" y="435"/>
                </a:cubicBezTo>
                <a:cubicBezTo>
                  <a:pt x="10502" y="423"/>
                  <a:pt x="10419" y="447"/>
                  <a:pt x="10359" y="376"/>
                </a:cubicBezTo>
                <a:cubicBezTo>
                  <a:pt x="10272" y="267"/>
                  <a:pt x="10181" y="225"/>
                  <a:pt x="10089" y="225"/>
                </a:cubicBezTo>
                <a:cubicBezTo>
                  <a:pt x="9980" y="225"/>
                  <a:pt x="9871" y="284"/>
                  <a:pt x="9768" y="360"/>
                </a:cubicBezTo>
                <a:lnTo>
                  <a:pt x="9768" y="360"/>
                </a:lnTo>
                <a:cubicBezTo>
                  <a:pt x="9729" y="340"/>
                  <a:pt x="9683" y="314"/>
                  <a:pt x="9656" y="314"/>
                </a:cubicBezTo>
                <a:cubicBezTo>
                  <a:pt x="9652" y="314"/>
                  <a:pt x="9648" y="314"/>
                  <a:pt x="9645" y="316"/>
                </a:cubicBezTo>
                <a:cubicBezTo>
                  <a:pt x="9359" y="399"/>
                  <a:pt x="9073" y="340"/>
                  <a:pt x="8799" y="387"/>
                </a:cubicBezTo>
                <a:cubicBezTo>
                  <a:pt x="8775" y="387"/>
                  <a:pt x="8764" y="376"/>
                  <a:pt x="8740" y="376"/>
                </a:cubicBezTo>
                <a:cubicBezTo>
                  <a:pt x="8519" y="334"/>
                  <a:pt x="8303" y="301"/>
                  <a:pt x="8088" y="301"/>
                </a:cubicBezTo>
                <a:cubicBezTo>
                  <a:pt x="7932" y="301"/>
                  <a:pt x="7776" y="318"/>
                  <a:pt x="7621" y="364"/>
                </a:cubicBezTo>
                <a:cubicBezTo>
                  <a:pt x="7562" y="378"/>
                  <a:pt x="7503" y="407"/>
                  <a:pt x="7444" y="407"/>
                </a:cubicBezTo>
                <a:cubicBezTo>
                  <a:pt x="7408" y="407"/>
                  <a:pt x="7371" y="396"/>
                  <a:pt x="7335" y="364"/>
                </a:cubicBezTo>
                <a:cubicBezTo>
                  <a:pt x="7281" y="314"/>
                  <a:pt x="7223" y="296"/>
                  <a:pt x="7164" y="296"/>
                </a:cubicBezTo>
                <a:cubicBezTo>
                  <a:pt x="7080" y="296"/>
                  <a:pt x="6995" y="334"/>
                  <a:pt x="6918" y="376"/>
                </a:cubicBezTo>
                <a:cubicBezTo>
                  <a:pt x="6908" y="297"/>
                  <a:pt x="6874" y="235"/>
                  <a:pt x="6823" y="235"/>
                </a:cubicBezTo>
                <a:cubicBezTo>
                  <a:pt x="6812" y="235"/>
                  <a:pt x="6800" y="238"/>
                  <a:pt x="6787" y="245"/>
                </a:cubicBezTo>
                <a:cubicBezTo>
                  <a:pt x="6736" y="264"/>
                  <a:pt x="6687" y="271"/>
                  <a:pt x="6639" y="271"/>
                </a:cubicBezTo>
                <a:cubicBezTo>
                  <a:pt x="6544" y="271"/>
                  <a:pt x="6454" y="245"/>
                  <a:pt x="6359" y="245"/>
                </a:cubicBezTo>
                <a:cubicBezTo>
                  <a:pt x="6330" y="245"/>
                  <a:pt x="6300" y="243"/>
                  <a:pt x="6268" y="243"/>
                </a:cubicBezTo>
                <a:cubicBezTo>
                  <a:pt x="6166" y="243"/>
                  <a:pt x="6053" y="257"/>
                  <a:pt x="5989" y="376"/>
                </a:cubicBezTo>
                <a:cubicBezTo>
                  <a:pt x="5942" y="447"/>
                  <a:pt x="5858" y="459"/>
                  <a:pt x="5787" y="459"/>
                </a:cubicBezTo>
                <a:cubicBezTo>
                  <a:pt x="5741" y="404"/>
                  <a:pt x="5731" y="293"/>
                  <a:pt x="5653" y="293"/>
                </a:cubicBezTo>
                <a:cubicBezTo>
                  <a:pt x="5629" y="293"/>
                  <a:pt x="5599" y="303"/>
                  <a:pt x="5561" y="328"/>
                </a:cubicBezTo>
                <a:cubicBezTo>
                  <a:pt x="5425" y="320"/>
                  <a:pt x="5294" y="274"/>
                  <a:pt x="5157" y="274"/>
                </a:cubicBezTo>
                <a:cubicBezTo>
                  <a:pt x="5091" y="274"/>
                  <a:pt x="5024" y="285"/>
                  <a:pt x="4954" y="316"/>
                </a:cubicBezTo>
                <a:cubicBezTo>
                  <a:pt x="4930" y="340"/>
                  <a:pt x="4906" y="376"/>
                  <a:pt x="4882" y="387"/>
                </a:cubicBezTo>
                <a:cubicBezTo>
                  <a:pt x="4860" y="385"/>
                  <a:pt x="4839" y="384"/>
                  <a:pt x="4818" y="384"/>
                </a:cubicBezTo>
                <a:cubicBezTo>
                  <a:pt x="4711" y="384"/>
                  <a:pt x="4612" y="409"/>
                  <a:pt x="4513" y="459"/>
                </a:cubicBezTo>
                <a:cubicBezTo>
                  <a:pt x="4489" y="316"/>
                  <a:pt x="4370" y="328"/>
                  <a:pt x="4287" y="316"/>
                </a:cubicBezTo>
                <a:cubicBezTo>
                  <a:pt x="4174" y="256"/>
                  <a:pt x="4058" y="230"/>
                  <a:pt x="3942" y="230"/>
                </a:cubicBezTo>
                <a:cubicBezTo>
                  <a:pt x="3825" y="230"/>
                  <a:pt x="3709" y="256"/>
                  <a:pt x="3596" y="304"/>
                </a:cubicBezTo>
                <a:lnTo>
                  <a:pt x="3537" y="304"/>
                </a:lnTo>
                <a:cubicBezTo>
                  <a:pt x="3525" y="280"/>
                  <a:pt x="3510" y="268"/>
                  <a:pt x="3494" y="268"/>
                </a:cubicBezTo>
                <a:cubicBezTo>
                  <a:pt x="3477" y="268"/>
                  <a:pt x="3459" y="280"/>
                  <a:pt x="3441" y="304"/>
                </a:cubicBezTo>
                <a:cubicBezTo>
                  <a:pt x="3273" y="304"/>
                  <a:pt x="3111" y="340"/>
                  <a:pt x="2947" y="340"/>
                </a:cubicBezTo>
                <a:cubicBezTo>
                  <a:pt x="2878" y="340"/>
                  <a:pt x="2809" y="334"/>
                  <a:pt x="2739" y="316"/>
                </a:cubicBezTo>
                <a:cubicBezTo>
                  <a:pt x="2716" y="308"/>
                  <a:pt x="2693" y="305"/>
                  <a:pt x="2669" y="305"/>
                </a:cubicBezTo>
                <a:cubicBezTo>
                  <a:pt x="2584" y="305"/>
                  <a:pt x="2503" y="356"/>
                  <a:pt x="2465" y="459"/>
                </a:cubicBezTo>
                <a:cubicBezTo>
                  <a:pt x="2432" y="514"/>
                  <a:pt x="2397" y="531"/>
                  <a:pt x="2359" y="531"/>
                </a:cubicBezTo>
                <a:cubicBezTo>
                  <a:pt x="2314" y="531"/>
                  <a:pt x="2267" y="507"/>
                  <a:pt x="2215" y="495"/>
                </a:cubicBezTo>
                <a:cubicBezTo>
                  <a:pt x="2041" y="440"/>
                  <a:pt x="1877" y="386"/>
                  <a:pt x="1696" y="386"/>
                </a:cubicBezTo>
                <a:cubicBezTo>
                  <a:pt x="1679" y="386"/>
                  <a:pt x="1661" y="386"/>
                  <a:pt x="1644" y="387"/>
                </a:cubicBezTo>
                <a:cubicBezTo>
                  <a:pt x="1632" y="386"/>
                  <a:pt x="1621" y="386"/>
                  <a:pt x="1610" y="386"/>
                </a:cubicBezTo>
                <a:cubicBezTo>
                  <a:pt x="1514" y="386"/>
                  <a:pt x="1421" y="429"/>
                  <a:pt x="1346" y="483"/>
                </a:cubicBezTo>
                <a:cubicBezTo>
                  <a:pt x="1190" y="469"/>
                  <a:pt x="1038" y="450"/>
                  <a:pt x="888" y="450"/>
                </a:cubicBezTo>
                <a:cubicBezTo>
                  <a:pt x="786" y="450"/>
                  <a:pt x="685" y="459"/>
                  <a:pt x="584" y="483"/>
                </a:cubicBezTo>
                <a:cubicBezTo>
                  <a:pt x="562" y="476"/>
                  <a:pt x="545" y="473"/>
                  <a:pt x="530" y="473"/>
                </a:cubicBezTo>
                <a:cubicBezTo>
                  <a:pt x="441" y="473"/>
                  <a:pt x="470" y="585"/>
                  <a:pt x="429" y="626"/>
                </a:cubicBezTo>
                <a:cubicBezTo>
                  <a:pt x="286" y="792"/>
                  <a:pt x="286" y="995"/>
                  <a:pt x="239" y="1209"/>
                </a:cubicBezTo>
                <a:cubicBezTo>
                  <a:pt x="227" y="1292"/>
                  <a:pt x="298" y="1292"/>
                  <a:pt x="358" y="1316"/>
                </a:cubicBezTo>
                <a:lnTo>
                  <a:pt x="358" y="1769"/>
                </a:lnTo>
                <a:cubicBezTo>
                  <a:pt x="263" y="1852"/>
                  <a:pt x="286" y="1971"/>
                  <a:pt x="191" y="2054"/>
                </a:cubicBezTo>
                <a:cubicBezTo>
                  <a:pt x="1" y="2269"/>
                  <a:pt x="24" y="2507"/>
                  <a:pt x="120" y="2757"/>
                </a:cubicBezTo>
                <a:cubicBezTo>
                  <a:pt x="132" y="2757"/>
                  <a:pt x="132" y="2745"/>
                  <a:pt x="143" y="2745"/>
                </a:cubicBezTo>
                <a:lnTo>
                  <a:pt x="143" y="2757"/>
                </a:lnTo>
                <a:lnTo>
                  <a:pt x="120" y="2757"/>
                </a:lnTo>
                <a:cubicBezTo>
                  <a:pt x="120" y="2781"/>
                  <a:pt x="132" y="2804"/>
                  <a:pt x="132" y="2828"/>
                </a:cubicBezTo>
                <a:cubicBezTo>
                  <a:pt x="155" y="2935"/>
                  <a:pt x="108" y="3054"/>
                  <a:pt x="191" y="3162"/>
                </a:cubicBezTo>
                <a:cubicBezTo>
                  <a:pt x="239" y="3245"/>
                  <a:pt x="143" y="3376"/>
                  <a:pt x="263" y="3435"/>
                </a:cubicBezTo>
                <a:cubicBezTo>
                  <a:pt x="310" y="3852"/>
                  <a:pt x="405" y="4257"/>
                  <a:pt x="584" y="4650"/>
                </a:cubicBezTo>
                <a:cubicBezTo>
                  <a:pt x="608" y="4852"/>
                  <a:pt x="608" y="5043"/>
                  <a:pt x="584" y="5257"/>
                </a:cubicBezTo>
                <a:cubicBezTo>
                  <a:pt x="524" y="5329"/>
                  <a:pt x="489" y="5424"/>
                  <a:pt x="560" y="5495"/>
                </a:cubicBezTo>
                <a:cubicBezTo>
                  <a:pt x="501" y="5757"/>
                  <a:pt x="501" y="6031"/>
                  <a:pt x="715" y="6257"/>
                </a:cubicBezTo>
                <a:cubicBezTo>
                  <a:pt x="715" y="6293"/>
                  <a:pt x="739" y="6329"/>
                  <a:pt x="786" y="6341"/>
                </a:cubicBezTo>
                <a:cubicBezTo>
                  <a:pt x="899" y="6542"/>
                  <a:pt x="1055" y="6574"/>
                  <a:pt x="1225" y="6574"/>
                </a:cubicBezTo>
                <a:cubicBezTo>
                  <a:pt x="1307" y="6574"/>
                  <a:pt x="1392" y="6567"/>
                  <a:pt x="1477" y="6567"/>
                </a:cubicBezTo>
                <a:cubicBezTo>
                  <a:pt x="1509" y="6594"/>
                  <a:pt x="1547" y="6601"/>
                  <a:pt x="1586" y="6601"/>
                </a:cubicBezTo>
                <a:cubicBezTo>
                  <a:pt x="1633" y="6601"/>
                  <a:pt x="1682" y="6591"/>
                  <a:pt x="1727" y="6591"/>
                </a:cubicBezTo>
                <a:cubicBezTo>
                  <a:pt x="2608" y="6567"/>
                  <a:pt x="3477" y="6531"/>
                  <a:pt x="4346" y="6412"/>
                </a:cubicBezTo>
                <a:cubicBezTo>
                  <a:pt x="4346" y="6406"/>
                  <a:pt x="4349" y="6403"/>
                  <a:pt x="4352" y="6400"/>
                </a:cubicBezTo>
                <a:lnTo>
                  <a:pt x="4352" y="6400"/>
                </a:lnTo>
                <a:lnTo>
                  <a:pt x="4346" y="6412"/>
                </a:lnTo>
                <a:cubicBezTo>
                  <a:pt x="4424" y="6466"/>
                  <a:pt x="4501" y="6477"/>
                  <a:pt x="4580" y="6477"/>
                </a:cubicBezTo>
                <a:cubicBezTo>
                  <a:pt x="4643" y="6477"/>
                  <a:pt x="4707" y="6470"/>
                  <a:pt x="4773" y="6470"/>
                </a:cubicBezTo>
                <a:cubicBezTo>
                  <a:pt x="4789" y="6470"/>
                  <a:pt x="4806" y="6470"/>
                  <a:pt x="4823" y="6472"/>
                </a:cubicBezTo>
                <a:cubicBezTo>
                  <a:pt x="5668" y="6495"/>
                  <a:pt x="6513" y="6495"/>
                  <a:pt x="7371" y="6507"/>
                </a:cubicBezTo>
                <a:cubicBezTo>
                  <a:pt x="7392" y="6508"/>
                  <a:pt x="7414" y="6509"/>
                  <a:pt x="7436" y="6509"/>
                </a:cubicBezTo>
                <a:cubicBezTo>
                  <a:pt x="7619" y="6509"/>
                  <a:pt x="7807" y="6479"/>
                  <a:pt x="7997" y="6479"/>
                </a:cubicBezTo>
                <a:cubicBezTo>
                  <a:pt x="8070" y="6479"/>
                  <a:pt x="8143" y="6483"/>
                  <a:pt x="8216" y="6495"/>
                </a:cubicBezTo>
                <a:cubicBezTo>
                  <a:pt x="8621" y="6567"/>
                  <a:pt x="9014" y="6567"/>
                  <a:pt x="9418" y="6579"/>
                </a:cubicBezTo>
                <a:cubicBezTo>
                  <a:pt x="9492" y="6607"/>
                  <a:pt x="9562" y="6619"/>
                  <a:pt x="9634" y="6619"/>
                </a:cubicBezTo>
                <a:cubicBezTo>
                  <a:pt x="9714" y="6619"/>
                  <a:pt x="9795" y="6604"/>
                  <a:pt x="9883" y="6579"/>
                </a:cubicBezTo>
                <a:cubicBezTo>
                  <a:pt x="9904" y="6572"/>
                  <a:pt x="9926" y="6569"/>
                  <a:pt x="9949" y="6569"/>
                </a:cubicBezTo>
                <a:cubicBezTo>
                  <a:pt x="10048" y="6569"/>
                  <a:pt x="10155" y="6622"/>
                  <a:pt x="10264" y="6622"/>
                </a:cubicBezTo>
                <a:cubicBezTo>
                  <a:pt x="10307" y="6622"/>
                  <a:pt x="10351" y="6614"/>
                  <a:pt x="10395" y="6591"/>
                </a:cubicBezTo>
                <a:cubicBezTo>
                  <a:pt x="10407" y="6591"/>
                  <a:pt x="10407" y="6579"/>
                  <a:pt x="10419" y="6567"/>
                </a:cubicBezTo>
                <a:cubicBezTo>
                  <a:pt x="10505" y="6582"/>
                  <a:pt x="10592" y="6587"/>
                  <a:pt x="10679" y="6587"/>
                </a:cubicBezTo>
                <a:cubicBezTo>
                  <a:pt x="10883" y="6587"/>
                  <a:pt x="11089" y="6559"/>
                  <a:pt x="11293" y="6559"/>
                </a:cubicBezTo>
                <a:cubicBezTo>
                  <a:pt x="11351" y="6559"/>
                  <a:pt x="11409" y="6561"/>
                  <a:pt x="11466" y="6567"/>
                </a:cubicBezTo>
                <a:lnTo>
                  <a:pt x="12216" y="6567"/>
                </a:lnTo>
                <a:cubicBezTo>
                  <a:pt x="12270" y="6602"/>
                  <a:pt x="12324" y="6620"/>
                  <a:pt x="12379" y="6620"/>
                </a:cubicBezTo>
                <a:cubicBezTo>
                  <a:pt x="12434" y="6620"/>
                  <a:pt x="12490" y="6602"/>
                  <a:pt x="12550" y="6567"/>
                </a:cubicBezTo>
                <a:lnTo>
                  <a:pt x="12609" y="6567"/>
                </a:lnTo>
                <a:cubicBezTo>
                  <a:pt x="12693" y="6632"/>
                  <a:pt x="12782" y="6650"/>
                  <a:pt x="12873" y="6650"/>
                </a:cubicBezTo>
                <a:cubicBezTo>
                  <a:pt x="12963" y="6650"/>
                  <a:pt x="13056" y="6632"/>
                  <a:pt x="13145" y="6626"/>
                </a:cubicBezTo>
                <a:cubicBezTo>
                  <a:pt x="13169" y="6626"/>
                  <a:pt x="13193" y="6638"/>
                  <a:pt x="13217" y="6638"/>
                </a:cubicBezTo>
                <a:cubicBezTo>
                  <a:pt x="13356" y="6610"/>
                  <a:pt x="13495" y="6599"/>
                  <a:pt x="13635" y="6599"/>
                </a:cubicBezTo>
                <a:cubicBezTo>
                  <a:pt x="13734" y="6599"/>
                  <a:pt x="13832" y="6605"/>
                  <a:pt x="13931" y="6614"/>
                </a:cubicBezTo>
                <a:cubicBezTo>
                  <a:pt x="13980" y="6619"/>
                  <a:pt x="14035" y="6623"/>
                  <a:pt x="14091" y="6623"/>
                </a:cubicBezTo>
                <a:cubicBezTo>
                  <a:pt x="14183" y="6623"/>
                  <a:pt x="14278" y="6611"/>
                  <a:pt x="14360" y="6567"/>
                </a:cubicBezTo>
                <a:lnTo>
                  <a:pt x="14395" y="6567"/>
                </a:lnTo>
                <a:lnTo>
                  <a:pt x="14419" y="6555"/>
                </a:lnTo>
                <a:cubicBezTo>
                  <a:pt x="14629" y="6599"/>
                  <a:pt x="14842" y="6618"/>
                  <a:pt x="15054" y="6618"/>
                </a:cubicBezTo>
                <a:cubicBezTo>
                  <a:pt x="15298" y="6618"/>
                  <a:pt x="15541" y="6593"/>
                  <a:pt x="15776" y="6555"/>
                </a:cubicBezTo>
                <a:cubicBezTo>
                  <a:pt x="15924" y="6576"/>
                  <a:pt x="16071" y="6601"/>
                  <a:pt x="16222" y="6601"/>
                </a:cubicBezTo>
                <a:cubicBezTo>
                  <a:pt x="16326" y="6601"/>
                  <a:pt x="16431" y="6589"/>
                  <a:pt x="16538" y="6555"/>
                </a:cubicBezTo>
                <a:cubicBezTo>
                  <a:pt x="16569" y="6586"/>
                  <a:pt x="16597" y="6604"/>
                  <a:pt x="16625" y="6604"/>
                </a:cubicBezTo>
                <a:cubicBezTo>
                  <a:pt x="16651" y="6604"/>
                  <a:pt x="16677" y="6589"/>
                  <a:pt x="16705" y="6555"/>
                </a:cubicBezTo>
                <a:lnTo>
                  <a:pt x="16765" y="6555"/>
                </a:lnTo>
                <a:cubicBezTo>
                  <a:pt x="16788" y="6567"/>
                  <a:pt x="16800" y="6567"/>
                  <a:pt x="16824" y="6567"/>
                </a:cubicBezTo>
                <a:cubicBezTo>
                  <a:pt x="16911" y="6580"/>
                  <a:pt x="17001" y="6597"/>
                  <a:pt x="17090" y="6597"/>
                </a:cubicBezTo>
                <a:cubicBezTo>
                  <a:pt x="17161" y="6597"/>
                  <a:pt x="17232" y="6586"/>
                  <a:pt x="17300" y="6555"/>
                </a:cubicBezTo>
                <a:cubicBezTo>
                  <a:pt x="17389" y="6565"/>
                  <a:pt x="17480" y="6571"/>
                  <a:pt x="17573" y="6571"/>
                </a:cubicBezTo>
                <a:cubicBezTo>
                  <a:pt x="17704" y="6571"/>
                  <a:pt x="17840" y="6559"/>
                  <a:pt x="17979" y="6531"/>
                </a:cubicBezTo>
                <a:cubicBezTo>
                  <a:pt x="18400" y="6531"/>
                  <a:pt x="18820" y="6552"/>
                  <a:pt x="19241" y="6552"/>
                </a:cubicBezTo>
                <a:cubicBezTo>
                  <a:pt x="19451" y="6552"/>
                  <a:pt x="19662" y="6547"/>
                  <a:pt x="19872" y="6531"/>
                </a:cubicBezTo>
                <a:cubicBezTo>
                  <a:pt x="20055" y="6578"/>
                  <a:pt x="20238" y="6594"/>
                  <a:pt x="20422" y="6594"/>
                </a:cubicBezTo>
                <a:cubicBezTo>
                  <a:pt x="20813" y="6594"/>
                  <a:pt x="21205" y="6521"/>
                  <a:pt x="21597" y="6521"/>
                </a:cubicBezTo>
                <a:cubicBezTo>
                  <a:pt x="21677" y="6521"/>
                  <a:pt x="21757" y="6524"/>
                  <a:pt x="21837" y="6531"/>
                </a:cubicBezTo>
                <a:cubicBezTo>
                  <a:pt x="21980" y="6607"/>
                  <a:pt x="22119" y="6625"/>
                  <a:pt x="22262" y="6625"/>
                </a:cubicBezTo>
                <a:cubicBezTo>
                  <a:pt x="22345" y="6625"/>
                  <a:pt x="22428" y="6619"/>
                  <a:pt x="22515" y="6614"/>
                </a:cubicBezTo>
                <a:cubicBezTo>
                  <a:pt x="22557" y="6603"/>
                  <a:pt x="22598" y="6598"/>
                  <a:pt x="22639" y="6598"/>
                </a:cubicBezTo>
                <a:cubicBezTo>
                  <a:pt x="22758" y="6598"/>
                  <a:pt x="22873" y="6636"/>
                  <a:pt x="22992" y="6636"/>
                </a:cubicBezTo>
                <a:cubicBezTo>
                  <a:pt x="23039" y="6636"/>
                  <a:pt x="23086" y="6631"/>
                  <a:pt x="23134" y="6614"/>
                </a:cubicBezTo>
                <a:cubicBezTo>
                  <a:pt x="23452" y="6614"/>
                  <a:pt x="23769" y="6620"/>
                  <a:pt x="24087" y="6620"/>
                </a:cubicBezTo>
                <a:cubicBezTo>
                  <a:pt x="24246" y="6620"/>
                  <a:pt x="24404" y="6618"/>
                  <a:pt x="24563" y="6614"/>
                </a:cubicBezTo>
                <a:cubicBezTo>
                  <a:pt x="24581" y="6613"/>
                  <a:pt x="24598" y="6612"/>
                  <a:pt x="24615" y="6612"/>
                </a:cubicBezTo>
                <a:cubicBezTo>
                  <a:pt x="24761" y="6612"/>
                  <a:pt x="24900" y="6668"/>
                  <a:pt x="25041" y="6668"/>
                </a:cubicBezTo>
                <a:cubicBezTo>
                  <a:pt x="25111" y="6668"/>
                  <a:pt x="25181" y="6654"/>
                  <a:pt x="25254" y="6614"/>
                </a:cubicBezTo>
                <a:cubicBezTo>
                  <a:pt x="25674" y="6678"/>
                  <a:pt x="26090" y="6688"/>
                  <a:pt x="26510" y="6688"/>
                </a:cubicBezTo>
                <a:cubicBezTo>
                  <a:pt x="26721" y="6688"/>
                  <a:pt x="26933" y="6686"/>
                  <a:pt x="27147" y="6686"/>
                </a:cubicBezTo>
                <a:cubicBezTo>
                  <a:pt x="27282" y="6702"/>
                  <a:pt x="27415" y="6710"/>
                  <a:pt x="27547" y="6710"/>
                </a:cubicBezTo>
                <a:cubicBezTo>
                  <a:pt x="27800" y="6710"/>
                  <a:pt x="28047" y="6681"/>
                  <a:pt x="28290" y="6626"/>
                </a:cubicBezTo>
                <a:cubicBezTo>
                  <a:pt x="28381" y="6663"/>
                  <a:pt x="28472" y="6678"/>
                  <a:pt x="28563" y="6678"/>
                </a:cubicBezTo>
                <a:cubicBezTo>
                  <a:pt x="28591" y="6678"/>
                  <a:pt x="28619" y="6677"/>
                  <a:pt x="28647" y="6674"/>
                </a:cubicBezTo>
                <a:cubicBezTo>
                  <a:pt x="28856" y="6661"/>
                  <a:pt x="29065" y="6651"/>
                  <a:pt x="29272" y="6651"/>
                </a:cubicBezTo>
                <a:cubicBezTo>
                  <a:pt x="29442" y="6651"/>
                  <a:pt x="29611" y="6658"/>
                  <a:pt x="29778" y="6674"/>
                </a:cubicBezTo>
                <a:cubicBezTo>
                  <a:pt x="29802" y="6686"/>
                  <a:pt x="29829" y="6692"/>
                  <a:pt x="29855" y="6692"/>
                </a:cubicBezTo>
                <a:cubicBezTo>
                  <a:pt x="29882" y="6692"/>
                  <a:pt x="29909" y="6686"/>
                  <a:pt x="29933" y="6674"/>
                </a:cubicBezTo>
                <a:cubicBezTo>
                  <a:pt x="30040" y="6674"/>
                  <a:pt x="30135" y="6686"/>
                  <a:pt x="30231" y="6686"/>
                </a:cubicBezTo>
                <a:cubicBezTo>
                  <a:pt x="30391" y="6728"/>
                  <a:pt x="30555" y="6733"/>
                  <a:pt x="30719" y="6733"/>
                </a:cubicBezTo>
                <a:cubicBezTo>
                  <a:pt x="30784" y="6733"/>
                  <a:pt x="30850" y="6733"/>
                  <a:pt x="30915" y="6733"/>
                </a:cubicBezTo>
                <a:cubicBezTo>
                  <a:pt x="31013" y="6733"/>
                  <a:pt x="31110" y="6735"/>
                  <a:pt x="31207" y="6745"/>
                </a:cubicBezTo>
                <a:cubicBezTo>
                  <a:pt x="31512" y="6745"/>
                  <a:pt x="31816" y="6706"/>
                  <a:pt x="32121" y="6706"/>
                </a:cubicBezTo>
                <a:cubicBezTo>
                  <a:pt x="32293" y="6706"/>
                  <a:pt x="32464" y="6719"/>
                  <a:pt x="32636" y="6757"/>
                </a:cubicBezTo>
                <a:cubicBezTo>
                  <a:pt x="32659" y="6745"/>
                  <a:pt x="32659" y="6733"/>
                  <a:pt x="32671" y="6733"/>
                </a:cubicBezTo>
                <a:cubicBezTo>
                  <a:pt x="32671" y="6733"/>
                  <a:pt x="32671" y="6745"/>
                  <a:pt x="32683" y="6745"/>
                </a:cubicBezTo>
                <a:cubicBezTo>
                  <a:pt x="32671" y="6757"/>
                  <a:pt x="32659" y="6757"/>
                  <a:pt x="32636" y="6769"/>
                </a:cubicBezTo>
                <a:cubicBezTo>
                  <a:pt x="32773" y="6823"/>
                  <a:pt x="32912" y="6844"/>
                  <a:pt x="33052" y="6844"/>
                </a:cubicBezTo>
                <a:cubicBezTo>
                  <a:pt x="33192" y="6844"/>
                  <a:pt x="33332" y="6823"/>
                  <a:pt x="33469" y="6793"/>
                </a:cubicBezTo>
                <a:cubicBezTo>
                  <a:pt x="33530" y="6830"/>
                  <a:pt x="33589" y="6843"/>
                  <a:pt x="33648" y="6843"/>
                </a:cubicBezTo>
                <a:cubicBezTo>
                  <a:pt x="33787" y="6843"/>
                  <a:pt x="33921" y="6769"/>
                  <a:pt x="34066" y="6769"/>
                </a:cubicBezTo>
                <a:cubicBezTo>
                  <a:pt x="34073" y="6769"/>
                  <a:pt x="34081" y="6769"/>
                  <a:pt x="34088" y="6769"/>
                </a:cubicBezTo>
                <a:cubicBezTo>
                  <a:pt x="34291" y="6829"/>
                  <a:pt x="34505" y="6829"/>
                  <a:pt x="34707" y="6853"/>
                </a:cubicBezTo>
                <a:cubicBezTo>
                  <a:pt x="34746" y="6855"/>
                  <a:pt x="34785" y="6856"/>
                  <a:pt x="34824" y="6856"/>
                </a:cubicBezTo>
                <a:cubicBezTo>
                  <a:pt x="35192" y="6856"/>
                  <a:pt x="35553" y="6768"/>
                  <a:pt x="35930" y="6768"/>
                </a:cubicBezTo>
                <a:cubicBezTo>
                  <a:pt x="35951" y="6768"/>
                  <a:pt x="35972" y="6769"/>
                  <a:pt x="35993" y="6769"/>
                </a:cubicBezTo>
                <a:cubicBezTo>
                  <a:pt x="36029" y="6769"/>
                  <a:pt x="36077" y="6793"/>
                  <a:pt x="36124" y="6793"/>
                </a:cubicBezTo>
                <a:cubicBezTo>
                  <a:pt x="36243" y="6864"/>
                  <a:pt x="36374" y="6853"/>
                  <a:pt x="36529" y="6864"/>
                </a:cubicBezTo>
                <a:cubicBezTo>
                  <a:pt x="36568" y="6866"/>
                  <a:pt x="36607" y="6867"/>
                  <a:pt x="36646" y="6867"/>
                </a:cubicBezTo>
                <a:cubicBezTo>
                  <a:pt x="37036" y="6867"/>
                  <a:pt x="37432" y="6783"/>
                  <a:pt x="37823" y="6783"/>
                </a:cubicBezTo>
                <a:cubicBezTo>
                  <a:pt x="37896" y="6783"/>
                  <a:pt x="37969" y="6786"/>
                  <a:pt x="38041" y="6793"/>
                </a:cubicBezTo>
                <a:lnTo>
                  <a:pt x="38077" y="6805"/>
                </a:lnTo>
                <a:lnTo>
                  <a:pt x="38101" y="6793"/>
                </a:lnTo>
                <a:cubicBezTo>
                  <a:pt x="38118" y="6797"/>
                  <a:pt x="38135" y="6798"/>
                  <a:pt x="38152" y="6798"/>
                </a:cubicBezTo>
                <a:cubicBezTo>
                  <a:pt x="38283" y="6798"/>
                  <a:pt x="38396" y="6695"/>
                  <a:pt x="38529" y="6695"/>
                </a:cubicBezTo>
                <a:cubicBezTo>
                  <a:pt x="38541" y="6695"/>
                  <a:pt x="38553" y="6696"/>
                  <a:pt x="38565" y="6698"/>
                </a:cubicBezTo>
                <a:cubicBezTo>
                  <a:pt x="38634" y="6744"/>
                  <a:pt x="38698" y="6770"/>
                  <a:pt x="38764" y="6770"/>
                </a:cubicBezTo>
                <a:cubicBezTo>
                  <a:pt x="38800" y="6770"/>
                  <a:pt x="38837" y="6762"/>
                  <a:pt x="38874" y="6745"/>
                </a:cubicBezTo>
                <a:cubicBezTo>
                  <a:pt x="38996" y="6705"/>
                  <a:pt x="39113" y="6691"/>
                  <a:pt x="39231" y="6691"/>
                </a:cubicBezTo>
                <a:cubicBezTo>
                  <a:pt x="39322" y="6691"/>
                  <a:pt x="39412" y="6699"/>
                  <a:pt x="39506" y="6710"/>
                </a:cubicBezTo>
                <a:cubicBezTo>
                  <a:pt x="39529" y="6716"/>
                  <a:pt x="39555" y="6718"/>
                  <a:pt x="39581" y="6718"/>
                </a:cubicBezTo>
                <a:cubicBezTo>
                  <a:pt x="39660" y="6718"/>
                  <a:pt x="39750" y="6698"/>
                  <a:pt x="39839" y="6698"/>
                </a:cubicBezTo>
                <a:cubicBezTo>
                  <a:pt x="39895" y="6708"/>
                  <a:pt x="39949" y="6712"/>
                  <a:pt x="40001" y="6712"/>
                </a:cubicBezTo>
                <a:cubicBezTo>
                  <a:pt x="40141" y="6712"/>
                  <a:pt x="40272" y="6681"/>
                  <a:pt x="40410" y="6638"/>
                </a:cubicBezTo>
                <a:cubicBezTo>
                  <a:pt x="40577" y="6591"/>
                  <a:pt x="40768" y="6591"/>
                  <a:pt x="40839" y="6400"/>
                </a:cubicBezTo>
                <a:cubicBezTo>
                  <a:pt x="41256" y="6055"/>
                  <a:pt x="41351" y="5614"/>
                  <a:pt x="41291" y="5102"/>
                </a:cubicBezTo>
                <a:cubicBezTo>
                  <a:pt x="41303" y="4995"/>
                  <a:pt x="41387" y="4900"/>
                  <a:pt x="41291" y="4793"/>
                </a:cubicBezTo>
                <a:lnTo>
                  <a:pt x="41291" y="4733"/>
                </a:lnTo>
                <a:cubicBezTo>
                  <a:pt x="41422" y="4614"/>
                  <a:pt x="41351" y="4436"/>
                  <a:pt x="41375" y="4281"/>
                </a:cubicBezTo>
                <a:cubicBezTo>
                  <a:pt x="41482" y="4174"/>
                  <a:pt x="41387" y="4019"/>
                  <a:pt x="41470" y="3900"/>
                </a:cubicBezTo>
                <a:cubicBezTo>
                  <a:pt x="41839" y="3805"/>
                  <a:pt x="41720" y="3352"/>
                  <a:pt x="42018" y="3185"/>
                </a:cubicBezTo>
                <a:cubicBezTo>
                  <a:pt x="41911" y="3078"/>
                  <a:pt x="41863" y="2995"/>
                  <a:pt x="41851" y="2947"/>
                </a:cubicBezTo>
                <a:cubicBezTo>
                  <a:pt x="41827" y="2876"/>
                  <a:pt x="41780" y="2828"/>
                  <a:pt x="41708" y="2804"/>
                </a:cubicBezTo>
                <a:cubicBezTo>
                  <a:pt x="41649" y="2662"/>
                  <a:pt x="41553" y="2542"/>
                  <a:pt x="41541" y="2400"/>
                </a:cubicBezTo>
                <a:cubicBezTo>
                  <a:pt x="41530" y="2102"/>
                  <a:pt x="41494" y="1816"/>
                  <a:pt x="41482" y="1519"/>
                </a:cubicBezTo>
                <a:cubicBezTo>
                  <a:pt x="41649" y="1257"/>
                  <a:pt x="41494" y="971"/>
                  <a:pt x="41470" y="697"/>
                </a:cubicBezTo>
                <a:cubicBezTo>
                  <a:pt x="41315" y="495"/>
                  <a:pt x="41149" y="280"/>
                  <a:pt x="40875" y="245"/>
                </a:cubicBezTo>
                <a:cubicBezTo>
                  <a:pt x="40815" y="197"/>
                  <a:pt x="40732" y="161"/>
                  <a:pt x="40649" y="161"/>
                </a:cubicBezTo>
                <a:cubicBezTo>
                  <a:pt x="40518" y="131"/>
                  <a:pt x="40397" y="84"/>
                  <a:pt x="40262" y="84"/>
                </a:cubicBezTo>
                <a:cubicBezTo>
                  <a:pt x="40237" y="84"/>
                  <a:pt x="40211" y="86"/>
                  <a:pt x="40184" y="90"/>
                </a:cubicBezTo>
                <a:cubicBezTo>
                  <a:pt x="40148" y="90"/>
                  <a:pt x="40137" y="78"/>
                  <a:pt x="40113" y="78"/>
                </a:cubicBezTo>
                <a:cubicBezTo>
                  <a:pt x="40090" y="27"/>
                  <a:pt x="40062" y="14"/>
                  <a:pt x="40033" y="14"/>
                </a:cubicBezTo>
                <a:cubicBezTo>
                  <a:pt x="40000" y="14"/>
                  <a:pt x="39965" y="30"/>
                  <a:pt x="39934" y="30"/>
                </a:cubicBezTo>
                <a:cubicBezTo>
                  <a:pt x="39779" y="30"/>
                  <a:pt x="39672" y="161"/>
                  <a:pt x="39517" y="161"/>
                </a:cubicBezTo>
                <a:cubicBezTo>
                  <a:pt x="39434" y="78"/>
                  <a:pt x="39336" y="60"/>
                  <a:pt x="39236" y="60"/>
                </a:cubicBezTo>
                <a:cubicBezTo>
                  <a:pt x="39161" y="60"/>
                  <a:pt x="39086" y="70"/>
                  <a:pt x="39015" y="70"/>
                </a:cubicBezTo>
                <a:cubicBezTo>
                  <a:pt x="38991" y="70"/>
                  <a:pt x="38968" y="69"/>
                  <a:pt x="38946" y="66"/>
                </a:cubicBezTo>
                <a:cubicBezTo>
                  <a:pt x="38761" y="36"/>
                  <a:pt x="38577" y="15"/>
                  <a:pt x="38394" y="15"/>
                </a:cubicBezTo>
                <a:cubicBezTo>
                  <a:pt x="38211" y="15"/>
                  <a:pt x="38029" y="36"/>
                  <a:pt x="37851" y="90"/>
                </a:cubicBezTo>
                <a:cubicBezTo>
                  <a:pt x="37789" y="76"/>
                  <a:pt x="37735" y="62"/>
                  <a:pt x="37680" y="62"/>
                </a:cubicBezTo>
                <a:cubicBezTo>
                  <a:pt x="37639" y="62"/>
                  <a:pt x="37598" y="70"/>
                  <a:pt x="37553" y="90"/>
                </a:cubicBezTo>
                <a:lnTo>
                  <a:pt x="37481" y="90"/>
                </a:lnTo>
                <a:cubicBezTo>
                  <a:pt x="37430" y="88"/>
                  <a:pt x="37378" y="87"/>
                  <a:pt x="37326" y="87"/>
                </a:cubicBezTo>
                <a:cubicBezTo>
                  <a:pt x="37246" y="87"/>
                  <a:pt x="37167" y="89"/>
                  <a:pt x="37088" y="89"/>
                </a:cubicBezTo>
                <a:cubicBezTo>
                  <a:pt x="36921" y="89"/>
                  <a:pt x="36755" y="82"/>
                  <a:pt x="36588" y="42"/>
                </a:cubicBezTo>
                <a:cubicBezTo>
                  <a:pt x="36490" y="15"/>
                  <a:pt x="36387" y="0"/>
                  <a:pt x="36286" y="0"/>
                </a:cubicBezTo>
                <a:close/>
              </a:path>
            </a:pathLst>
          </a:custGeom>
          <a:solidFill>
            <a:srgbClr val="FFD966">
              <a:lumMod val="7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84542D"/>
              </a:solidFill>
              <a:effectLst/>
              <a:uLnTx/>
              <a:uFillTx/>
              <a:latin typeface="Amatic SC"/>
              <a:cs typeface="Surafont Sanukchang"/>
            </a:endParaRPr>
          </a:p>
        </p:txBody>
      </p:sp>
      <p:sp>
        <p:nvSpPr>
          <p:cNvPr id="9" name="Google Shape;857;p55">
            <a:extLst>
              <a:ext uri="{FF2B5EF4-FFF2-40B4-BE49-F238E27FC236}">
                <a16:creationId xmlns:a16="http://schemas.microsoft.com/office/drawing/2014/main" id="{C8DD2CC2-4B65-4373-9A48-C3E7F758C3EF}"/>
              </a:ext>
            </a:extLst>
          </p:cNvPr>
          <p:cNvSpPr/>
          <p:nvPr/>
        </p:nvSpPr>
        <p:spPr>
          <a:xfrm>
            <a:off x="1467875" y="690565"/>
            <a:ext cx="8980118" cy="1006493"/>
          </a:xfrm>
          <a:custGeom>
            <a:avLst/>
            <a:gdLst/>
            <a:ahLst/>
            <a:cxnLst/>
            <a:rect l="l" t="t" r="r" b="b"/>
            <a:pathLst>
              <a:path w="42018" h="6868" extrusionOk="0">
                <a:moveTo>
                  <a:pt x="9776" y="364"/>
                </a:moveTo>
                <a:cubicBezTo>
                  <a:pt x="9785" y="365"/>
                  <a:pt x="9795" y="367"/>
                  <a:pt x="9811" y="376"/>
                </a:cubicBezTo>
                <a:cubicBezTo>
                  <a:pt x="9811" y="387"/>
                  <a:pt x="9788" y="387"/>
                  <a:pt x="9788" y="387"/>
                </a:cubicBezTo>
                <a:cubicBezTo>
                  <a:pt x="9788" y="376"/>
                  <a:pt x="9776" y="376"/>
                  <a:pt x="9776" y="364"/>
                </a:cubicBezTo>
                <a:close/>
                <a:moveTo>
                  <a:pt x="3703" y="459"/>
                </a:moveTo>
                <a:cubicBezTo>
                  <a:pt x="3703" y="483"/>
                  <a:pt x="3692" y="483"/>
                  <a:pt x="3692" y="483"/>
                </a:cubicBezTo>
                <a:cubicBezTo>
                  <a:pt x="3692" y="483"/>
                  <a:pt x="3692" y="459"/>
                  <a:pt x="3680" y="459"/>
                </a:cubicBezTo>
                <a:close/>
                <a:moveTo>
                  <a:pt x="12276" y="637"/>
                </a:moveTo>
                <a:cubicBezTo>
                  <a:pt x="12264" y="661"/>
                  <a:pt x="12264" y="673"/>
                  <a:pt x="12264" y="673"/>
                </a:cubicBezTo>
                <a:cubicBezTo>
                  <a:pt x="12264" y="661"/>
                  <a:pt x="12264" y="637"/>
                  <a:pt x="12276" y="637"/>
                </a:cubicBezTo>
                <a:close/>
                <a:moveTo>
                  <a:pt x="13026" y="816"/>
                </a:moveTo>
                <a:lnTo>
                  <a:pt x="13038" y="840"/>
                </a:lnTo>
                <a:cubicBezTo>
                  <a:pt x="13026" y="840"/>
                  <a:pt x="13026" y="840"/>
                  <a:pt x="13026" y="816"/>
                </a:cubicBezTo>
                <a:close/>
                <a:moveTo>
                  <a:pt x="27683" y="899"/>
                </a:moveTo>
                <a:cubicBezTo>
                  <a:pt x="27683" y="923"/>
                  <a:pt x="27671" y="923"/>
                  <a:pt x="27659" y="935"/>
                </a:cubicBezTo>
                <a:cubicBezTo>
                  <a:pt x="27659" y="923"/>
                  <a:pt x="27671" y="911"/>
                  <a:pt x="27683" y="899"/>
                </a:cubicBezTo>
                <a:close/>
                <a:moveTo>
                  <a:pt x="751" y="1209"/>
                </a:moveTo>
                <a:lnTo>
                  <a:pt x="751" y="1280"/>
                </a:lnTo>
                <a:cubicBezTo>
                  <a:pt x="727" y="1257"/>
                  <a:pt x="727" y="1233"/>
                  <a:pt x="751" y="1209"/>
                </a:cubicBezTo>
                <a:close/>
                <a:moveTo>
                  <a:pt x="11142" y="1408"/>
                </a:moveTo>
                <a:cubicBezTo>
                  <a:pt x="11149" y="1410"/>
                  <a:pt x="11158" y="1411"/>
                  <a:pt x="11169" y="1411"/>
                </a:cubicBezTo>
                <a:lnTo>
                  <a:pt x="11145" y="1411"/>
                </a:lnTo>
                <a:cubicBezTo>
                  <a:pt x="11144" y="1410"/>
                  <a:pt x="11143" y="1409"/>
                  <a:pt x="11142" y="1408"/>
                </a:cubicBezTo>
                <a:close/>
                <a:moveTo>
                  <a:pt x="30650" y="1442"/>
                </a:moveTo>
                <a:cubicBezTo>
                  <a:pt x="30653" y="1442"/>
                  <a:pt x="30655" y="1443"/>
                  <a:pt x="30659" y="1447"/>
                </a:cubicBezTo>
                <a:lnTo>
                  <a:pt x="30623" y="1447"/>
                </a:lnTo>
                <a:cubicBezTo>
                  <a:pt x="30639" y="1447"/>
                  <a:pt x="30645" y="1442"/>
                  <a:pt x="30650" y="1442"/>
                </a:cubicBezTo>
                <a:close/>
                <a:moveTo>
                  <a:pt x="29457" y="1519"/>
                </a:moveTo>
                <a:lnTo>
                  <a:pt x="29445" y="1530"/>
                </a:lnTo>
                <a:cubicBezTo>
                  <a:pt x="29445" y="1519"/>
                  <a:pt x="29457" y="1519"/>
                  <a:pt x="29457" y="1519"/>
                </a:cubicBezTo>
                <a:close/>
                <a:moveTo>
                  <a:pt x="21658" y="1685"/>
                </a:moveTo>
                <a:lnTo>
                  <a:pt x="21658" y="1685"/>
                </a:lnTo>
                <a:cubicBezTo>
                  <a:pt x="21634" y="1697"/>
                  <a:pt x="21634" y="1709"/>
                  <a:pt x="21622" y="1709"/>
                </a:cubicBezTo>
                <a:cubicBezTo>
                  <a:pt x="21622" y="1697"/>
                  <a:pt x="21634" y="1697"/>
                  <a:pt x="21658" y="1685"/>
                </a:cubicBezTo>
                <a:close/>
                <a:moveTo>
                  <a:pt x="25135" y="2114"/>
                </a:moveTo>
                <a:cubicBezTo>
                  <a:pt x="25151" y="2114"/>
                  <a:pt x="25156" y="2119"/>
                  <a:pt x="25151" y="2119"/>
                </a:cubicBezTo>
                <a:cubicBezTo>
                  <a:pt x="25148" y="2119"/>
                  <a:pt x="25143" y="2118"/>
                  <a:pt x="25135" y="2114"/>
                </a:cubicBezTo>
                <a:close/>
                <a:moveTo>
                  <a:pt x="36323" y="2139"/>
                </a:moveTo>
                <a:cubicBezTo>
                  <a:pt x="36325" y="2139"/>
                  <a:pt x="36323" y="2150"/>
                  <a:pt x="36315" y="2150"/>
                </a:cubicBezTo>
                <a:cubicBezTo>
                  <a:pt x="36319" y="2142"/>
                  <a:pt x="36321" y="2139"/>
                  <a:pt x="36323" y="2139"/>
                </a:cubicBezTo>
                <a:close/>
                <a:moveTo>
                  <a:pt x="31258" y="2347"/>
                </a:moveTo>
                <a:cubicBezTo>
                  <a:pt x="31260" y="2347"/>
                  <a:pt x="31262" y="2348"/>
                  <a:pt x="31266" y="2352"/>
                </a:cubicBezTo>
                <a:cubicBezTo>
                  <a:pt x="31258" y="2352"/>
                  <a:pt x="31256" y="2347"/>
                  <a:pt x="31258" y="2347"/>
                </a:cubicBezTo>
                <a:close/>
                <a:moveTo>
                  <a:pt x="31262" y="2343"/>
                </a:moveTo>
                <a:cubicBezTo>
                  <a:pt x="31263" y="2343"/>
                  <a:pt x="31266" y="2346"/>
                  <a:pt x="31266" y="2352"/>
                </a:cubicBezTo>
                <a:cubicBezTo>
                  <a:pt x="31260" y="2346"/>
                  <a:pt x="31260" y="2343"/>
                  <a:pt x="31262" y="2343"/>
                </a:cubicBezTo>
                <a:close/>
                <a:moveTo>
                  <a:pt x="21610" y="2364"/>
                </a:moveTo>
                <a:cubicBezTo>
                  <a:pt x="21610" y="2388"/>
                  <a:pt x="21610" y="2388"/>
                  <a:pt x="21599" y="2400"/>
                </a:cubicBezTo>
                <a:cubicBezTo>
                  <a:pt x="21610" y="2388"/>
                  <a:pt x="21610" y="2364"/>
                  <a:pt x="21610" y="2364"/>
                </a:cubicBezTo>
                <a:close/>
                <a:moveTo>
                  <a:pt x="29695" y="2388"/>
                </a:moveTo>
                <a:lnTo>
                  <a:pt x="29695" y="2388"/>
                </a:lnTo>
                <a:cubicBezTo>
                  <a:pt x="29707" y="2400"/>
                  <a:pt x="29695" y="2412"/>
                  <a:pt x="29671" y="2423"/>
                </a:cubicBezTo>
                <a:cubicBezTo>
                  <a:pt x="29671" y="2412"/>
                  <a:pt x="29695" y="2400"/>
                  <a:pt x="29695" y="2388"/>
                </a:cubicBezTo>
                <a:close/>
                <a:moveTo>
                  <a:pt x="30516" y="2412"/>
                </a:moveTo>
                <a:lnTo>
                  <a:pt x="30492" y="2423"/>
                </a:lnTo>
                <a:cubicBezTo>
                  <a:pt x="30492" y="2412"/>
                  <a:pt x="30516" y="2412"/>
                  <a:pt x="30516" y="2412"/>
                </a:cubicBezTo>
                <a:close/>
                <a:moveTo>
                  <a:pt x="274" y="2578"/>
                </a:moveTo>
                <a:cubicBezTo>
                  <a:pt x="286" y="2578"/>
                  <a:pt x="286" y="2590"/>
                  <a:pt x="286" y="2590"/>
                </a:cubicBezTo>
                <a:lnTo>
                  <a:pt x="274" y="2578"/>
                </a:lnTo>
                <a:close/>
                <a:moveTo>
                  <a:pt x="13586" y="2566"/>
                </a:moveTo>
                <a:cubicBezTo>
                  <a:pt x="13574" y="2578"/>
                  <a:pt x="13574" y="2578"/>
                  <a:pt x="13574" y="2590"/>
                </a:cubicBezTo>
                <a:lnTo>
                  <a:pt x="13574" y="2566"/>
                </a:lnTo>
                <a:close/>
                <a:moveTo>
                  <a:pt x="9621" y="2804"/>
                </a:moveTo>
                <a:cubicBezTo>
                  <a:pt x="9621" y="2816"/>
                  <a:pt x="9621" y="2828"/>
                  <a:pt x="9585" y="2840"/>
                </a:cubicBezTo>
                <a:cubicBezTo>
                  <a:pt x="9597" y="2828"/>
                  <a:pt x="9621" y="2816"/>
                  <a:pt x="9621" y="2804"/>
                </a:cubicBezTo>
                <a:close/>
                <a:moveTo>
                  <a:pt x="29064" y="2876"/>
                </a:moveTo>
                <a:cubicBezTo>
                  <a:pt x="29052" y="2888"/>
                  <a:pt x="29040" y="2888"/>
                  <a:pt x="29004" y="2888"/>
                </a:cubicBezTo>
                <a:lnTo>
                  <a:pt x="29004" y="2876"/>
                </a:lnTo>
                <a:close/>
                <a:moveTo>
                  <a:pt x="2691" y="3066"/>
                </a:moveTo>
                <a:cubicBezTo>
                  <a:pt x="2713" y="3066"/>
                  <a:pt x="2715" y="3076"/>
                  <a:pt x="2724" y="3078"/>
                </a:cubicBezTo>
                <a:lnTo>
                  <a:pt x="2724" y="3078"/>
                </a:lnTo>
                <a:cubicBezTo>
                  <a:pt x="2719" y="3077"/>
                  <a:pt x="2708" y="3075"/>
                  <a:pt x="2691" y="3066"/>
                </a:cubicBezTo>
                <a:close/>
                <a:moveTo>
                  <a:pt x="346" y="3102"/>
                </a:moveTo>
                <a:lnTo>
                  <a:pt x="346" y="3126"/>
                </a:lnTo>
                <a:cubicBezTo>
                  <a:pt x="346" y="3114"/>
                  <a:pt x="334" y="3114"/>
                  <a:pt x="346" y="3102"/>
                </a:cubicBezTo>
                <a:close/>
                <a:moveTo>
                  <a:pt x="7621" y="3138"/>
                </a:moveTo>
                <a:lnTo>
                  <a:pt x="7621" y="3173"/>
                </a:lnTo>
                <a:lnTo>
                  <a:pt x="7609" y="3173"/>
                </a:lnTo>
                <a:cubicBezTo>
                  <a:pt x="7609" y="3162"/>
                  <a:pt x="7621" y="3138"/>
                  <a:pt x="7621" y="3138"/>
                </a:cubicBezTo>
                <a:close/>
                <a:moveTo>
                  <a:pt x="33112" y="3281"/>
                </a:moveTo>
                <a:cubicBezTo>
                  <a:pt x="33136" y="3293"/>
                  <a:pt x="33136" y="3304"/>
                  <a:pt x="33112" y="3304"/>
                </a:cubicBezTo>
                <a:lnTo>
                  <a:pt x="33112" y="3281"/>
                </a:lnTo>
                <a:close/>
                <a:moveTo>
                  <a:pt x="10038" y="3376"/>
                </a:moveTo>
                <a:lnTo>
                  <a:pt x="10038" y="3412"/>
                </a:lnTo>
                <a:lnTo>
                  <a:pt x="10014" y="3388"/>
                </a:lnTo>
                <a:lnTo>
                  <a:pt x="10038" y="3376"/>
                </a:lnTo>
                <a:close/>
                <a:moveTo>
                  <a:pt x="24468" y="3412"/>
                </a:moveTo>
                <a:lnTo>
                  <a:pt x="24468" y="3424"/>
                </a:lnTo>
                <a:cubicBezTo>
                  <a:pt x="24468" y="3424"/>
                  <a:pt x="24456" y="3424"/>
                  <a:pt x="24456" y="3412"/>
                </a:cubicBezTo>
                <a:close/>
                <a:moveTo>
                  <a:pt x="28349" y="3424"/>
                </a:moveTo>
                <a:lnTo>
                  <a:pt x="28349" y="3435"/>
                </a:lnTo>
                <a:cubicBezTo>
                  <a:pt x="28337" y="3435"/>
                  <a:pt x="28349" y="3435"/>
                  <a:pt x="28349" y="3424"/>
                </a:cubicBezTo>
                <a:close/>
                <a:moveTo>
                  <a:pt x="35493" y="3709"/>
                </a:moveTo>
                <a:cubicBezTo>
                  <a:pt x="35501" y="3709"/>
                  <a:pt x="35507" y="3711"/>
                  <a:pt x="35510" y="3713"/>
                </a:cubicBezTo>
                <a:lnTo>
                  <a:pt x="35510" y="3713"/>
                </a:lnTo>
                <a:cubicBezTo>
                  <a:pt x="35503" y="3709"/>
                  <a:pt x="35493" y="3709"/>
                  <a:pt x="35493" y="3709"/>
                </a:cubicBezTo>
                <a:close/>
                <a:moveTo>
                  <a:pt x="40934" y="3769"/>
                </a:moveTo>
                <a:lnTo>
                  <a:pt x="40946" y="3781"/>
                </a:lnTo>
                <a:cubicBezTo>
                  <a:pt x="40934" y="3781"/>
                  <a:pt x="40934" y="3769"/>
                  <a:pt x="40934" y="3769"/>
                </a:cubicBezTo>
                <a:close/>
                <a:moveTo>
                  <a:pt x="2251" y="3935"/>
                </a:moveTo>
                <a:cubicBezTo>
                  <a:pt x="2263" y="3935"/>
                  <a:pt x="2263" y="3935"/>
                  <a:pt x="2263" y="3947"/>
                </a:cubicBezTo>
                <a:lnTo>
                  <a:pt x="2239" y="3947"/>
                </a:lnTo>
                <a:lnTo>
                  <a:pt x="2251" y="3935"/>
                </a:lnTo>
                <a:close/>
                <a:moveTo>
                  <a:pt x="40220" y="3995"/>
                </a:moveTo>
                <a:lnTo>
                  <a:pt x="40184" y="4019"/>
                </a:lnTo>
                <a:cubicBezTo>
                  <a:pt x="40184" y="4007"/>
                  <a:pt x="40196" y="3995"/>
                  <a:pt x="40220" y="3995"/>
                </a:cubicBezTo>
                <a:close/>
                <a:moveTo>
                  <a:pt x="6094" y="4617"/>
                </a:moveTo>
                <a:cubicBezTo>
                  <a:pt x="6097" y="4617"/>
                  <a:pt x="6097" y="4620"/>
                  <a:pt x="6085" y="4626"/>
                </a:cubicBezTo>
                <a:cubicBezTo>
                  <a:pt x="6085" y="4620"/>
                  <a:pt x="6091" y="4617"/>
                  <a:pt x="6094" y="4617"/>
                </a:cubicBezTo>
                <a:close/>
                <a:moveTo>
                  <a:pt x="5811" y="4709"/>
                </a:moveTo>
                <a:lnTo>
                  <a:pt x="5811" y="4721"/>
                </a:lnTo>
                <a:lnTo>
                  <a:pt x="5787" y="4709"/>
                </a:lnTo>
                <a:close/>
                <a:moveTo>
                  <a:pt x="36946" y="4840"/>
                </a:moveTo>
                <a:lnTo>
                  <a:pt x="36946" y="4852"/>
                </a:lnTo>
                <a:cubicBezTo>
                  <a:pt x="36946" y="4852"/>
                  <a:pt x="36922" y="4840"/>
                  <a:pt x="36946" y="4840"/>
                </a:cubicBezTo>
                <a:close/>
                <a:moveTo>
                  <a:pt x="27040" y="5376"/>
                </a:moveTo>
                <a:lnTo>
                  <a:pt x="27040" y="5388"/>
                </a:lnTo>
                <a:cubicBezTo>
                  <a:pt x="27034" y="5388"/>
                  <a:pt x="27030" y="5388"/>
                  <a:pt x="27027" y="5388"/>
                </a:cubicBezTo>
                <a:lnTo>
                  <a:pt x="27027" y="5388"/>
                </a:lnTo>
                <a:cubicBezTo>
                  <a:pt x="27031" y="5385"/>
                  <a:pt x="27035" y="5380"/>
                  <a:pt x="27040" y="5376"/>
                </a:cubicBezTo>
                <a:close/>
                <a:moveTo>
                  <a:pt x="36565" y="5436"/>
                </a:moveTo>
                <a:cubicBezTo>
                  <a:pt x="36565" y="5448"/>
                  <a:pt x="36553" y="5448"/>
                  <a:pt x="36553" y="5448"/>
                </a:cubicBezTo>
                <a:lnTo>
                  <a:pt x="36565" y="5436"/>
                </a:lnTo>
                <a:close/>
                <a:moveTo>
                  <a:pt x="8343" y="5841"/>
                </a:moveTo>
                <a:cubicBezTo>
                  <a:pt x="8335" y="5843"/>
                  <a:pt x="8333" y="5852"/>
                  <a:pt x="8323" y="5852"/>
                </a:cubicBezTo>
                <a:cubicBezTo>
                  <a:pt x="8331" y="5845"/>
                  <a:pt x="8338" y="5842"/>
                  <a:pt x="8343" y="5841"/>
                </a:cubicBezTo>
                <a:close/>
                <a:moveTo>
                  <a:pt x="20947" y="5949"/>
                </a:moveTo>
                <a:cubicBezTo>
                  <a:pt x="20949" y="5949"/>
                  <a:pt x="20952" y="5952"/>
                  <a:pt x="20956" y="5960"/>
                </a:cubicBezTo>
                <a:lnTo>
                  <a:pt x="20944" y="5960"/>
                </a:lnTo>
                <a:cubicBezTo>
                  <a:pt x="20944" y="5960"/>
                  <a:pt x="20944" y="5949"/>
                  <a:pt x="20947" y="5949"/>
                </a:cubicBezTo>
                <a:close/>
                <a:moveTo>
                  <a:pt x="7835" y="5983"/>
                </a:moveTo>
                <a:cubicBezTo>
                  <a:pt x="7847" y="5983"/>
                  <a:pt x="7859" y="5983"/>
                  <a:pt x="7894" y="5995"/>
                </a:cubicBezTo>
                <a:cubicBezTo>
                  <a:pt x="7859" y="5995"/>
                  <a:pt x="7847" y="5983"/>
                  <a:pt x="7835" y="5983"/>
                </a:cubicBezTo>
                <a:close/>
                <a:moveTo>
                  <a:pt x="25825" y="6114"/>
                </a:moveTo>
                <a:lnTo>
                  <a:pt x="25825" y="6138"/>
                </a:lnTo>
                <a:lnTo>
                  <a:pt x="25801" y="6114"/>
                </a:lnTo>
                <a:close/>
                <a:moveTo>
                  <a:pt x="12431" y="6198"/>
                </a:moveTo>
                <a:cubicBezTo>
                  <a:pt x="12431" y="6210"/>
                  <a:pt x="12443" y="6210"/>
                  <a:pt x="12443" y="6221"/>
                </a:cubicBezTo>
                <a:lnTo>
                  <a:pt x="12419" y="6221"/>
                </a:lnTo>
                <a:cubicBezTo>
                  <a:pt x="12419" y="6210"/>
                  <a:pt x="12431" y="6210"/>
                  <a:pt x="12431" y="6198"/>
                </a:cubicBezTo>
                <a:close/>
                <a:moveTo>
                  <a:pt x="36286" y="0"/>
                </a:moveTo>
                <a:cubicBezTo>
                  <a:pt x="36166" y="0"/>
                  <a:pt x="36049" y="21"/>
                  <a:pt x="35946" y="66"/>
                </a:cubicBezTo>
                <a:cubicBezTo>
                  <a:pt x="35892" y="83"/>
                  <a:pt x="35845" y="88"/>
                  <a:pt x="35801" y="88"/>
                </a:cubicBezTo>
                <a:cubicBezTo>
                  <a:pt x="35733" y="88"/>
                  <a:pt x="35672" y="76"/>
                  <a:pt x="35601" y="76"/>
                </a:cubicBezTo>
                <a:cubicBezTo>
                  <a:pt x="35586" y="76"/>
                  <a:pt x="35570" y="76"/>
                  <a:pt x="35553" y="78"/>
                </a:cubicBezTo>
                <a:cubicBezTo>
                  <a:pt x="35481" y="90"/>
                  <a:pt x="35413" y="93"/>
                  <a:pt x="35343" y="93"/>
                </a:cubicBezTo>
                <a:cubicBezTo>
                  <a:pt x="35273" y="93"/>
                  <a:pt x="35201" y="90"/>
                  <a:pt x="35124" y="90"/>
                </a:cubicBezTo>
                <a:cubicBezTo>
                  <a:pt x="34908" y="82"/>
                  <a:pt x="34686" y="31"/>
                  <a:pt x="34466" y="31"/>
                </a:cubicBezTo>
                <a:cubicBezTo>
                  <a:pt x="34359" y="31"/>
                  <a:pt x="34253" y="43"/>
                  <a:pt x="34148" y="78"/>
                </a:cubicBezTo>
                <a:cubicBezTo>
                  <a:pt x="33934" y="61"/>
                  <a:pt x="33719" y="39"/>
                  <a:pt x="33505" y="39"/>
                </a:cubicBezTo>
                <a:cubicBezTo>
                  <a:pt x="33266" y="39"/>
                  <a:pt x="33029" y="67"/>
                  <a:pt x="32802" y="161"/>
                </a:cubicBezTo>
                <a:cubicBezTo>
                  <a:pt x="32625" y="119"/>
                  <a:pt x="32450" y="101"/>
                  <a:pt x="32274" y="101"/>
                </a:cubicBezTo>
                <a:cubicBezTo>
                  <a:pt x="32048" y="101"/>
                  <a:pt x="31822" y="132"/>
                  <a:pt x="31588" y="185"/>
                </a:cubicBezTo>
                <a:cubicBezTo>
                  <a:pt x="31366" y="172"/>
                  <a:pt x="31144" y="162"/>
                  <a:pt x="30922" y="162"/>
                </a:cubicBezTo>
                <a:cubicBezTo>
                  <a:pt x="30739" y="162"/>
                  <a:pt x="30556" y="169"/>
                  <a:pt x="30373" y="185"/>
                </a:cubicBezTo>
                <a:lnTo>
                  <a:pt x="30159" y="185"/>
                </a:lnTo>
                <a:cubicBezTo>
                  <a:pt x="30099" y="162"/>
                  <a:pt x="30037" y="153"/>
                  <a:pt x="29976" y="153"/>
                </a:cubicBezTo>
                <a:cubicBezTo>
                  <a:pt x="29879" y="153"/>
                  <a:pt x="29782" y="175"/>
                  <a:pt x="29695" y="197"/>
                </a:cubicBezTo>
                <a:cubicBezTo>
                  <a:pt x="29636" y="177"/>
                  <a:pt x="29584" y="168"/>
                  <a:pt x="29531" y="168"/>
                </a:cubicBezTo>
                <a:cubicBezTo>
                  <a:pt x="29489" y="168"/>
                  <a:pt x="29445" y="174"/>
                  <a:pt x="29397" y="185"/>
                </a:cubicBezTo>
                <a:cubicBezTo>
                  <a:pt x="29355" y="143"/>
                  <a:pt x="29306" y="136"/>
                  <a:pt x="29251" y="136"/>
                </a:cubicBezTo>
                <a:cubicBezTo>
                  <a:pt x="29229" y="136"/>
                  <a:pt x="29207" y="137"/>
                  <a:pt x="29183" y="137"/>
                </a:cubicBezTo>
                <a:cubicBezTo>
                  <a:pt x="28845" y="156"/>
                  <a:pt x="28515" y="227"/>
                  <a:pt x="28169" y="227"/>
                </a:cubicBezTo>
                <a:cubicBezTo>
                  <a:pt x="28076" y="227"/>
                  <a:pt x="27981" y="221"/>
                  <a:pt x="27885" y="209"/>
                </a:cubicBezTo>
                <a:cubicBezTo>
                  <a:pt x="27778" y="197"/>
                  <a:pt x="27659" y="182"/>
                  <a:pt x="27540" y="182"/>
                </a:cubicBezTo>
                <a:cubicBezTo>
                  <a:pt x="27421" y="182"/>
                  <a:pt x="27302" y="197"/>
                  <a:pt x="27194" y="245"/>
                </a:cubicBezTo>
                <a:cubicBezTo>
                  <a:pt x="26742" y="256"/>
                  <a:pt x="26301" y="256"/>
                  <a:pt x="25849" y="280"/>
                </a:cubicBezTo>
                <a:cubicBezTo>
                  <a:pt x="25832" y="283"/>
                  <a:pt x="25815" y="284"/>
                  <a:pt x="25798" y="284"/>
                </a:cubicBezTo>
                <a:cubicBezTo>
                  <a:pt x="25688" y="284"/>
                  <a:pt x="25574" y="243"/>
                  <a:pt x="25462" y="243"/>
                </a:cubicBezTo>
                <a:cubicBezTo>
                  <a:pt x="25408" y="243"/>
                  <a:pt x="25354" y="252"/>
                  <a:pt x="25301" y="280"/>
                </a:cubicBezTo>
                <a:cubicBezTo>
                  <a:pt x="25230" y="259"/>
                  <a:pt x="25154" y="242"/>
                  <a:pt x="25079" y="242"/>
                </a:cubicBezTo>
                <a:cubicBezTo>
                  <a:pt x="25029" y="242"/>
                  <a:pt x="24980" y="249"/>
                  <a:pt x="24932" y="268"/>
                </a:cubicBezTo>
                <a:cubicBezTo>
                  <a:pt x="24859" y="240"/>
                  <a:pt x="24789" y="228"/>
                  <a:pt x="24717" y="228"/>
                </a:cubicBezTo>
                <a:cubicBezTo>
                  <a:pt x="24637" y="228"/>
                  <a:pt x="24556" y="243"/>
                  <a:pt x="24468" y="268"/>
                </a:cubicBezTo>
                <a:cubicBezTo>
                  <a:pt x="24170" y="268"/>
                  <a:pt x="23873" y="268"/>
                  <a:pt x="23575" y="304"/>
                </a:cubicBezTo>
                <a:cubicBezTo>
                  <a:pt x="23515" y="308"/>
                  <a:pt x="23457" y="309"/>
                  <a:pt x="23400" y="309"/>
                </a:cubicBezTo>
                <a:cubicBezTo>
                  <a:pt x="23285" y="309"/>
                  <a:pt x="23174" y="304"/>
                  <a:pt x="23063" y="304"/>
                </a:cubicBezTo>
                <a:cubicBezTo>
                  <a:pt x="22773" y="304"/>
                  <a:pt x="22471" y="259"/>
                  <a:pt x="22170" y="259"/>
                </a:cubicBezTo>
                <a:cubicBezTo>
                  <a:pt x="22062" y="259"/>
                  <a:pt x="21955" y="265"/>
                  <a:pt x="21849" y="280"/>
                </a:cubicBezTo>
                <a:cubicBezTo>
                  <a:pt x="21563" y="268"/>
                  <a:pt x="21265" y="268"/>
                  <a:pt x="20979" y="256"/>
                </a:cubicBezTo>
                <a:cubicBezTo>
                  <a:pt x="20889" y="255"/>
                  <a:pt x="20799" y="255"/>
                  <a:pt x="20709" y="255"/>
                </a:cubicBezTo>
                <a:cubicBezTo>
                  <a:pt x="20128" y="255"/>
                  <a:pt x="19547" y="275"/>
                  <a:pt x="18972" y="275"/>
                </a:cubicBezTo>
                <a:cubicBezTo>
                  <a:pt x="18695" y="275"/>
                  <a:pt x="18419" y="270"/>
                  <a:pt x="18146" y="256"/>
                </a:cubicBezTo>
                <a:cubicBezTo>
                  <a:pt x="18120" y="250"/>
                  <a:pt x="18090" y="240"/>
                  <a:pt x="18061" y="240"/>
                </a:cubicBezTo>
                <a:cubicBezTo>
                  <a:pt x="18037" y="240"/>
                  <a:pt x="18012" y="247"/>
                  <a:pt x="17991" y="268"/>
                </a:cubicBezTo>
                <a:cubicBezTo>
                  <a:pt x="17947" y="287"/>
                  <a:pt x="17901" y="293"/>
                  <a:pt x="17855" y="293"/>
                </a:cubicBezTo>
                <a:cubicBezTo>
                  <a:pt x="17776" y="293"/>
                  <a:pt x="17695" y="275"/>
                  <a:pt x="17617" y="275"/>
                </a:cubicBezTo>
                <a:cubicBezTo>
                  <a:pt x="17594" y="275"/>
                  <a:pt x="17572" y="277"/>
                  <a:pt x="17550" y="280"/>
                </a:cubicBezTo>
                <a:cubicBezTo>
                  <a:pt x="17408" y="280"/>
                  <a:pt x="17275" y="264"/>
                  <a:pt x="17139" y="264"/>
                </a:cubicBezTo>
                <a:cubicBezTo>
                  <a:pt x="17071" y="264"/>
                  <a:pt x="17003" y="268"/>
                  <a:pt x="16931" y="280"/>
                </a:cubicBezTo>
                <a:lnTo>
                  <a:pt x="15562" y="280"/>
                </a:lnTo>
                <a:cubicBezTo>
                  <a:pt x="15529" y="266"/>
                  <a:pt x="15493" y="261"/>
                  <a:pt x="15454" y="261"/>
                </a:cubicBezTo>
                <a:cubicBezTo>
                  <a:pt x="15395" y="261"/>
                  <a:pt x="15329" y="273"/>
                  <a:pt x="15264" y="280"/>
                </a:cubicBezTo>
                <a:cubicBezTo>
                  <a:pt x="15241" y="280"/>
                  <a:pt x="15205" y="280"/>
                  <a:pt x="15181" y="268"/>
                </a:cubicBezTo>
                <a:cubicBezTo>
                  <a:pt x="14926" y="254"/>
                  <a:pt x="14666" y="236"/>
                  <a:pt x="14410" y="236"/>
                </a:cubicBezTo>
                <a:cubicBezTo>
                  <a:pt x="14236" y="236"/>
                  <a:pt x="14064" y="244"/>
                  <a:pt x="13895" y="268"/>
                </a:cubicBezTo>
                <a:cubicBezTo>
                  <a:pt x="13879" y="252"/>
                  <a:pt x="13845" y="229"/>
                  <a:pt x="13810" y="229"/>
                </a:cubicBezTo>
                <a:cubicBezTo>
                  <a:pt x="13794" y="229"/>
                  <a:pt x="13779" y="234"/>
                  <a:pt x="13764" y="245"/>
                </a:cubicBezTo>
                <a:cubicBezTo>
                  <a:pt x="13699" y="292"/>
                  <a:pt x="13633" y="307"/>
                  <a:pt x="13566" y="307"/>
                </a:cubicBezTo>
                <a:cubicBezTo>
                  <a:pt x="13499" y="307"/>
                  <a:pt x="13431" y="292"/>
                  <a:pt x="13359" y="280"/>
                </a:cubicBezTo>
                <a:lnTo>
                  <a:pt x="13228" y="280"/>
                </a:lnTo>
                <a:cubicBezTo>
                  <a:pt x="13068" y="233"/>
                  <a:pt x="12901" y="209"/>
                  <a:pt x="12733" y="209"/>
                </a:cubicBezTo>
                <a:cubicBezTo>
                  <a:pt x="12565" y="209"/>
                  <a:pt x="12395" y="233"/>
                  <a:pt x="12228" y="280"/>
                </a:cubicBezTo>
                <a:cubicBezTo>
                  <a:pt x="12135" y="216"/>
                  <a:pt x="12039" y="186"/>
                  <a:pt x="11942" y="186"/>
                </a:cubicBezTo>
                <a:cubicBezTo>
                  <a:pt x="11840" y="186"/>
                  <a:pt x="11737" y="219"/>
                  <a:pt x="11633" y="280"/>
                </a:cubicBezTo>
                <a:cubicBezTo>
                  <a:pt x="11621" y="304"/>
                  <a:pt x="11609" y="304"/>
                  <a:pt x="11573" y="304"/>
                </a:cubicBezTo>
                <a:cubicBezTo>
                  <a:pt x="11335" y="268"/>
                  <a:pt x="11085" y="316"/>
                  <a:pt x="10847" y="221"/>
                </a:cubicBezTo>
                <a:cubicBezTo>
                  <a:pt x="10841" y="219"/>
                  <a:pt x="10835" y="219"/>
                  <a:pt x="10829" y="219"/>
                </a:cubicBezTo>
                <a:cubicBezTo>
                  <a:pt x="10783" y="219"/>
                  <a:pt x="10761" y="262"/>
                  <a:pt x="10740" y="304"/>
                </a:cubicBezTo>
                <a:cubicBezTo>
                  <a:pt x="10716" y="376"/>
                  <a:pt x="10657" y="423"/>
                  <a:pt x="10597" y="435"/>
                </a:cubicBezTo>
                <a:cubicBezTo>
                  <a:pt x="10502" y="423"/>
                  <a:pt x="10419" y="447"/>
                  <a:pt x="10359" y="376"/>
                </a:cubicBezTo>
                <a:cubicBezTo>
                  <a:pt x="10272" y="267"/>
                  <a:pt x="10181" y="225"/>
                  <a:pt x="10089" y="225"/>
                </a:cubicBezTo>
                <a:cubicBezTo>
                  <a:pt x="9980" y="225"/>
                  <a:pt x="9871" y="284"/>
                  <a:pt x="9768" y="360"/>
                </a:cubicBezTo>
                <a:lnTo>
                  <a:pt x="9768" y="360"/>
                </a:lnTo>
                <a:cubicBezTo>
                  <a:pt x="9729" y="340"/>
                  <a:pt x="9683" y="314"/>
                  <a:pt x="9656" y="314"/>
                </a:cubicBezTo>
                <a:cubicBezTo>
                  <a:pt x="9652" y="314"/>
                  <a:pt x="9648" y="314"/>
                  <a:pt x="9645" y="316"/>
                </a:cubicBezTo>
                <a:cubicBezTo>
                  <a:pt x="9359" y="399"/>
                  <a:pt x="9073" y="340"/>
                  <a:pt x="8799" y="387"/>
                </a:cubicBezTo>
                <a:cubicBezTo>
                  <a:pt x="8775" y="387"/>
                  <a:pt x="8764" y="376"/>
                  <a:pt x="8740" y="376"/>
                </a:cubicBezTo>
                <a:cubicBezTo>
                  <a:pt x="8519" y="334"/>
                  <a:pt x="8303" y="301"/>
                  <a:pt x="8088" y="301"/>
                </a:cubicBezTo>
                <a:cubicBezTo>
                  <a:pt x="7932" y="301"/>
                  <a:pt x="7776" y="318"/>
                  <a:pt x="7621" y="364"/>
                </a:cubicBezTo>
                <a:cubicBezTo>
                  <a:pt x="7562" y="378"/>
                  <a:pt x="7503" y="407"/>
                  <a:pt x="7444" y="407"/>
                </a:cubicBezTo>
                <a:cubicBezTo>
                  <a:pt x="7408" y="407"/>
                  <a:pt x="7371" y="396"/>
                  <a:pt x="7335" y="364"/>
                </a:cubicBezTo>
                <a:cubicBezTo>
                  <a:pt x="7281" y="314"/>
                  <a:pt x="7223" y="296"/>
                  <a:pt x="7164" y="296"/>
                </a:cubicBezTo>
                <a:cubicBezTo>
                  <a:pt x="7080" y="296"/>
                  <a:pt x="6995" y="334"/>
                  <a:pt x="6918" y="376"/>
                </a:cubicBezTo>
                <a:cubicBezTo>
                  <a:pt x="6908" y="297"/>
                  <a:pt x="6874" y="235"/>
                  <a:pt x="6823" y="235"/>
                </a:cubicBezTo>
                <a:cubicBezTo>
                  <a:pt x="6812" y="235"/>
                  <a:pt x="6800" y="238"/>
                  <a:pt x="6787" y="245"/>
                </a:cubicBezTo>
                <a:cubicBezTo>
                  <a:pt x="6736" y="264"/>
                  <a:pt x="6687" y="271"/>
                  <a:pt x="6639" y="271"/>
                </a:cubicBezTo>
                <a:cubicBezTo>
                  <a:pt x="6544" y="271"/>
                  <a:pt x="6454" y="245"/>
                  <a:pt x="6359" y="245"/>
                </a:cubicBezTo>
                <a:cubicBezTo>
                  <a:pt x="6330" y="245"/>
                  <a:pt x="6300" y="243"/>
                  <a:pt x="6268" y="243"/>
                </a:cubicBezTo>
                <a:cubicBezTo>
                  <a:pt x="6166" y="243"/>
                  <a:pt x="6053" y="257"/>
                  <a:pt x="5989" y="376"/>
                </a:cubicBezTo>
                <a:cubicBezTo>
                  <a:pt x="5942" y="447"/>
                  <a:pt x="5858" y="459"/>
                  <a:pt x="5787" y="459"/>
                </a:cubicBezTo>
                <a:cubicBezTo>
                  <a:pt x="5741" y="404"/>
                  <a:pt x="5731" y="293"/>
                  <a:pt x="5653" y="293"/>
                </a:cubicBezTo>
                <a:cubicBezTo>
                  <a:pt x="5629" y="293"/>
                  <a:pt x="5599" y="303"/>
                  <a:pt x="5561" y="328"/>
                </a:cubicBezTo>
                <a:cubicBezTo>
                  <a:pt x="5425" y="320"/>
                  <a:pt x="5294" y="274"/>
                  <a:pt x="5157" y="274"/>
                </a:cubicBezTo>
                <a:cubicBezTo>
                  <a:pt x="5091" y="274"/>
                  <a:pt x="5024" y="285"/>
                  <a:pt x="4954" y="316"/>
                </a:cubicBezTo>
                <a:cubicBezTo>
                  <a:pt x="4930" y="340"/>
                  <a:pt x="4906" y="376"/>
                  <a:pt x="4882" y="387"/>
                </a:cubicBezTo>
                <a:cubicBezTo>
                  <a:pt x="4860" y="385"/>
                  <a:pt x="4839" y="384"/>
                  <a:pt x="4818" y="384"/>
                </a:cubicBezTo>
                <a:cubicBezTo>
                  <a:pt x="4711" y="384"/>
                  <a:pt x="4612" y="409"/>
                  <a:pt x="4513" y="459"/>
                </a:cubicBezTo>
                <a:cubicBezTo>
                  <a:pt x="4489" y="316"/>
                  <a:pt x="4370" y="328"/>
                  <a:pt x="4287" y="316"/>
                </a:cubicBezTo>
                <a:cubicBezTo>
                  <a:pt x="4174" y="256"/>
                  <a:pt x="4058" y="230"/>
                  <a:pt x="3942" y="230"/>
                </a:cubicBezTo>
                <a:cubicBezTo>
                  <a:pt x="3825" y="230"/>
                  <a:pt x="3709" y="256"/>
                  <a:pt x="3596" y="304"/>
                </a:cubicBezTo>
                <a:lnTo>
                  <a:pt x="3537" y="304"/>
                </a:lnTo>
                <a:cubicBezTo>
                  <a:pt x="3525" y="280"/>
                  <a:pt x="3510" y="268"/>
                  <a:pt x="3494" y="268"/>
                </a:cubicBezTo>
                <a:cubicBezTo>
                  <a:pt x="3477" y="268"/>
                  <a:pt x="3459" y="280"/>
                  <a:pt x="3441" y="304"/>
                </a:cubicBezTo>
                <a:cubicBezTo>
                  <a:pt x="3273" y="304"/>
                  <a:pt x="3111" y="340"/>
                  <a:pt x="2947" y="340"/>
                </a:cubicBezTo>
                <a:cubicBezTo>
                  <a:pt x="2878" y="340"/>
                  <a:pt x="2809" y="334"/>
                  <a:pt x="2739" y="316"/>
                </a:cubicBezTo>
                <a:cubicBezTo>
                  <a:pt x="2716" y="308"/>
                  <a:pt x="2693" y="305"/>
                  <a:pt x="2669" y="305"/>
                </a:cubicBezTo>
                <a:cubicBezTo>
                  <a:pt x="2584" y="305"/>
                  <a:pt x="2503" y="356"/>
                  <a:pt x="2465" y="459"/>
                </a:cubicBezTo>
                <a:cubicBezTo>
                  <a:pt x="2432" y="514"/>
                  <a:pt x="2397" y="531"/>
                  <a:pt x="2359" y="531"/>
                </a:cubicBezTo>
                <a:cubicBezTo>
                  <a:pt x="2314" y="531"/>
                  <a:pt x="2267" y="507"/>
                  <a:pt x="2215" y="495"/>
                </a:cubicBezTo>
                <a:cubicBezTo>
                  <a:pt x="2041" y="440"/>
                  <a:pt x="1877" y="386"/>
                  <a:pt x="1696" y="386"/>
                </a:cubicBezTo>
                <a:cubicBezTo>
                  <a:pt x="1679" y="386"/>
                  <a:pt x="1661" y="386"/>
                  <a:pt x="1644" y="387"/>
                </a:cubicBezTo>
                <a:cubicBezTo>
                  <a:pt x="1632" y="386"/>
                  <a:pt x="1621" y="386"/>
                  <a:pt x="1610" y="386"/>
                </a:cubicBezTo>
                <a:cubicBezTo>
                  <a:pt x="1514" y="386"/>
                  <a:pt x="1421" y="429"/>
                  <a:pt x="1346" y="483"/>
                </a:cubicBezTo>
                <a:cubicBezTo>
                  <a:pt x="1190" y="469"/>
                  <a:pt x="1038" y="450"/>
                  <a:pt x="888" y="450"/>
                </a:cubicBezTo>
                <a:cubicBezTo>
                  <a:pt x="786" y="450"/>
                  <a:pt x="685" y="459"/>
                  <a:pt x="584" y="483"/>
                </a:cubicBezTo>
                <a:cubicBezTo>
                  <a:pt x="562" y="476"/>
                  <a:pt x="545" y="473"/>
                  <a:pt x="530" y="473"/>
                </a:cubicBezTo>
                <a:cubicBezTo>
                  <a:pt x="441" y="473"/>
                  <a:pt x="470" y="585"/>
                  <a:pt x="429" y="626"/>
                </a:cubicBezTo>
                <a:cubicBezTo>
                  <a:pt x="286" y="792"/>
                  <a:pt x="286" y="995"/>
                  <a:pt x="239" y="1209"/>
                </a:cubicBezTo>
                <a:cubicBezTo>
                  <a:pt x="227" y="1292"/>
                  <a:pt x="298" y="1292"/>
                  <a:pt x="358" y="1316"/>
                </a:cubicBezTo>
                <a:lnTo>
                  <a:pt x="358" y="1769"/>
                </a:lnTo>
                <a:cubicBezTo>
                  <a:pt x="263" y="1852"/>
                  <a:pt x="286" y="1971"/>
                  <a:pt x="191" y="2054"/>
                </a:cubicBezTo>
                <a:cubicBezTo>
                  <a:pt x="1" y="2269"/>
                  <a:pt x="24" y="2507"/>
                  <a:pt x="120" y="2757"/>
                </a:cubicBezTo>
                <a:cubicBezTo>
                  <a:pt x="132" y="2757"/>
                  <a:pt x="132" y="2745"/>
                  <a:pt x="143" y="2745"/>
                </a:cubicBezTo>
                <a:lnTo>
                  <a:pt x="143" y="2757"/>
                </a:lnTo>
                <a:lnTo>
                  <a:pt x="120" y="2757"/>
                </a:lnTo>
                <a:cubicBezTo>
                  <a:pt x="120" y="2781"/>
                  <a:pt x="132" y="2804"/>
                  <a:pt x="132" y="2828"/>
                </a:cubicBezTo>
                <a:cubicBezTo>
                  <a:pt x="155" y="2935"/>
                  <a:pt x="108" y="3054"/>
                  <a:pt x="191" y="3162"/>
                </a:cubicBezTo>
                <a:cubicBezTo>
                  <a:pt x="239" y="3245"/>
                  <a:pt x="143" y="3376"/>
                  <a:pt x="263" y="3435"/>
                </a:cubicBezTo>
                <a:cubicBezTo>
                  <a:pt x="310" y="3852"/>
                  <a:pt x="405" y="4257"/>
                  <a:pt x="584" y="4650"/>
                </a:cubicBezTo>
                <a:cubicBezTo>
                  <a:pt x="608" y="4852"/>
                  <a:pt x="608" y="5043"/>
                  <a:pt x="584" y="5257"/>
                </a:cubicBezTo>
                <a:cubicBezTo>
                  <a:pt x="524" y="5329"/>
                  <a:pt x="489" y="5424"/>
                  <a:pt x="560" y="5495"/>
                </a:cubicBezTo>
                <a:cubicBezTo>
                  <a:pt x="501" y="5757"/>
                  <a:pt x="501" y="6031"/>
                  <a:pt x="715" y="6257"/>
                </a:cubicBezTo>
                <a:cubicBezTo>
                  <a:pt x="715" y="6293"/>
                  <a:pt x="739" y="6329"/>
                  <a:pt x="786" y="6341"/>
                </a:cubicBezTo>
                <a:cubicBezTo>
                  <a:pt x="899" y="6542"/>
                  <a:pt x="1055" y="6574"/>
                  <a:pt x="1225" y="6574"/>
                </a:cubicBezTo>
                <a:cubicBezTo>
                  <a:pt x="1307" y="6574"/>
                  <a:pt x="1392" y="6567"/>
                  <a:pt x="1477" y="6567"/>
                </a:cubicBezTo>
                <a:cubicBezTo>
                  <a:pt x="1509" y="6594"/>
                  <a:pt x="1547" y="6601"/>
                  <a:pt x="1586" y="6601"/>
                </a:cubicBezTo>
                <a:cubicBezTo>
                  <a:pt x="1633" y="6601"/>
                  <a:pt x="1682" y="6591"/>
                  <a:pt x="1727" y="6591"/>
                </a:cubicBezTo>
                <a:cubicBezTo>
                  <a:pt x="2608" y="6567"/>
                  <a:pt x="3477" y="6531"/>
                  <a:pt x="4346" y="6412"/>
                </a:cubicBezTo>
                <a:cubicBezTo>
                  <a:pt x="4346" y="6406"/>
                  <a:pt x="4349" y="6403"/>
                  <a:pt x="4352" y="6400"/>
                </a:cubicBezTo>
                <a:lnTo>
                  <a:pt x="4352" y="6400"/>
                </a:lnTo>
                <a:lnTo>
                  <a:pt x="4346" y="6412"/>
                </a:lnTo>
                <a:cubicBezTo>
                  <a:pt x="4424" y="6466"/>
                  <a:pt x="4501" y="6477"/>
                  <a:pt x="4580" y="6477"/>
                </a:cubicBezTo>
                <a:cubicBezTo>
                  <a:pt x="4643" y="6477"/>
                  <a:pt x="4707" y="6470"/>
                  <a:pt x="4773" y="6470"/>
                </a:cubicBezTo>
                <a:cubicBezTo>
                  <a:pt x="4789" y="6470"/>
                  <a:pt x="4806" y="6470"/>
                  <a:pt x="4823" y="6472"/>
                </a:cubicBezTo>
                <a:cubicBezTo>
                  <a:pt x="5668" y="6495"/>
                  <a:pt x="6513" y="6495"/>
                  <a:pt x="7371" y="6507"/>
                </a:cubicBezTo>
                <a:cubicBezTo>
                  <a:pt x="7392" y="6508"/>
                  <a:pt x="7414" y="6509"/>
                  <a:pt x="7436" y="6509"/>
                </a:cubicBezTo>
                <a:cubicBezTo>
                  <a:pt x="7619" y="6509"/>
                  <a:pt x="7807" y="6479"/>
                  <a:pt x="7997" y="6479"/>
                </a:cubicBezTo>
                <a:cubicBezTo>
                  <a:pt x="8070" y="6479"/>
                  <a:pt x="8143" y="6483"/>
                  <a:pt x="8216" y="6495"/>
                </a:cubicBezTo>
                <a:cubicBezTo>
                  <a:pt x="8621" y="6567"/>
                  <a:pt x="9014" y="6567"/>
                  <a:pt x="9418" y="6579"/>
                </a:cubicBezTo>
                <a:cubicBezTo>
                  <a:pt x="9492" y="6607"/>
                  <a:pt x="9562" y="6619"/>
                  <a:pt x="9634" y="6619"/>
                </a:cubicBezTo>
                <a:cubicBezTo>
                  <a:pt x="9714" y="6619"/>
                  <a:pt x="9795" y="6604"/>
                  <a:pt x="9883" y="6579"/>
                </a:cubicBezTo>
                <a:cubicBezTo>
                  <a:pt x="9904" y="6572"/>
                  <a:pt x="9926" y="6569"/>
                  <a:pt x="9949" y="6569"/>
                </a:cubicBezTo>
                <a:cubicBezTo>
                  <a:pt x="10048" y="6569"/>
                  <a:pt x="10155" y="6622"/>
                  <a:pt x="10264" y="6622"/>
                </a:cubicBezTo>
                <a:cubicBezTo>
                  <a:pt x="10307" y="6622"/>
                  <a:pt x="10351" y="6614"/>
                  <a:pt x="10395" y="6591"/>
                </a:cubicBezTo>
                <a:cubicBezTo>
                  <a:pt x="10407" y="6591"/>
                  <a:pt x="10407" y="6579"/>
                  <a:pt x="10419" y="6567"/>
                </a:cubicBezTo>
                <a:cubicBezTo>
                  <a:pt x="10505" y="6582"/>
                  <a:pt x="10592" y="6587"/>
                  <a:pt x="10679" y="6587"/>
                </a:cubicBezTo>
                <a:cubicBezTo>
                  <a:pt x="10883" y="6587"/>
                  <a:pt x="11089" y="6559"/>
                  <a:pt x="11293" y="6559"/>
                </a:cubicBezTo>
                <a:cubicBezTo>
                  <a:pt x="11351" y="6559"/>
                  <a:pt x="11409" y="6561"/>
                  <a:pt x="11466" y="6567"/>
                </a:cubicBezTo>
                <a:lnTo>
                  <a:pt x="12216" y="6567"/>
                </a:lnTo>
                <a:cubicBezTo>
                  <a:pt x="12270" y="6602"/>
                  <a:pt x="12324" y="6620"/>
                  <a:pt x="12379" y="6620"/>
                </a:cubicBezTo>
                <a:cubicBezTo>
                  <a:pt x="12434" y="6620"/>
                  <a:pt x="12490" y="6602"/>
                  <a:pt x="12550" y="6567"/>
                </a:cubicBezTo>
                <a:lnTo>
                  <a:pt x="12609" y="6567"/>
                </a:lnTo>
                <a:cubicBezTo>
                  <a:pt x="12693" y="6632"/>
                  <a:pt x="12782" y="6650"/>
                  <a:pt x="12873" y="6650"/>
                </a:cubicBezTo>
                <a:cubicBezTo>
                  <a:pt x="12963" y="6650"/>
                  <a:pt x="13056" y="6632"/>
                  <a:pt x="13145" y="6626"/>
                </a:cubicBezTo>
                <a:cubicBezTo>
                  <a:pt x="13169" y="6626"/>
                  <a:pt x="13193" y="6638"/>
                  <a:pt x="13217" y="6638"/>
                </a:cubicBezTo>
                <a:cubicBezTo>
                  <a:pt x="13356" y="6610"/>
                  <a:pt x="13495" y="6599"/>
                  <a:pt x="13635" y="6599"/>
                </a:cubicBezTo>
                <a:cubicBezTo>
                  <a:pt x="13734" y="6599"/>
                  <a:pt x="13832" y="6605"/>
                  <a:pt x="13931" y="6614"/>
                </a:cubicBezTo>
                <a:cubicBezTo>
                  <a:pt x="13980" y="6619"/>
                  <a:pt x="14035" y="6623"/>
                  <a:pt x="14091" y="6623"/>
                </a:cubicBezTo>
                <a:cubicBezTo>
                  <a:pt x="14183" y="6623"/>
                  <a:pt x="14278" y="6611"/>
                  <a:pt x="14360" y="6567"/>
                </a:cubicBezTo>
                <a:lnTo>
                  <a:pt x="14395" y="6567"/>
                </a:lnTo>
                <a:lnTo>
                  <a:pt x="14419" y="6555"/>
                </a:lnTo>
                <a:cubicBezTo>
                  <a:pt x="14629" y="6599"/>
                  <a:pt x="14842" y="6618"/>
                  <a:pt x="15054" y="6618"/>
                </a:cubicBezTo>
                <a:cubicBezTo>
                  <a:pt x="15298" y="6618"/>
                  <a:pt x="15541" y="6593"/>
                  <a:pt x="15776" y="6555"/>
                </a:cubicBezTo>
                <a:cubicBezTo>
                  <a:pt x="15924" y="6576"/>
                  <a:pt x="16071" y="6601"/>
                  <a:pt x="16222" y="6601"/>
                </a:cubicBezTo>
                <a:cubicBezTo>
                  <a:pt x="16326" y="6601"/>
                  <a:pt x="16431" y="6589"/>
                  <a:pt x="16538" y="6555"/>
                </a:cubicBezTo>
                <a:cubicBezTo>
                  <a:pt x="16569" y="6586"/>
                  <a:pt x="16597" y="6604"/>
                  <a:pt x="16625" y="6604"/>
                </a:cubicBezTo>
                <a:cubicBezTo>
                  <a:pt x="16651" y="6604"/>
                  <a:pt x="16677" y="6589"/>
                  <a:pt x="16705" y="6555"/>
                </a:cubicBezTo>
                <a:lnTo>
                  <a:pt x="16765" y="6555"/>
                </a:lnTo>
                <a:cubicBezTo>
                  <a:pt x="16788" y="6567"/>
                  <a:pt x="16800" y="6567"/>
                  <a:pt x="16824" y="6567"/>
                </a:cubicBezTo>
                <a:cubicBezTo>
                  <a:pt x="16911" y="6580"/>
                  <a:pt x="17001" y="6597"/>
                  <a:pt x="17090" y="6597"/>
                </a:cubicBezTo>
                <a:cubicBezTo>
                  <a:pt x="17161" y="6597"/>
                  <a:pt x="17232" y="6586"/>
                  <a:pt x="17300" y="6555"/>
                </a:cubicBezTo>
                <a:cubicBezTo>
                  <a:pt x="17389" y="6565"/>
                  <a:pt x="17480" y="6571"/>
                  <a:pt x="17573" y="6571"/>
                </a:cubicBezTo>
                <a:cubicBezTo>
                  <a:pt x="17704" y="6571"/>
                  <a:pt x="17840" y="6559"/>
                  <a:pt x="17979" y="6531"/>
                </a:cubicBezTo>
                <a:cubicBezTo>
                  <a:pt x="18400" y="6531"/>
                  <a:pt x="18820" y="6552"/>
                  <a:pt x="19241" y="6552"/>
                </a:cubicBezTo>
                <a:cubicBezTo>
                  <a:pt x="19451" y="6552"/>
                  <a:pt x="19662" y="6547"/>
                  <a:pt x="19872" y="6531"/>
                </a:cubicBezTo>
                <a:cubicBezTo>
                  <a:pt x="20055" y="6578"/>
                  <a:pt x="20238" y="6594"/>
                  <a:pt x="20422" y="6594"/>
                </a:cubicBezTo>
                <a:cubicBezTo>
                  <a:pt x="20813" y="6594"/>
                  <a:pt x="21205" y="6521"/>
                  <a:pt x="21597" y="6521"/>
                </a:cubicBezTo>
                <a:cubicBezTo>
                  <a:pt x="21677" y="6521"/>
                  <a:pt x="21757" y="6524"/>
                  <a:pt x="21837" y="6531"/>
                </a:cubicBezTo>
                <a:cubicBezTo>
                  <a:pt x="21980" y="6607"/>
                  <a:pt x="22119" y="6625"/>
                  <a:pt x="22262" y="6625"/>
                </a:cubicBezTo>
                <a:cubicBezTo>
                  <a:pt x="22345" y="6625"/>
                  <a:pt x="22428" y="6619"/>
                  <a:pt x="22515" y="6614"/>
                </a:cubicBezTo>
                <a:cubicBezTo>
                  <a:pt x="22557" y="6603"/>
                  <a:pt x="22598" y="6598"/>
                  <a:pt x="22639" y="6598"/>
                </a:cubicBezTo>
                <a:cubicBezTo>
                  <a:pt x="22758" y="6598"/>
                  <a:pt x="22873" y="6636"/>
                  <a:pt x="22992" y="6636"/>
                </a:cubicBezTo>
                <a:cubicBezTo>
                  <a:pt x="23039" y="6636"/>
                  <a:pt x="23086" y="6631"/>
                  <a:pt x="23134" y="6614"/>
                </a:cubicBezTo>
                <a:cubicBezTo>
                  <a:pt x="23452" y="6614"/>
                  <a:pt x="23769" y="6620"/>
                  <a:pt x="24087" y="6620"/>
                </a:cubicBezTo>
                <a:cubicBezTo>
                  <a:pt x="24246" y="6620"/>
                  <a:pt x="24404" y="6618"/>
                  <a:pt x="24563" y="6614"/>
                </a:cubicBezTo>
                <a:cubicBezTo>
                  <a:pt x="24581" y="6613"/>
                  <a:pt x="24598" y="6612"/>
                  <a:pt x="24615" y="6612"/>
                </a:cubicBezTo>
                <a:cubicBezTo>
                  <a:pt x="24761" y="6612"/>
                  <a:pt x="24900" y="6668"/>
                  <a:pt x="25041" y="6668"/>
                </a:cubicBezTo>
                <a:cubicBezTo>
                  <a:pt x="25111" y="6668"/>
                  <a:pt x="25181" y="6654"/>
                  <a:pt x="25254" y="6614"/>
                </a:cubicBezTo>
                <a:cubicBezTo>
                  <a:pt x="25674" y="6678"/>
                  <a:pt x="26090" y="6688"/>
                  <a:pt x="26510" y="6688"/>
                </a:cubicBezTo>
                <a:cubicBezTo>
                  <a:pt x="26721" y="6688"/>
                  <a:pt x="26933" y="6686"/>
                  <a:pt x="27147" y="6686"/>
                </a:cubicBezTo>
                <a:cubicBezTo>
                  <a:pt x="27282" y="6702"/>
                  <a:pt x="27415" y="6710"/>
                  <a:pt x="27547" y="6710"/>
                </a:cubicBezTo>
                <a:cubicBezTo>
                  <a:pt x="27800" y="6710"/>
                  <a:pt x="28047" y="6681"/>
                  <a:pt x="28290" y="6626"/>
                </a:cubicBezTo>
                <a:cubicBezTo>
                  <a:pt x="28381" y="6663"/>
                  <a:pt x="28472" y="6678"/>
                  <a:pt x="28563" y="6678"/>
                </a:cubicBezTo>
                <a:cubicBezTo>
                  <a:pt x="28591" y="6678"/>
                  <a:pt x="28619" y="6677"/>
                  <a:pt x="28647" y="6674"/>
                </a:cubicBezTo>
                <a:cubicBezTo>
                  <a:pt x="28856" y="6661"/>
                  <a:pt x="29065" y="6651"/>
                  <a:pt x="29272" y="6651"/>
                </a:cubicBezTo>
                <a:cubicBezTo>
                  <a:pt x="29442" y="6651"/>
                  <a:pt x="29611" y="6658"/>
                  <a:pt x="29778" y="6674"/>
                </a:cubicBezTo>
                <a:cubicBezTo>
                  <a:pt x="29802" y="6686"/>
                  <a:pt x="29829" y="6692"/>
                  <a:pt x="29855" y="6692"/>
                </a:cubicBezTo>
                <a:cubicBezTo>
                  <a:pt x="29882" y="6692"/>
                  <a:pt x="29909" y="6686"/>
                  <a:pt x="29933" y="6674"/>
                </a:cubicBezTo>
                <a:cubicBezTo>
                  <a:pt x="30040" y="6674"/>
                  <a:pt x="30135" y="6686"/>
                  <a:pt x="30231" y="6686"/>
                </a:cubicBezTo>
                <a:cubicBezTo>
                  <a:pt x="30391" y="6728"/>
                  <a:pt x="30555" y="6733"/>
                  <a:pt x="30719" y="6733"/>
                </a:cubicBezTo>
                <a:cubicBezTo>
                  <a:pt x="30784" y="6733"/>
                  <a:pt x="30850" y="6733"/>
                  <a:pt x="30915" y="6733"/>
                </a:cubicBezTo>
                <a:cubicBezTo>
                  <a:pt x="31013" y="6733"/>
                  <a:pt x="31110" y="6735"/>
                  <a:pt x="31207" y="6745"/>
                </a:cubicBezTo>
                <a:cubicBezTo>
                  <a:pt x="31512" y="6745"/>
                  <a:pt x="31816" y="6706"/>
                  <a:pt x="32121" y="6706"/>
                </a:cubicBezTo>
                <a:cubicBezTo>
                  <a:pt x="32293" y="6706"/>
                  <a:pt x="32464" y="6719"/>
                  <a:pt x="32636" y="6757"/>
                </a:cubicBezTo>
                <a:cubicBezTo>
                  <a:pt x="32659" y="6745"/>
                  <a:pt x="32659" y="6733"/>
                  <a:pt x="32671" y="6733"/>
                </a:cubicBezTo>
                <a:cubicBezTo>
                  <a:pt x="32671" y="6733"/>
                  <a:pt x="32671" y="6745"/>
                  <a:pt x="32683" y="6745"/>
                </a:cubicBezTo>
                <a:cubicBezTo>
                  <a:pt x="32671" y="6757"/>
                  <a:pt x="32659" y="6757"/>
                  <a:pt x="32636" y="6769"/>
                </a:cubicBezTo>
                <a:cubicBezTo>
                  <a:pt x="32773" y="6823"/>
                  <a:pt x="32912" y="6844"/>
                  <a:pt x="33052" y="6844"/>
                </a:cubicBezTo>
                <a:cubicBezTo>
                  <a:pt x="33192" y="6844"/>
                  <a:pt x="33332" y="6823"/>
                  <a:pt x="33469" y="6793"/>
                </a:cubicBezTo>
                <a:cubicBezTo>
                  <a:pt x="33530" y="6830"/>
                  <a:pt x="33589" y="6843"/>
                  <a:pt x="33648" y="6843"/>
                </a:cubicBezTo>
                <a:cubicBezTo>
                  <a:pt x="33787" y="6843"/>
                  <a:pt x="33921" y="6769"/>
                  <a:pt x="34066" y="6769"/>
                </a:cubicBezTo>
                <a:cubicBezTo>
                  <a:pt x="34073" y="6769"/>
                  <a:pt x="34081" y="6769"/>
                  <a:pt x="34088" y="6769"/>
                </a:cubicBezTo>
                <a:cubicBezTo>
                  <a:pt x="34291" y="6829"/>
                  <a:pt x="34505" y="6829"/>
                  <a:pt x="34707" y="6853"/>
                </a:cubicBezTo>
                <a:cubicBezTo>
                  <a:pt x="34746" y="6855"/>
                  <a:pt x="34785" y="6856"/>
                  <a:pt x="34824" y="6856"/>
                </a:cubicBezTo>
                <a:cubicBezTo>
                  <a:pt x="35192" y="6856"/>
                  <a:pt x="35553" y="6768"/>
                  <a:pt x="35930" y="6768"/>
                </a:cubicBezTo>
                <a:cubicBezTo>
                  <a:pt x="35951" y="6768"/>
                  <a:pt x="35972" y="6769"/>
                  <a:pt x="35993" y="6769"/>
                </a:cubicBezTo>
                <a:cubicBezTo>
                  <a:pt x="36029" y="6769"/>
                  <a:pt x="36077" y="6793"/>
                  <a:pt x="36124" y="6793"/>
                </a:cubicBezTo>
                <a:cubicBezTo>
                  <a:pt x="36243" y="6864"/>
                  <a:pt x="36374" y="6853"/>
                  <a:pt x="36529" y="6864"/>
                </a:cubicBezTo>
                <a:cubicBezTo>
                  <a:pt x="36568" y="6866"/>
                  <a:pt x="36607" y="6867"/>
                  <a:pt x="36646" y="6867"/>
                </a:cubicBezTo>
                <a:cubicBezTo>
                  <a:pt x="37036" y="6867"/>
                  <a:pt x="37432" y="6783"/>
                  <a:pt x="37823" y="6783"/>
                </a:cubicBezTo>
                <a:cubicBezTo>
                  <a:pt x="37896" y="6783"/>
                  <a:pt x="37969" y="6786"/>
                  <a:pt x="38041" y="6793"/>
                </a:cubicBezTo>
                <a:lnTo>
                  <a:pt x="38077" y="6805"/>
                </a:lnTo>
                <a:lnTo>
                  <a:pt x="38101" y="6793"/>
                </a:lnTo>
                <a:cubicBezTo>
                  <a:pt x="38118" y="6797"/>
                  <a:pt x="38135" y="6798"/>
                  <a:pt x="38152" y="6798"/>
                </a:cubicBezTo>
                <a:cubicBezTo>
                  <a:pt x="38283" y="6798"/>
                  <a:pt x="38396" y="6695"/>
                  <a:pt x="38529" y="6695"/>
                </a:cubicBezTo>
                <a:cubicBezTo>
                  <a:pt x="38541" y="6695"/>
                  <a:pt x="38553" y="6696"/>
                  <a:pt x="38565" y="6698"/>
                </a:cubicBezTo>
                <a:cubicBezTo>
                  <a:pt x="38634" y="6744"/>
                  <a:pt x="38698" y="6770"/>
                  <a:pt x="38764" y="6770"/>
                </a:cubicBezTo>
                <a:cubicBezTo>
                  <a:pt x="38800" y="6770"/>
                  <a:pt x="38837" y="6762"/>
                  <a:pt x="38874" y="6745"/>
                </a:cubicBezTo>
                <a:cubicBezTo>
                  <a:pt x="38996" y="6705"/>
                  <a:pt x="39113" y="6691"/>
                  <a:pt x="39231" y="6691"/>
                </a:cubicBezTo>
                <a:cubicBezTo>
                  <a:pt x="39322" y="6691"/>
                  <a:pt x="39412" y="6699"/>
                  <a:pt x="39506" y="6710"/>
                </a:cubicBezTo>
                <a:cubicBezTo>
                  <a:pt x="39529" y="6716"/>
                  <a:pt x="39555" y="6718"/>
                  <a:pt x="39581" y="6718"/>
                </a:cubicBezTo>
                <a:cubicBezTo>
                  <a:pt x="39660" y="6718"/>
                  <a:pt x="39750" y="6698"/>
                  <a:pt x="39839" y="6698"/>
                </a:cubicBezTo>
                <a:cubicBezTo>
                  <a:pt x="39895" y="6708"/>
                  <a:pt x="39949" y="6712"/>
                  <a:pt x="40001" y="6712"/>
                </a:cubicBezTo>
                <a:cubicBezTo>
                  <a:pt x="40141" y="6712"/>
                  <a:pt x="40272" y="6681"/>
                  <a:pt x="40410" y="6638"/>
                </a:cubicBezTo>
                <a:cubicBezTo>
                  <a:pt x="40577" y="6591"/>
                  <a:pt x="40768" y="6591"/>
                  <a:pt x="40839" y="6400"/>
                </a:cubicBezTo>
                <a:cubicBezTo>
                  <a:pt x="41256" y="6055"/>
                  <a:pt x="41351" y="5614"/>
                  <a:pt x="41291" y="5102"/>
                </a:cubicBezTo>
                <a:cubicBezTo>
                  <a:pt x="41303" y="4995"/>
                  <a:pt x="41387" y="4900"/>
                  <a:pt x="41291" y="4793"/>
                </a:cubicBezTo>
                <a:lnTo>
                  <a:pt x="41291" y="4733"/>
                </a:lnTo>
                <a:cubicBezTo>
                  <a:pt x="41422" y="4614"/>
                  <a:pt x="41351" y="4436"/>
                  <a:pt x="41375" y="4281"/>
                </a:cubicBezTo>
                <a:cubicBezTo>
                  <a:pt x="41482" y="4174"/>
                  <a:pt x="41387" y="4019"/>
                  <a:pt x="41470" y="3900"/>
                </a:cubicBezTo>
                <a:cubicBezTo>
                  <a:pt x="41839" y="3805"/>
                  <a:pt x="41720" y="3352"/>
                  <a:pt x="42018" y="3185"/>
                </a:cubicBezTo>
                <a:cubicBezTo>
                  <a:pt x="41911" y="3078"/>
                  <a:pt x="41863" y="2995"/>
                  <a:pt x="41851" y="2947"/>
                </a:cubicBezTo>
                <a:cubicBezTo>
                  <a:pt x="41827" y="2876"/>
                  <a:pt x="41780" y="2828"/>
                  <a:pt x="41708" y="2804"/>
                </a:cubicBezTo>
                <a:cubicBezTo>
                  <a:pt x="41649" y="2662"/>
                  <a:pt x="41553" y="2542"/>
                  <a:pt x="41541" y="2400"/>
                </a:cubicBezTo>
                <a:cubicBezTo>
                  <a:pt x="41530" y="2102"/>
                  <a:pt x="41494" y="1816"/>
                  <a:pt x="41482" y="1519"/>
                </a:cubicBezTo>
                <a:cubicBezTo>
                  <a:pt x="41649" y="1257"/>
                  <a:pt x="41494" y="971"/>
                  <a:pt x="41470" y="697"/>
                </a:cubicBezTo>
                <a:cubicBezTo>
                  <a:pt x="41315" y="495"/>
                  <a:pt x="41149" y="280"/>
                  <a:pt x="40875" y="245"/>
                </a:cubicBezTo>
                <a:cubicBezTo>
                  <a:pt x="40815" y="197"/>
                  <a:pt x="40732" y="161"/>
                  <a:pt x="40649" y="161"/>
                </a:cubicBezTo>
                <a:cubicBezTo>
                  <a:pt x="40518" y="131"/>
                  <a:pt x="40397" y="84"/>
                  <a:pt x="40262" y="84"/>
                </a:cubicBezTo>
                <a:cubicBezTo>
                  <a:pt x="40237" y="84"/>
                  <a:pt x="40211" y="86"/>
                  <a:pt x="40184" y="90"/>
                </a:cubicBezTo>
                <a:cubicBezTo>
                  <a:pt x="40148" y="90"/>
                  <a:pt x="40137" y="78"/>
                  <a:pt x="40113" y="78"/>
                </a:cubicBezTo>
                <a:cubicBezTo>
                  <a:pt x="40090" y="27"/>
                  <a:pt x="40062" y="14"/>
                  <a:pt x="40033" y="14"/>
                </a:cubicBezTo>
                <a:cubicBezTo>
                  <a:pt x="40000" y="14"/>
                  <a:pt x="39965" y="30"/>
                  <a:pt x="39934" y="30"/>
                </a:cubicBezTo>
                <a:cubicBezTo>
                  <a:pt x="39779" y="30"/>
                  <a:pt x="39672" y="161"/>
                  <a:pt x="39517" y="161"/>
                </a:cubicBezTo>
                <a:cubicBezTo>
                  <a:pt x="39434" y="78"/>
                  <a:pt x="39336" y="60"/>
                  <a:pt x="39236" y="60"/>
                </a:cubicBezTo>
                <a:cubicBezTo>
                  <a:pt x="39161" y="60"/>
                  <a:pt x="39086" y="70"/>
                  <a:pt x="39015" y="70"/>
                </a:cubicBezTo>
                <a:cubicBezTo>
                  <a:pt x="38991" y="70"/>
                  <a:pt x="38968" y="69"/>
                  <a:pt x="38946" y="66"/>
                </a:cubicBezTo>
                <a:cubicBezTo>
                  <a:pt x="38761" y="36"/>
                  <a:pt x="38577" y="15"/>
                  <a:pt x="38394" y="15"/>
                </a:cubicBezTo>
                <a:cubicBezTo>
                  <a:pt x="38211" y="15"/>
                  <a:pt x="38029" y="36"/>
                  <a:pt x="37851" y="90"/>
                </a:cubicBezTo>
                <a:cubicBezTo>
                  <a:pt x="37789" y="76"/>
                  <a:pt x="37735" y="62"/>
                  <a:pt x="37680" y="62"/>
                </a:cubicBezTo>
                <a:cubicBezTo>
                  <a:pt x="37639" y="62"/>
                  <a:pt x="37598" y="70"/>
                  <a:pt x="37553" y="90"/>
                </a:cubicBezTo>
                <a:lnTo>
                  <a:pt x="37481" y="90"/>
                </a:lnTo>
                <a:cubicBezTo>
                  <a:pt x="37430" y="88"/>
                  <a:pt x="37378" y="87"/>
                  <a:pt x="37326" y="87"/>
                </a:cubicBezTo>
                <a:cubicBezTo>
                  <a:pt x="37246" y="87"/>
                  <a:pt x="37167" y="89"/>
                  <a:pt x="37088" y="89"/>
                </a:cubicBezTo>
                <a:cubicBezTo>
                  <a:pt x="36921" y="89"/>
                  <a:pt x="36755" y="82"/>
                  <a:pt x="36588" y="42"/>
                </a:cubicBezTo>
                <a:cubicBezTo>
                  <a:pt x="36490" y="15"/>
                  <a:pt x="36387" y="0"/>
                  <a:pt x="36286" y="0"/>
                </a:cubicBezTo>
                <a:close/>
              </a:path>
            </a:pathLst>
          </a:custGeom>
          <a:solidFill>
            <a:srgbClr val="D4978B">
              <a:lumMod val="7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84542D"/>
              </a:solidFill>
              <a:effectLst/>
              <a:uLnTx/>
              <a:uFillTx/>
              <a:latin typeface="Amatic SC"/>
              <a:cs typeface="Surafont Sanukchang"/>
            </a:endParaRPr>
          </a:p>
        </p:txBody>
      </p:sp>
      <p:sp>
        <p:nvSpPr>
          <p:cNvPr id="10" name="Rectangle 10">
            <a:extLst>
              <a:ext uri="{FF2B5EF4-FFF2-40B4-BE49-F238E27FC236}">
                <a16:creationId xmlns:a16="http://schemas.microsoft.com/office/drawing/2014/main" id="{B213B5CB-035B-43CF-B0FD-B3526CD3B8CB}"/>
              </a:ext>
            </a:extLst>
          </p:cNvPr>
          <p:cNvSpPr txBox="1">
            <a:spLocks/>
          </p:cNvSpPr>
          <p:nvPr/>
        </p:nvSpPr>
        <p:spPr bwMode="auto">
          <a:xfrm>
            <a:off x="1295581" y="929421"/>
            <a:ext cx="9222510" cy="58185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vert="horz" lIns="72248" tIns="72248" rIns="72248" bIns="7224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 w="0"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สรุป</a:t>
            </a:r>
            <a:r>
              <a:rPr kumimoji="0" lang="th-TH" sz="3200" b="1" i="0" u="none" strike="noStrike" kern="1200" cap="none" spc="0" normalizeH="0" baseline="0" noProof="0" dirty="0" err="1">
                <a:ln w="0"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ควา</a:t>
            </a:r>
            <a:r>
              <a:rPr kumimoji="0" lang="th-TH" sz="3200" b="1" i="0" u="none" strike="noStrike" kern="1200" cap="none" spc="0" normalizeH="0" baseline="0" noProof="0" dirty="0">
                <a:ln w="0"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มร</a:t>
            </a:r>
            <a:r>
              <a:rPr lang="th-TH" sz="3200" b="1" dirty="0" err="1">
                <a:ln w="0"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ู้</a:t>
            </a:r>
            <a:r>
              <a:rPr lang="th-TH" sz="3200" b="1" dirty="0">
                <a:ln w="0"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เรื่อง</a:t>
            </a:r>
            <a:r>
              <a:rPr kumimoji="0" lang="th-TH" sz="3200" b="1" i="0" u="none" strike="noStrike" kern="1200" cap="none" spc="0" normalizeH="0" baseline="0" noProof="0" dirty="0">
                <a:ln w="0"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 การเตรียม ประกอบ จัด ตกแต่งอาหาร</a:t>
            </a:r>
            <a:endParaRPr kumimoji="0" lang="th-TH" sz="600" b="1" i="0" u="none" strike="noStrike" kern="1200" cap="none" spc="0" normalizeH="0" baseline="0" noProof="0" dirty="0">
              <a:ln w="0"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Google Shape;857;p55">
            <a:extLst>
              <a:ext uri="{FF2B5EF4-FFF2-40B4-BE49-F238E27FC236}">
                <a16:creationId xmlns:a16="http://schemas.microsoft.com/office/drawing/2014/main" id="{5949F577-5DDA-4880-AF97-019832662E43}"/>
              </a:ext>
            </a:extLst>
          </p:cNvPr>
          <p:cNvSpPr/>
          <p:nvPr/>
        </p:nvSpPr>
        <p:spPr>
          <a:xfrm>
            <a:off x="1290116" y="2216946"/>
            <a:ext cx="9227975" cy="3301065"/>
          </a:xfrm>
          <a:custGeom>
            <a:avLst/>
            <a:gdLst/>
            <a:ahLst/>
            <a:cxnLst/>
            <a:rect l="l" t="t" r="r" b="b"/>
            <a:pathLst>
              <a:path w="42018" h="6868" extrusionOk="0">
                <a:moveTo>
                  <a:pt x="9776" y="364"/>
                </a:moveTo>
                <a:cubicBezTo>
                  <a:pt x="9785" y="365"/>
                  <a:pt x="9795" y="367"/>
                  <a:pt x="9811" y="376"/>
                </a:cubicBezTo>
                <a:cubicBezTo>
                  <a:pt x="9811" y="387"/>
                  <a:pt x="9788" y="387"/>
                  <a:pt x="9788" y="387"/>
                </a:cubicBezTo>
                <a:cubicBezTo>
                  <a:pt x="9788" y="376"/>
                  <a:pt x="9776" y="376"/>
                  <a:pt x="9776" y="364"/>
                </a:cubicBezTo>
                <a:close/>
                <a:moveTo>
                  <a:pt x="3703" y="459"/>
                </a:moveTo>
                <a:cubicBezTo>
                  <a:pt x="3703" y="483"/>
                  <a:pt x="3692" y="483"/>
                  <a:pt x="3692" y="483"/>
                </a:cubicBezTo>
                <a:cubicBezTo>
                  <a:pt x="3692" y="483"/>
                  <a:pt x="3692" y="459"/>
                  <a:pt x="3680" y="459"/>
                </a:cubicBezTo>
                <a:close/>
                <a:moveTo>
                  <a:pt x="12276" y="637"/>
                </a:moveTo>
                <a:cubicBezTo>
                  <a:pt x="12264" y="661"/>
                  <a:pt x="12264" y="673"/>
                  <a:pt x="12264" y="673"/>
                </a:cubicBezTo>
                <a:cubicBezTo>
                  <a:pt x="12264" y="661"/>
                  <a:pt x="12264" y="637"/>
                  <a:pt x="12276" y="637"/>
                </a:cubicBezTo>
                <a:close/>
                <a:moveTo>
                  <a:pt x="13026" y="816"/>
                </a:moveTo>
                <a:lnTo>
                  <a:pt x="13038" y="840"/>
                </a:lnTo>
                <a:cubicBezTo>
                  <a:pt x="13026" y="840"/>
                  <a:pt x="13026" y="840"/>
                  <a:pt x="13026" y="816"/>
                </a:cubicBezTo>
                <a:close/>
                <a:moveTo>
                  <a:pt x="27683" y="899"/>
                </a:moveTo>
                <a:cubicBezTo>
                  <a:pt x="27683" y="923"/>
                  <a:pt x="27671" y="923"/>
                  <a:pt x="27659" y="935"/>
                </a:cubicBezTo>
                <a:cubicBezTo>
                  <a:pt x="27659" y="923"/>
                  <a:pt x="27671" y="911"/>
                  <a:pt x="27683" y="899"/>
                </a:cubicBezTo>
                <a:close/>
                <a:moveTo>
                  <a:pt x="751" y="1209"/>
                </a:moveTo>
                <a:lnTo>
                  <a:pt x="751" y="1280"/>
                </a:lnTo>
                <a:cubicBezTo>
                  <a:pt x="727" y="1257"/>
                  <a:pt x="727" y="1233"/>
                  <a:pt x="751" y="1209"/>
                </a:cubicBezTo>
                <a:close/>
                <a:moveTo>
                  <a:pt x="11142" y="1408"/>
                </a:moveTo>
                <a:cubicBezTo>
                  <a:pt x="11149" y="1410"/>
                  <a:pt x="11158" y="1411"/>
                  <a:pt x="11169" y="1411"/>
                </a:cubicBezTo>
                <a:lnTo>
                  <a:pt x="11145" y="1411"/>
                </a:lnTo>
                <a:cubicBezTo>
                  <a:pt x="11144" y="1410"/>
                  <a:pt x="11143" y="1409"/>
                  <a:pt x="11142" y="1408"/>
                </a:cubicBezTo>
                <a:close/>
                <a:moveTo>
                  <a:pt x="30650" y="1442"/>
                </a:moveTo>
                <a:cubicBezTo>
                  <a:pt x="30653" y="1442"/>
                  <a:pt x="30655" y="1443"/>
                  <a:pt x="30659" y="1447"/>
                </a:cubicBezTo>
                <a:lnTo>
                  <a:pt x="30623" y="1447"/>
                </a:lnTo>
                <a:cubicBezTo>
                  <a:pt x="30639" y="1447"/>
                  <a:pt x="30645" y="1442"/>
                  <a:pt x="30650" y="1442"/>
                </a:cubicBezTo>
                <a:close/>
                <a:moveTo>
                  <a:pt x="29457" y="1519"/>
                </a:moveTo>
                <a:lnTo>
                  <a:pt x="29445" y="1530"/>
                </a:lnTo>
                <a:cubicBezTo>
                  <a:pt x="29445" y="1519"/>
                  <a:pt x="29457" y="1519"/>
                  <a:pt x="29457" y="1519"/>
                </a:cubicBezTo>
                <a:close/>
                <a:moveTo>
                  <a:pt x="21658" y="1685"/>
                </a:moveTo>
                <a:lnTo>
                  <a:pt x="21658" y="1685"/>
                </a:lnTo>
                <a:cubicBezTo>
                  <a:pt x="21634" y="1697"/>
                  <a:pt x="21634" y="1709"/>
                  <a:pt x="21622" y="1709"/>
                </a:cubicBezTo>
                <a:cubicBezTo>
                  <a:pt x="21622" y="1697"/>
                  <a:pt x="21634" y="1697"/>
                  <a:pt x="21658" y="1685"/>
                </a:cubicBezTo>
                <a:close/>
                <a:moveTo>
                  <a:pt x="25135" y="2114"/>
                </a:moveTo>
                <a:cubicBezTo>
                  <a:pt x="25151" y="2114"/>
                  <a:pt x="25156" y="2119"/>
                  <a:pt x="25151" y="2119"/>
                </a:cubicBezTo>
                <a:cubicBezTo>
                  <a:pt x="25148" y="2119"/>
                  <a:pt x="25143" y="2118"/>
                  <a:pt x="25135" y="2114"/>
                </a:cubicBezTo>
                <a:close/>
                <a:moveTo>
                  <a:pt x="36323" y="2139"/>
                </a:moveTo>
                <a:cubicBezTo>
                  <a:pt x="36325" y="2139"/>
                  <a:pt x="36323" y="2150"/>
                  <a:pt x="36315" y="2150"/>
                </a:cubicBezTo>
                <a:cubicBezTo>
                  <a:pt x="36319" y="2142"/>
                  <a:pt x="36321" y="2139"/>
                  <a:pt x="36323" y="2139"/>
                </a:cubicBezTo>
                <a:close/>
                <a:moveTo>
                  <a:pt x="31258" y="2347"/>
                </a:moveTo>
                <a:cubicBezTo>
                  <a:pt x="31260" y="2347"/>
                  <a:pt x="31262" y="2348"/>
                  <a:pt x="31266" y="2352"/>
                </a:cubicBezTo>
                <a:cubicBezTo>
                  <a:pt x="31258" y="2352"/>
                  <a:pt x="31256" y="2347"/>
                  <a:pt x="31258" y="2347"/>
                </a:cubicBezTo>
                <a:close/>
                <a:moveTo>
                  <a:pt x="31262" y="2343"/>
                </a:moveTo>
                <a:cubicBezTo>
                  <a:pt x="31263" y="2343"/>
                  <a:pt x="31266" y="2346"/>
                  <a:pt x="31266" y="2352"/>
                </a:cubicBezTo>
                <a:cubicBezTo>
                  <a:pt x="31260" y="2346"/>
                  <a:pt x="31260" y="2343"/>
                  <a:pt x="31262" y="2343"/>
                </a:cubicBezTo>
                <a:close/>
                <a:moveTo>
                  <a:pt x="21610" y="2364"/>
                </a:moveTo>
                <a:cubicBezTo>
                  <a:pt x="21610" y="2388"/>
                  <a:pt x="21610" y="2388"/>
                  <a:pt x="21599" y="2400"/>
                </a:cubicBezTo>
                <a:cubicBezTo>
                  <a:pt x="21610" y="2388"/>
                  <a:pt x="21610" y="2364"/>
                  <a:pt x="21610" y="2364"/>
                </a:cubicBezTo>
                <a:close/>
                <a:moveTo>
                  <a:pt x="29695" y="2388"/>
                </a:moveTo>
                <a:lnTo>
                  <a:pt x="29695" y="2388"/>
                </a:lnTo>
                <a:cubicBezTo>
                  <a:pt x="29707" y="2400"/>
                  <a:pt x="29695" y="2412"/>
                  <a:pt x="29671" y="2423"/>
                </a:cubicBezTo>
                <a:cubicBezTo>
                  <a:pt x="29671" y="2412"/>
                  <a:pt x="29695" y="2400"/>
                  <a:pt x="29695" y="2388"/>
                </a:cubicBezTo>
                <a:close/>
                <a:moveTo>
                  <a:pt x="30516" y="2412"/>
                </a:moveTo>
                <a:lnTo>
                  <a:pt x="30492" y="2423"/>
                </a:lnTo>
                <a:cubicBezTo>
                  <a:pt x="30492" y="2412"/>
                  <a:pt x="30516" y="2412"/>
                  <a:pt x="30516" y="2412"/>
                </a:cubicBezTo>
                <a:close/>
                <a:moveTo>
                  <a:pt x="274" y="2578"/>
                </a:moveTo>
                <a:cubicBezTo>
                  <a:pt x="286" y="2578"/>
                  <a:pt x="286" y="2590"/>
                  <a:pt x="286" y="2590"/>
                </a:cubicBezTo>
                <a:lnTo>
                  <a:pt x="274" y="2578"/>
                </a:lnTo>
                <a:close/>
                <a:moveTo>
                  <a:pt x="13586" y="2566"/>
                </a:moveTo>
                <a:cubicBezTo>
                  <a:pt x="13574" y="2578"/>
                  <a:pt x="13574" y="2578"/>
                  <a:pt x="13574" y="2590"/>
                </a:cubicBezTo>
                <a:lnTo>
                  <a:pt x="13574" y="2566"/>
                </a:lnTo>
                <a:close/>
                <a:moveTo>
                  <a:pt x="9621" y="2804"/>
                </a:moveTo>
                <a:cubicBezTo>
                  <a:pt x="9621" y="2816"/>
                  <a:pt x="9621" y="2828"/>
                  <a:pt x="9585" y="2840"/>
                </a:cubicBezTo>
                <a:cubicBezTo>
                  <a:pt x="9597" y="2828"/>
                  <a:pt x="9621" y="2816"/>
                  <a:pt x="9621" y="2804"/>
                </a:cubicBezTo>
                <a:close/>
                <a:moveTo>
                  <a:pt x="29064" y="2876"/>
                </a:moveTo>
                <a:cubicBezTo>
                  <a:pt x="29052" y="2888"/>
                  <a:pt x="29040" y="2888"/>
                  <a:pt x="29004" y="2888"/>
                </a:cubicBezTo>
                <a:lnTo>
                  <a:pt x="29004" y="2876"/>
                </a:lnTo>
                <a:close/>
                <a:moveTo>
                  <a:pt x="2691" y="3066"/>
                </a:moveTo>
                <a:cubicBezTo>
                  <a:pt x="2713" y="3066"/>
                  <a:pt x="2715" y="3076"/>
                  <a:pt x="2724" y="3078"/>
                </a:cubicBezTo>
                <a:lnTo>
                  <a:pt x="2724" y="3078"/>
                </a:lnTo>
                <a:cubicBezTo>
                  <a:pt x="2719" y="3077"/>
                  <a:pt x="2708" y="3075"/>
                  <a:pt x="2691" y="3066"/>
                </a:cubicBezTo>
                <a:close/>
                <a:moveTo>
                  <a:pt x="346" y="3102"/>
                </a:moveTo>
                <a:lnTo>
                  <a:pt x="346" y="3126"/>
                </a:lnTo>
                <a:cubicBezTo>
                  <a:pt x="346" y="3114"/>
                  <a:pt x="334" y="3114"/>
                  <a:pt x="346" y="3102"/>
                </a:cubicBezTo>
                <a:close/>
                <a:moveTo>
                  <a:pt x="7621" y="3138"/>
                </a:moveTo>
                <a:lnTo>
                  <a:pt x="7621" y="3173"/>
                </a:lnTo>
                <a:lnTo>
                  <a:pt x="7609" y="3173"/>
                </a:lnTo>
                <a:cubicBezTo>
                  <a:pt x="7609" y="3162"/>
                  <a:pt x="7621" y="3138"/>
                  <a:pt x="7621" y="3138"/>
                </a:cubicBezTo>
                <a:close/>
                <a:moveTo>
                  <a:pt x="33112" y="3281"/>
                </a:moveTo>
                <a:cubicBezTo>
                  <a:pt x="33136" y="3293"/>
                  <a:pt x="33136" y="3304"/>
                  <a:pt x="33112" y="3304"/>
                </a:cubicBezTo>
                <a:lnTo>
                  <a:pt x="33112" y="3281"/>
                </a:lnTo>
                <a:close/>
                <a:moveTo>
                  <a:pt x="10038" y="3376"/>
                </a:moveTo>
                <a:lnTo>
                  <a:pt x="10038" y="3412"/>
                </a:lnTo>
                <a:lnTo>
                  <a:pt x="10014" y="3388"/>
                </a:lnTo>
                <a:lnTo>
                  <a:pt x="10038" y="3376"/>
                </a:lnTo>
                <a:close/>
                <a:moveTo>
                  <a:pt x="24468" y="3412"/>
                </a:moveTo>
                <a:lnTo>
                  <a:pt x="24468" y="3424"/>
                </a:lnTo>
                <a:cubicBezTo>
                  <a:pt x="24468" y="3424"/>
                  <a:pt x="24456" y="3424"/>
                  <a:pt x="24456" y="3412"/>
                </a:cubicBezTo>
                <a:close/>
                <a:moveTo>
                  <a:pt x="28349" y="3424"/>
                </a:moveTo>
                <a:lnTo>
                  <a:pt x="28349" y="3435"/>
                </a:lnTo>
                <a:cubicBezTo>
                  <a:pt x="28337" y="3435"/>
                  <a:pt x="28349" y="3435"/>
                  <a:pt x="28349" y="3424"/>
                </a:cubicBezTo>
                <a:close/>
                <a:moveTo>
                  <a:pt x="35493" y="3709"/>
                </a:moveTo>
                <a:cubicBezTo>
                  <a:pt x="35501" y="3709"/>
                  <a:pt x="35507" y="3711"/>
                  <a:pt x="35510" y="3713"/>
                </a:cubicBezTo>
                <a:lnTo>
                  <a:pt x="35510" y="3713"/>
                </a:lnTo>
                <a:cubicBezTo>
                  <a:pt x="35503" y="3709"/>
                  <a:pt x="35493" y="3709"/>
                  <a:pt x="35493" y="3709"/>
                </a:cubicBezTo>
                <a:close/>
                <a:moveTo>
                  <a:pt x="40934" y="3769"/>
                </a:moveTo>
                <a:lnTo>
                  <a:pt x="40946" y="3781"/>
                </a:lnTo>
                <a:cubicBezTo>
                  <a:pt x="40934" y="3781"/>
                  <a:pt x="40934" y="3769"/>
                  <a:pt x="40934" y="3769"/>
                </a:cubicBezTo>
                <a:close/>
                <a:moveTo>
                  <a:pt x="2251" y="3935"/>
                </a:moveTo>
                <a:cubicBezTo>
                  <a:pt x="2263" y="3935"/>
                  <a:pt x="2263" y="3935"/>
                  <a:pt x="2263" y="3947"/>
                </a:cubicBezTo>
                <a:lnTo>
                  <a:pt x="2239" y="3947"/>
                </a:lnTo>
                <a:lnTo>
                  <a:pt x="2251" y="3935"/>
                </a:lnTo>
                <a:close/>
                <a:moveTo>
                  <a:pt x="40220" y="3995"/>
                </a:moveTo>
                <a:lnTo>
                  <a:pt x="40184" y="4019"/>
                </a:lnTo>
                <a:cubicBezTo>
                  <a:pt x="40184" y="4007"/>
                  <a:pt x="40196" y="3995"/>
                  <a:pt x="40220" y="3995"/>
                </a:cubicBezTo>
                <a:close/>
                <a:moveTo>
                  <a:pt x="6094" y="4617"/>
                </a:moveTo>
                <a:cubicBezTo>
                  <a:pt x="6097" y="4617"/>
                  <a:pt x="6097" y="4620"/>
                  <a:pt x="6085" y="4626"/>
                </a:cubicBezTo>
                <a:cubicBezTo>
                  <a:pt x="6085" y="4620"/>
                  <a:pt x="6091" y="4617"/>
                  <a:pt x="6094" y="4617"/>
                </a:cubicBezTo>
                <a:close/>
                <a:moveTo>
                  <a:pt x="5811" y="4709"/>
                </a:moveTo>
                <a:lnTo>
                  <a:pt x="5811" y="4721"/>
                </a:lnTo>
                <a:lnTo>
                  <a:pt x="5787" y="4709"/>
                </a:lnTo>
                <a:close/>
                <a:moveTo>
                  <a:pt x="36946" y="4840"/>
                </a:moveTo>
                <a:lnTo>
                  <a:pt x="36946" y="4852"/>
                </a:lnTo>
                <a:cubicBezTo>
                  <a:pt x="36946" y="4852"/>
                  <a:pt x="36922" y="4840"/>
                  <a:pt x="36946" y="4840"/>
                </a:cubicBezTo>
                <a:close/>
                <a:moveTo>
                  <a:pt x="27040" y="5376"/>
                </a:moveTo>
                <a:lnTo>
                  <a:pt x="27040" y="5388"/>
                </a:lnTo>
                <a:cubicBezTo>
                  <a:pt x="27034" y="5388"/>
                  <a:pt x="27030" y="5388"/>
                  <a:pt x="27027" y="5388"/>
                </a:cubicBezTo>
                <a:lnTo>
                  <a:pt x="27027" y="5388"/>
                </a:lnTo>
                <a:cubicBezTo>
                  <a:pt x="27031" y="5385"/>
                  <a:pt x="27035" y="5380"/>
                  <a:pt x="27040" y="5376"/>
                </a:cubicBezTo>
                <a:close/>
                <a:moveTo>
                  <a:pt x="36565" y="5436"/>
                </a:moveTo>
                <a:cubicBezTo>
                  <a:pt x="36565" y="5448"/>
                  <a:pt x="36553" y="5448"/>
                  <a:pt x="36553" y="5448"/>
                </a:cubicBezTo>
                <a:lnTo>
                  <a:pt x="36565" y="5436"/>
                </a:lnTo>
                <a:close/>
                <a:moveTo>
                  <a:pt x="8343" y="5841"/>
                </a:moveTo>
                <a:cubicBezTo>
                  <a:pt x="8335" y="5843"/>
                  <a:pt x="8333" y="5852"/>
                  <a:pt x="8323" y="5852"/>
                </a:cubicBezTo>
                <a:cubicBezTo>
                  <a:pt x="8331" y="5845"/>
                  <a:pt x="8338" y="5842"/>
                  <a:pt x="8343" y="5841"/>
                </a:cubicBezTo>
                <a:close/>
                <a:moveTo>
                  <a:pt x="20947" y="5949"/>
                </a:moveTo>
                <a:cubicBezTo>
                  <a:pt x="20949" y="5949"/>
                  <a:pt x="20952" y="5952"/>
                  <a:pt x="20956" y="5960"/>
                </a:cubicBezTo>
                <a:lnTo>
                  <a:pt x="20944" y="5960"/>
                </a:lnTo>
                <a:cubicBezTo>
                  <a:pt x="20944" y="5960"/>
                  <a:pt x="20944" y="5949"/>
                  <a:pt x="20947" y="5949"/>
                </a:cubicBezTo>
                <a:close/>
                <a:moveTo>
                  <a:pt x="7835" y="5983"/>
                </a:moveTo>
                <a:cubicBezTo>
                  <a:pt x="7847" y="5983"/>
                  <a:pt x="7859" y="5983"/>
                  <a:pt x="7894" y="5995"/>
                </a:cubicBezTo>
                <a:cubicBezTo>
                  <a:pt x="7859" y="5995"/>
                  <a:pt x="7847" y="5983"/>
                  <a:pt x="7835" y="5983"/>
                </a:cubicBezTo>
                <a:close/>
                <a:moveTo>
                  <a:pt x="25825" y="6114"/>
                </a:moveTo>
                <a:lnTo>
                  <a:pt x="25825" y="6138"/>
                </a:lnTo>
                <a:lnTo>
                  <a:pt x="25801" y="6114"/>
                </a:lnTo>
                <a:close/>
                <a:moveTo>
                  <a:pt x="12431" y="6198"/>
                </a:moveTo>
                <a:cubicBezTo>
                  <a:pt x="12431" y="6210"/>
                  <a:pt x="12443" y="6210"/>
                  <a:pt x="12443" y="6221"/>
                </a:cubicBezTo>
                <a:lnTo>
                  <a:pt x="12419" y="6221"/>
                </a:lnTo>
                <a:cubicBezTo>
                  <a:pt x="12419" y="6210"/>
                  <a:pt x="12431" y="6210"/>
                  <a:pt x="12431" y="6198"/>
                </a:cubicBezTo>
                <a:close/>
                <a:moveTo>
                  <a:pt x="36286" y="0"/>
                </a:moveTo>
                <a:cubicBezTo>
                  <a:pt x="36166" y="0"/>
                  <a:pt x="36049" y="21"/>
                  <a:pt x="35946" y="66"/>
                </a:cubicBezTo>
                <a:cubicBezTo>
                  <a:pt x="35892" y="83"/>
                  <a:pt x="35845" y="88"/>
                  <a:pt x="35801" y="88"/>
                </a:cubicBezTo>
                <a:cubicBezTo>
                  <a:pt x="35733" y="88"/>
                  <a:pt x="35672" y="76"/>
                  <a:pt x="35601" y="76"/>
                </a:cubicBezTo>
                <a:cubicBezTo>
                  <a:pt x="35586" y="76"/>
                  <a:pt x="35570" y="76"/>
                  <a:pt x="35553" y="78"/>
                </a:cubicBezTo>
                <a:cubicBezTo>
                  <a:pt x="35481" y="90"/>
                  <a:pt x="35413" y="93"/>
                  <a:pt x="35343" y="93"/>
                </a:cubicBezTo>
                <a:cubicBezTo>
                  <a:pt x="35273" y="93"/>
                  <a:pt x="35201" y="90"/>
                  <a:pt x="35124" y="90"/>
                </a:cubicBezTo>
                <a:cubicBezTo>
                  <a:pt x="34908" y="82"/>
                  <a:pt x="34686" y="31"/>
                  <a:pt x="34466" y="31"/>
                </a:cubicBezTo>
                <a:cubicBezTo>
                  <a:pt x="34359" y="31"/>
                  <a:pt x="34253" y="43"/>
                  <a:pt x="34148" y="78"/>
                </a:cubicBezTo>
                <a:cubicBezTo>
                  <a:pt x="33934" y="61"/>
                  <a:pt x="33719" y="39"/>
                  <a:pt x="33505" y="39"/>
                </a:cubicBezTo>
                <a:cubicBezTo>
                  <a:pt x="33266" y="39"/>
                  <a:pt x="33029" y="67"/>
                  <a:pt x="32802" y="161"/>
                </a:cubicBezTo>
                <a:cubicBezTo>
                  <a:pt x="32625" y="119"/>
                  <a:pt x="32450" y="101"/>
                  <a:pt x="32274" y="101"/>
                </a:cubicBezTo>
                <a:cubicBezTo>
                  <a:pt x="32048" y="101"/>
                  <a:pt x="31822" y="132"/>
                  <a:pt x="31588" y="185"/>
                </a:cubicBezTo>
                <a:cubicBezTo>
                  <a:pt x="31366" y="172"/>
                  <a:pt x="31144" y="162"/>
                  <a:pt x="30922" y="162"/>
                </a:cubicBezTo>
                <a:cubicBezTo>
                  <a:pt x="30739" y="162"/>
                  <a:pt x="30556" y="169"/>
                  <a:pt x="30373" y="185"/>
                </a:cubicBezTo>
                <a:lnTo>
                  <a:pt x="30159" y="185"/>
                </a:lnTo>
                <a:cubicBezTo>
                  <a:pt x="30099" y="162"/>
                  <a:pt x="30037" y="153"/>
                  <a:pt x="29976" y="153"/>
                </a:cubicBezTo>
                <a:cubicBezTo>
                  <a:pt x="29879" y="153"/>
                  <a:pt x="29782" y="175"/>
                  <a:pt x="29695" y="197"/>
                </a:cubicBezTo>
                <a:cubicBezTo>
                  <a:pt x="29636" y="177"/>
                  <a:pt x="29584" y="168"/>
                  <a:pt x="29531" y="168"/>
                </a:cubicBezTo>
                <a:cubicBezTo>
                  <a:pt x="29489" y="168"/>
                  <a:pt x="29445" y="174"/>
                  <a:pt x="29397" y="185"/>
                </a:cubicBezTo>
                <a:cubicBezTo>
                  <a:pt x="29355" y="143"/>
                  <a:pt x="29306" y="136"/>
                  <a:pt x="29251" y="136"/>
                </a:cubicBezTo>
                <a:cubicBezTo>
                  <a:pt x="29229" y="136"/>
                  <a:pt x="29207" y="137"/>
                  <a:pt x="29183" y="137"/>
                </a:cubicBezTo>
                <a:cubicBezTo>
                  <a:pt x="28845" y="156"/>
                  <a:pt x="28515" y="227"/>
                  <a:pt x="28169" y="227"/>
                </a:cubicBezTo>
                <a:cubicBezTo>
                  <a:pt x="28076" y="227"/>
                  <a:pt x="27981" y="221"/>
                  <a:pt x="27885" y="209"/>
                </a:cubicBezTo>
                <a:cubicBezTo>
                  <a:pt x="27778" y="197"/>
                  <a:pt x="27659" y="182"/>
                  <a:pt x="27540" y="182"/>
                </a:cubicBezTo>
                <a:cubicBezTo>
                  <a:pt x="27421" y="182"/>
                  <a:pt x="27302" y="197"/>
                  <a:pt x="27194" y="245"/>
                </a:cubicBezTo>
                <a:cubicBezTo>
                  <a:pt x="26742" y="256"/>
                  <a:pt x="26301" y="256"/>
                  <a:pt x="25849" y="280"/>
                </a:cubicBezTo>
                <a:cubicBezTo>
                  <a:pt x="25832" y="283"/>
                  <a:pt x="25815" y="284"/>
                  <a:pt x="25798" y="284"/>
                </a:cubicBezTo>
                <a:cubicBezTo>
                  <a:pt x="25688" y="284"/>
                  <a:pt x="25574" y="243"/>
                  <a:pt x="25462" y="243"/>
                </a:cubicBezTo>
                <a:cubicBezTo>
                  <a:pt x="25408" y="243"/>
                  <a:pt x="25354" y="252"/>
                  <a:pt x="25301" y="280"/>
                </a:cubicBezTo>
                <a:cubicBezTo>
                  <a:pt x="25230" y="259"/>
                  <a:pt x="25154" y="242"/>
                  <a:pt x="25079" y="242"/>
                </a:cubicBezTo>
                <a:cubicBezTo>
                  <a:pt x="25029" y="242"/>
                  <a:pt x="24980" y="249"/>
                  <a:pt x="24932" y="268"/>
                </a:cubicBezTo>
                <a:cubicBezTo>
                  <a:pt x="24859" y="240"/>
                  <a:pt x="24789" y="228"/>
                  <a:pt x="24717" y="228"/>
                </a:cubicBezTo>
                <a:cubicBezTo>
                  <a:pt x="24637" y="228"/>
                  <a:pt x="24556" y="243"/>
                  <a:pt x="24468" y="268"/>
                </a:cubicBezTo>
                <a:cubicBezTo>
                  <a:pt x="24170" y="268"/>
                  <a:pt x="23873" y="268"/>
                  <a:pt x="23575" y="304"/>
                </a:cubicBezTo>
                <a:cubicBezTo>
                  <a:pt x="23515" y="308"/>
                  <a:pt x="23457" y="309"/>
                  <a:pt x="23400" y="309"/>
                </a:cubicBezTo>
                <a:cubicBezTo>
                  <a:pt x="23285" y="309"/>
                  <a:pt x="23174" y="304"/>
                  <a:pt x="23063" y="304"/>
                </a:cubicBezTo>
                <a:cubicBezTo>
                  <a:pt x="22773" y="304"/>
                  <a:pt x="22471" y="259"/>
                  <a:pt x="22170" y="259"/>
                </a:cubicBezTo>
                <a:cubicBezTo>
                  <a:pt x="22062" y="259"/>
                  <a:pt x="21955" y="265"/>
                  <a:pt x="21849" y="280"/>
                </a:cubicBezTo>
                <a:cubicBezTo>
                  <a:pt x="21563" y="268"/>
                  <a:pt x="21265" y="268"/>
                  <a:pt x="20979" y="256"/>
                </a:cubicBezTo>
                <a:cubicBezTo>
                  <a:pt x="20889" y="255"/>
                  <a:pt x="20799" y="255"/>
                  <a:pt x="20709" y="255"/>
                </a:cubicBezTo>
                <a:cubicBezTo>
                  <a:pt x="20128" y="255"/>
                  <a:pt x="19547" y="275"/>
                  <a:pt x="18972" y="275"/>
                </a:cubicBezTo>
                <a:cubicBezTo>
                  <a:pt x="18695" y="275"/>
                  <a:pt x="18419" y="270"/>
                  <a:pt x="18146" y="256"/>
                </a:cubicBezTo>
                <a:cubicBezTo>
                  <a:pt x="18120" y="250"/>
                  <a:pt x="18090" y="240"/>
                  <a:pt x="18061" y="240"/>
                </a:cubicBezTo>
                <a:cubicBezTo>
                  <a:pt x="18037" y="240"/>
                  <a:pt x="18012" y="247"/>
                  <a:pt x="17991" y="268"/>
                </a:cubicBezTo>
                <a:cubicBezTo>
                  <a:pt x="17947" y="287"/>
                  <a:pt x="17901" y="293"/>
                  <a:pt x="17855" y="293"/>
                </a:cubicBezTo>
                <a:cubicBezTo>
                  <a:pt x="17776" y="293"/>
                  <a:pt x="17695" y="275"/>
                  <a:pt x="17617" y="275"/>
                </a:cubicBezTo>
                <a:cubicBezTo>
                  <a:pt x="17594" y="275"/>
                  <a:pt x="17572" y="277"/>
                  <a:pt x="17550" y="280"/>
                </a:cubicBezTo>
                <a:cubicBezTo>
                  <a:pt x="17408" y="280"/>
                  <a:pt x="17275" y="264"/>
                  <a:pt x="17139" y="264"/>
                </a:cubicBezTo>
                <a:cubicBezTo>
                  <a:pt x="17071" y="264"/>
                  <a:pt x="17003" y="268"/>
                  <a:pt x="16931" y="280"/>
                </a:cubicBezTo>
                <a:lnTo>
                  <a:pt x="15562" y="280"/>
                </a:lnTo>
                <a:cubicBezTo>
                  <a:pt x="15529" y="266"/>
                  <a:pt x="15493" y="261"/>
                  <a:pt x="15454" y="261"/>
                </a:cubicBezTo>
                <a:cubicBezTo>
                  <a:pt x="15395" y="261"/>
                  <a:pt x="15329" y="273"/>
                  <a:pt x="15264" y="280"/>
                </a:cubicBezTo>
                <a:cubicBezTo>
                  <a:pt x="15241" y="280"/>
                  <a:pt x="15205" y="280"/>
                  <a:pt x="15181" y="268"/>
                </a:cubicBezTo>
                <a:cubicBezTo>
                  <a:pt x="14926" y="254"/>
                  <a:pt x="14666" y="236"/>
                  <a:pt x="14410" y="236"/>
                </a:cubicBezTo>
                <a:cubicBezTo>
                  <a:pt x="14236" y="236"/>
                  <a:pt x="14064" y="244"/>
                  <a:pt x="13895" y="268"/>
                </a:cubicBezTo>
                <a:cubicBezTo>
                  <a:pt x="13879" y="252"/>
                  <a:pt x="13845" y="229"/>
                  <a:pt x="13810" y="229"/>
                </a:cubicBezTo>
                <a:cubicBezTo>
                  <a:pt x="13794" y="229"/>
                  <a:pt x="13779" y="234"/>
                  <a:pt x="13764" y="245"/>
                </a:cubicBezTo>
                <a:cubicBezTo>
                  <a:pt x="13699" y="292"/>
                  <a:pt x="13633" y="307"/>
                  <a:pt x="13566" y="307"/>
                </a:cubicBezTo>
                <a:cubicBezTo>
                  <a:pt x="13499" y="307"/>
                  <a:pt x="13431" y="292"/>
                  <a:pt x="13359" y="280"/>
                </a:cubicBezTo>
                <a:lnTo>
                  <a:pt x="13228" y="280"/>
                </a:lnTo>
                <a:cubicBezTo>
                  <a:pt x="13068" y="233"/>
                  <a:pt x="12901" y="209"/>
                  <a:pt x="12733" y="209"/>
                </a:cubicBezTo>
                <a:cubicBezTo>
                  <a:pt x="12565" y="209"/>
                  <a:pt x="12395" y="233"/>
                  <a:pt x="12228" y="280"/>
                </a:cubicBezTo>
                <a:cubicBezTo>
                  <a:pt x="12135" y="216"/>
                  <a:pt x="12039" y="186"/>
                  <a:pt x="11942" y="186"/>
                </a:cubicBezTo>
                <a:cubicBezTo>
                  <a:pt x="11840" y="186"/>
                  <a:pt x="11737" y="219"/>
                  <a:pt x="11633" y="280"/>
                </a:cubicBezTo>
                <a:cubicBezTo>
                  <a:pt x="11621" y="304"/>
                  <a:pt x="11609" y="304"/>
                  <a:pt x="11573" y="304"/>
                </a:cubicBezTo>
                <a:cubicBezTo>
                  <a:pt x="11335" y="268"/>
                  <a:pt x="11085" y="316"/>
                  <a:pt x="10847" y="221"/>
                </a:cubicBezTo>
                <a:cubicBezTo>
                  <a:pt x="10841" y="219"/>
                  <a:pt x="10835" y="219"/>
                  <a:pt x="10829" y="219"/>
                </a:cubicBezTo>
                <a:cubicBezTo>
                  <a:pt x="10783" y="219"/>
                  <a:pt x="10761" y="262"/>
                  <a:pt x="10740" y="304"/>
                </a:cubicBezTo>
                <a:cubicBezTo>
                  <a:pt x="10716" y="376"/>
                  <a:pt x="10657" y="423"/>
                  <a:pt x="10597" y="435"/>
                </a:cubicBezTo>
                <a:cubicBezTo>
                  <a:pt x="10502" y="423"/>
                  <a:pt x="10419" y="447"/>
                  <a:pt x="10359" y="376"/>
                </a:cubicBezTo>
                <a:cubicBezTo>
                  <a:pt x="10272" y="267"/>
                  <a:pt x="10181" y="225"/>
                  <a:pt x="10089" y="225"/>
                </a:cubicBezTo>
                <a:cubicBezTo>
                  <a:pt x="9980" y="225"/>
                  <a:pt x="9871" y="284"/>
                  <a:pt x="9768" y="360"/>
                </a:cubicBezTo>
                <a:lnTo>
                  <a:pt x="9768" y="360"/>
                </a:lnTo>
                <a:cubicBezTo>
                  <a:pt x="9729" y="340"/>
                  <a:pt x="9683" y="314"/>
                  <a:pt x="9656" y="314"/>
                </a:cubicBezTo>
                <a:cubicBezTo>
                  <a:pt x="9652" y="314"/>
                  <a:pt x="9648" y="314"/>
                  <a:pt x="9645" y="316"/>
                </a:cubicBezTo>
                <a:cubicBezTo>
                  <a:pt x="9359" y="399"/>
                  <a:pt x="9073" y="340"/>
                  <a:pt x="8799" y="387"/>
                </a:cubicBezTo>
                <a:cubicBezTo>
                  <a:pt x="8775" y="387"/>
                  <a:pt x="8764" y="376"/>
                  <a:pt x="8740" y="376"/>
                </a:cubicBezTo>
                <a:cubicBezTo>
                  <a:pt x="8519" y="334"/>
                  <a:pt x="8303" y="301"/>
                  <a:pt x="8088" y="301"/>
                </a:cubicBezTo>
                <a:cubicBezTo>
                  <a:pt x="7932" y="301"/>
                  <a:pt x="7776" y="318"/>
                  <a:pt x="7621" y="364"/>
                </a:cubicBezTo>
                <a:cubicBezTo>
                  <a:pt x="7562" y="378"/>
                  <a:pt x="7503" y="407"/>
                  <a:pt x="7444" y="407"/>
                </a:cubicBezTo>
                <a:cubicBezTo>
                  <a:pt x="7408" y="407"/>
                  <a:pt x="7371" y="396"/>
                  <a:pt x="7335" y="364"/>
                </a:cubicBezTo>
                <a:cubicBezTo>
                  <a:pt x="7281" y="314"/>
                  <a:pt x="7223" y="296"/>
                  <a:pt x="7164" y="296"/>
                </a:cubicBezTo>
                <a:cubicBezTo>
                  <a:pt x="7080" y="296"/>
                  <a:pt x="6995" y="334"/>
                  <a:pt x="6918" y="376"/>
                </a:cubicBezTo>
                <a:cubicBezTo>
                  <a:pt x="6908" y="297"/>
                  <a:pt x="6874" y="235"/>
                  <a:pt x="6823" y="235"/>
                </a:cubicBezTo>
                <a:cubicBezTo>
                  <a:pt x="6812" y="235"/>
                  <a:pt x="6800" y="238"/>
                  <a:pt x="6787" y="245"/>
                </a:cubicBezTo>
                <a:cubicBezTo>
                  <a:pt x="6736" y="264"/>
                  <a:pt x="6687" y="271"/>
                  <a:pt x="6639" y="271"/>
                </a:cubicBezTo>
                <a:cubicBezTo>
                  <a:pt x="6544" y="271"/>
                  <a:pt x="6454" y="245"/>
                  <a:pt x="6359" y="245"/>
                </a:cubicBezTo>
                <a:cubicBezTo>
                  <a:pt x="6330" y="245"/>
                  <a:pt x="6300" y="243"/>
                  <a:pt x="6268" y="243"/>
                </a:cubicBezTo>
                <a:cubicBezTo>
                  <a:pt x="6166" y="243"/>
                  <a:pt x="6053" y="257"/>
                  <a:pt x="5989" y="376"/>
                </a:cubicBezTo>
                <a:cubicBezTo>
                  <a:pt x="5942" y="447"/>
                  <a:pt x="5858" y="459"/>
                  <a:pt x="5787" y="459"/>
                </a:cubicBezTo>
                <a:cubicBezTo>
                  <a:pt x="5741" y="404"/>
                  <a:pt x="5731" y="293"/>
                  <a:pt x="5653" y="293"/>
                </a:cubicBezTo>
                <a:cubicBezTo>
                  <a:pt x="5629" y="293"/>
                  <a:pt x="5599" y="303"/>
                  <a:pt x="5561" y="328"/>
                </a:cubicBezTo>
                <a:cubicBezTo>
                  <a:pt x="5425" y="320"/>
                  <a:pt x="5294" y="274"/>
                  <a:pt x="5157" y="274"/>
                </a:cubicBezTo>
                <a:cubicBezTo>
                  <a:pt x="5091" y="274"/>
                  <a:pt x="5024" y="285"/>
                  <a:pt x="4954" y="316"/>
                </a:cubicBezTo>
                <a:cubicBezTo>
                  <a:pt x="4930" y="340"/>
                  <a:pt x="4906" y="376"/>
                  <a:pt x="4882" y="387"/>
                </a:cubicBezTo>
                <a:cubicBezTo>
                  <a:pt x="4860" y="385"/>
                  <a:pt x="4839" y="384"/>
                  <a:pt x="4818" y="384"/>
                </a:cubicBezTo>
                <a:cubicBezTo>
                  <a:pt x="4711" y="384"/>
                  <a:pt x="4612" y="409"/>
                  <a:pt x="4513" y="459"/>
                </a:cubicBezTo>
                <a:cubicBezTo>
                  <a:pt x="4489" y="316"/>
                  <a:pt x="4370" y="328"/>
                  <a:pt x="4287" y="316"/>
                </a:cubicBezTo>
                <a:cubicBezTo>
                  <a:pt x="4174" y="256"/>
                  <a:pt x="4058" y="230"/>
                  <a:pt x="3942" y="230"/>
                </a:cubicBezTo>
                <a:cubicBezTo>
                  <a:pt x="3825" y="230"/>
                  <a:pt x="3709" y="256"/>
                  <a:pt x="3596" y="304"/>
                </a:cubicBezTo>
                <a:lnTo>
                  <a:pt x="3537" y="304"/>
                </a:lnTo>
                <a:cubicBezTo>
                  <a:pt x="3525" y="280"/>
                  <a:pt x="3510" y="268"/>
                  <a:pt x="3494" y="268"/>
                </a:cubicBezTo>
                <a:cubicBezTo>
                  <a:pt x="3477" y="268"/>
                  <a:pt x="3459" y="280"/>
                  <a:pt x="3441" y="304"/>
                </a:cubicBezTo>
                <a:cubicBezTo>
                  <a:pt x="3273" y="304"/>
                  <a:pt x="3111" y="340"/>
                  <a:pt x="2947" y="340"/>
                </a:cubicBezTo>
                <a:cubicBezTo>
                  <a:pt x="2878" y="340"/>
                  <a:pt x="2809" y="334"/>
                  <a:pt x="2739" y="316"/>
                </a:cubicBezTo>
                <a:cubicBezTo>
                  <a:pt x="2716" y="308"/>
                  <a:pt x="2693" y="305"/>
                  <a:pt x="2669" y="305"/>
                </a:cubicBezTo>
                <a:cubicBezTo>
                  <a:pt x="2584" y="305"/>
                  <a:pt x="2503" y="356"/>
                  <a:pt x="2465" y="459"/>
                </a:cubicBezTo>
                <a:cubicBezTo>
                  <a:pt x="2432" y="514"/>
                  <a:pt x="2397" y="531"/>
                  <a:pt x="2359" y="531"/>
                </a:cubicBezTo>
                <a:cubicBezTo>
                  <a:pt x="2314" y="531"/>
                  <a:pt x="2267" y="507"/>
                  <a:pt x="2215" y="495"/>
                </a:cubicBezTo>
                <a:cubicBezTo>
                  <a:pt x="2041" y="440"/>
                  <a:pt x="1877" y="386"/>
                  <a:pt x="1696" y="386"/>
                </a:cubicBezTo>
                <a:cubicBezTo>
                  <a:pt x="1679" y="386"/>
                  <a:pt x="1661" y="386"/>
                  <a:pt x="1644" y="387"/>
                </a:cubicBezTo>
                <a:cubicBezTo>
                  <a:pt x="1632" y="386"/>
                  <a:pt x="1621" y="386"/>
                  <a:pt x="1610" y="386"/>
                </a:cubicBezTo>
                <a:cubicBezTo>
                  <a:pt x="1514" y="386"/>
                  <a:pt x="1421" y="429"/>
                  <a:pt x="1346" y="483"/>
                </a:cubicBezTo>
                <a:cubicBezTo>
                  <a:pt x="1190" y="469"/>
                  <a:pt x="1038" y="450"/>
                  <a:pt x="888" y="450"/>
                </a:cubicBezTo>
                <a:cubicBezTo>
                  <a:pt x="786" y="450"/>
                  <a:pt x="685" y="459"/>
                  <a:pt x="584" y="483"/>
                </a:cubicBezTo>
                <a:cubicBezTo>
                  <a:pt x="562" y="476"/>
                  <a:pt x="545" y="473"/>
                  <a:pt x="530" y="473"/>
                </a:cubicBezTo>
                <a:cubicBezTo>
                  <a:pt x="441" y="473"/>
                  <a:pt x="470" y="585"/>
                  <a:pt x="429" y="626"/>
                </a:cubicBezTo>
                <a:cubicBezTo>
                  <a:pt x="286" y="792"/>
                  <a:pt x="286" y="995"/>
                  <a:pt x="239" y="1209"/>
                </a:cubicBezTo>
                <a:cubicBezTo>
                  <a:pt x="227" y="1292"/>
                  <a:pt x="298" y="1292"/>
                  <a:pt x="358" y="1316"/>
                </a:cubicBezTo>
                <a:lnTo>
                  <a:pt x="358" y="1769"/>
                </a:lnTo>
                <a:cubicBezTo>
                  <a:pt x="263" y="1852"/>
                  <a:pt x="286" y="1971"/>
                  <a:pt x="191" y="2054"/>
                </a:cubicBezTo>
                <a:cubicBezTo>
                  <a:pt x="1" y="2269"/>
                  <a:pt x="24" y="2507"/>
                  <a:pt x="120" y="2757"/>
                </a:cubicBezTo>
                <a:cubicBezTo>
                  <a:pt x="132" y="2757"/>
                  <a:pt x="132" y="2745"/>
                  <a:pt x="143" y="2745"/>
                </a:cubicBezTo>
                <a:lnTo>
                  <a:pt x="143" y="2757"/>
                </a:lnTo>
                <a:lnTo>
                  <a:pt x="120" y="2757"/>
                </a:lnTo>
                <a:cubicBezTo>
                  <a:pt x="120" y="2781"/>
                  <a:pt x="132" y="2804"/>
                  <a:pt x="132" y="2828"/>
                </a:cubicBezTo>
                <a:cubicBezTo>
                  <a:pt x="155" y="2935"/>
                  <a:pt x="108" y="3054"/>
                  <a:pt x="191" y="3162"/>
                </a:cubicBezTo>
                <a:cubicBezTo>
                  <a:pt x="239" y="3245"/>
                  <a:pt x="143" y="3376"/>
                  <a:pt x="263" y="3435"/>
                </a:cubicBezTo>
                <a:cubicBezTo>
                  <a:pt x="310" y="3852"/>
                  <a:pt x="405" y="4257"/>
                  <a:pt x="584" y="4650"/>
                </a:cubicBezTo>
                <a:cubicBezTo>
                  <a:pt x="608" y="4852"/>
                  <a:pt x="608" y="5043"/>
                  <a:pt x="584" y="5257"/>
                </a:cubicBezTo>
                <a:cubicBezTo>
                  <a:pt x="524" y="5329"/>
                  <a:pt x="489" y="5424"/>
                  <a:pt x="560" y="5495"/>
                </a:cubicBezTo>
                <a:cubicBezTo>
                  <a:pt x="501" y="5757"/>
                  <a:pt x="501" y="6031"/>
                  <a:pt x="715" y="6257"/>
                </a:cubicBezTo>
                <a:cubicBezTo>
                  <a:pt x="715" y="6293"/>
                  <a:pt x="739" y="6329"/>
                  <a:pt x="786" y="6341"/>
                </a:cubicBezTo>
                <a:cubicBezTo>
                  <a:pt x="899" y="6542"/>
                  <a:pt x="1055" y="6574"/>
                  <a:pt x="1225" y="6574"/>
                </a:cubicBezTo>
                <a:cubicBezTo>
                  <a:pt x="1307" y="6574"/>
                  <a:pt x="1392" y="6567"/>
                  <a:pt x="1477" y="6567"/>
                </a:cubicBezTo>
                <a:cubicBezTo>
                  <a:pt x="1509" y="6594"/>
                  <a:pt x="1547" y="6601"/>
                  <a:pt x="1586" y="6601"/>
                </a:cubicBezTo>
                <a:cubicBezTo>
                  <a:pt x="1633" y="6601"/>
                  <a:pt x="1682" y="6591"/>
                  <a:pt x="1727" y="6591"/>
                </a:cubicBezTo>
                <a:cubicBezTo>
                  <a:pt x="2608" y="6567"/>
                  <a:pt x="3477" y="6531"/>
                  <a:pt x="4346" y="6412"/>
                </a:cubicBezTo>
                <a:cubicBezTo>
                  <a:pt x="4346" y="6406"/>
                  <a:pt x="4349" y="6403"/>
                  <a:pt x="4352" y="6400"/>
                </a:cubicBezTo>
                <a:lnTo>
                  <a:pt x="4352" y="6400"/>
                </a:lnTo>
                <a:lnTo>
                  <a:pt x="4346" y="6412"/>
                </a:lnTo>
                <a:cubicBezTo>
                  <a:pt x="4424" y="6466"/>
                  <a:pt x="4501" y="6477"/>
                  <a:pt x="4580" y="6477"/>
                </a:cubicBezTo>
                <a:cubicBezTo>
                  <a:pt x="4643" y="6477"/>
                  <a:pt x="4707" y="6470"/>
                  <a:pt x="4773" y="6470"/>
                </a:cubicBezTo>
                <a:cubicBezTo>
                  <a:pt x="4789" y="6470"/>
                  <a:pt x="4806" y="6470"/>
                  <a:pt x="4823" y="6472"/>
                </a:cubicBezTo>
                <a:cubicBezTo>
                  <a:pt x="5668" y="6495"/>
                  <a:pt x="6513" y="6495"/>
                  <a:pt x="7371" y="6507"/>
                </a:cubicBezTo>
                <a:cubicBezTo>
                  <a:pt x="7392" y="6508"/>
                  <a:pt x="7414" y="6509"/>
                  <a:pt x="7436" y="6509"/>
                </a:cubicBezTo>
                <a:cubicBezTo>
                  <a:pt x="7619" y="6509"/>
                  <a:pt x="7807" y="6479"/>
                  <a:pt x="7997" y="6479"/>
                </a:cubicBezTo>
                <a:cubicBezTo>
                  <a:pt x="8070" y="6479"/>
                  <a:pt x="8143" y="6483"/>
                  <a:pt x="8216" y="6495"/>
                </a:cubicBezTo>
                <a:cubicBezTo>
                  <a:pt x="8621" y="6567"/>
                  <a:pt x="9014" y="6567"/>
                  <a:pt x="9418" y="6579"/>
                </a:cubicBezTo>
                <a:cubicBezTo>
                  <a:pt x="9492" y="6607"/>
                  <a:pt x="9562" y="6619"/>
                  <a:pt x="9634" y="6619"/>
                </a:cubicBezTo>
                <a:cubicBezTo>
                  <a:pt x="9714" y="6619"/>
                  <a:pt x="9795" y="6604"/>
                  <a:pt x="9883" y="6579"/>
                </a:cubicBezTo>
                <a:cubicBezTo>
                  <a:pt x="9904" y="6572"/>
                  <a:pt x="9926" y="6569"/>
                  <a:pt x="9949" y="6569"/>
                </a:cubicBezTo>
                <a:cubicBezTo>
                  <a:pt x="10048" y="6569"/>
                  <a:pt x="10155" y="6622"/>
                  <a:pt x="10264" y="6622"/>
                </a:cubicBezTo>
                <a:cubicBezTo>
                  <a:pt x="10307" y="6622"/>
                  <a:pt x="10351" y="6614"/>
                  <a:pt x="10395" y="6591"/>
                </a:cubicBezTo>
                <a:cubicBezTo>
                  <a:pt x="10407" y="6591"/>
                  <a:pt x="10407" y="6579"/>
                  <a:pt x="10419" y="6567"/>
                </a:cubicBezTo>
                <a:cubicBezTo>
                  <a:pt x="10505" y="6582"/>
                  <a:pt x="10592" y="6587"/>
                  <a:pt x="10679" y="6587"/>
                </a:cubicBezTo>
                <a:cubicBezTo>
                  <a:pt x="10883" y="6587"/>
                  <a:pt x="11089" y="6559"/>
                  <a:pt x="11293" y="6559"/>
                </a:cubicBezTo>
                <a:cubicBezTo>
                  <a:pt x="11351" y="6559"/>
                  <a:pt x="11409" y="6561"/>
                  <a:pt x="11466" y="6567"/>
                </a:cubicBezTo>
                <a:lnTo>
                  <a:pt x="12216" y="6567"/>
                </a:lnTo>
                <a:cubicBezTo>
                  <a:pt x="12270" y="6602"/>
                  <a:pt x="12324" y="6620"/>
                  <a:pt x="12379" y="6620"/>
                </a:cubicBezTo>
                <a:cubicBezTo>
                  <a:pt x="12434" y="6620"/>
                  <a:pt x="12490" y="6602"/>
                  <a:pt x="12550" y="6567"/>
                </a:cubicBezTo>
                <a:lnTo>
                  <a:pt x="12609" y="6567"/>
                </a:lnTo>
                <a:cubicBezTo>
                  <a:pt x="12693" y="6632"/>
                  <a:pt x="12782" y="6650"/>
                  <a:pt x="12873" y="6650"/>
                </a:cubicBezTo>
                <a:cubicBezTo>
                  <a:pt x="12963" y="6650"/>
                  <a:pt x="13056" y="6632"/>
                  <a:pt x="13145" y="6626"/>
                </a:cubicBezTo>
                <a:cubicBezTo>
                  <a:pt x="13169" y="6626"/>
                  <a:pt x="13193" y="6638"/>
                  <a:pt x="13217" y="6638"/>
                </a:cubicBezTo>
                <a:cubicBezTo>
                  <a:pt x="13356" y="6610"/>
                  <a:pt x="13495" y="6599"/>
                  <a:pt x="13635" y="6599"/>
                </a:cubicBezTo>
                <a:cubicBezTo>
                  <a:pt x="13734" y="6599"/>
                  <a:pt x="13832" y="6605"/>
                  <a:pt x="13931" y="6614"/>
                </a:cubicBezTo>
                <a:cubicBezTo>
                  <a:pt x="13980" y="6619"/>
                  <a:pt x="14035" y="6623"/>
                  <a:pt x="14091" y="6623"/>
                </a:cubicBezTo>
                <a:cubicBezTo>
                  <a:pt x="14183" y="6623"/>
                  <a:pt x="14278" y="6611"/>
                  <a:pt x="14360" y="6567"/>
                </a:cubicBezTo>
                <a:lnTo>
                  <a:pt x="14395" y="6567"/>
                </a:lnTo>
                <a:lnTo>
                  <a:pt x="14419" y="6555"/>
                </a:lnTo>
                <a:cubicBezTo>
                  <a:pt x="14629" y="6599"/>
                  <a:pt x="14842" y="6618"/>
                  <a:pt x="15054" y="6618"/>
                </a:cubicBezTo>
                <a:cubicBezTo>
                  <a:pt x="15298" y="6618"/>
                  <a:pt x="15541" y="6593"/>
                  <a:pt x="15776" y="6555"/>
                </a:cubicBezTo>
                <a:cubicBezTo>
                  <a:pt x="15924" y="6576"/>
                  <a:pt x="16071" y="6601"/>
                  <a:pt x="16222" y="6601"/>
                </a:cubicBezTo>
                <a:cubicBezTo>
                  <a:pt x="16326" y="6601"/>
                  <a:pt x="16431" y="6589"/>
                  <a:pt x="16538" y="6555"/>
                </a:cubicBezTo>
                <a:cubicBezTo>
                  <a:pt x="16569" y="6586"/>
                  <a:pt x="16597" y="6604"/>
                  <a:pt x="16625" y="6604"/>
                </a:cubicBezTo>
                <a:cubicBezTo>
                  <a:pt x="16651" y="6604"/>
                  <a:pt x="16677" y="6589"/>
                  <a:pt x="16705" y="6555"/>
                </a:cubicBezTo>
                <a:lnTo>
                  <a:pt x="16765" y="6555"/>
                </a:lnTo>
                <a:cubicBezTo>
                  <a:pt x="16788" y="6567"/>
                  <a:pt x="16800" y="6567"/>
                  <a:pt x="16824" y="6567"/>
                </a:cubicBezTo>
                <a:cubicBezTo>
                  <a:pt x="16911" y="6580"/>
                  <a:pt x="17001" y="6597"/>
                  <a:pt x="17090" y="6597"/>
                </a:cubicBezTo>
                <a:cubicBezTo>
                  <a:pt x="17161" y="6597"/>
                  <a:pt x="17232" y="6586"/>
                  <a:pt x="17300" y="6555"/>
                </a:cubicBezTo>
                <a:cubicBezTo>
                  <a:pt x="17389" y="6565"/>
                  <a:pt x="17480" y="6571"/>
                  <a:pt x="17573" y="6571"/>
                </a:cubicBezTo>
                <a:cubicBezTo>
                  <a:pt x="17704" y="6571"/>
                  <a:pt x="17840" y="6559"/>
                  <a:pt x="17979" y="6531"/>
                </a:cubicBezTo>
                <a:cubicBezTo>
                  <a:pt x="18400" y="6531"/>
                  <a:pt x="18820" y="6552"/>
                  <a:pt x="19241" y="6552"/>
                </a:cubicBezTo>
                <a:cubicBezTo>
                  <a:pt x="19451" y="6552"/>
                  <a:pt x="19662" y="6547"/>
                  <a:pt x="19872" y="6531"/>
                </a:cubicBezTo>
                <a:cubicBezTo>
                  <a:pt x="20055" y="6578"/>
                  <a:pt x="20238" y="6594"/>
                  <a:pt x="20422" y="6594"/>
                </a:cubicBezTo>
                <a:cubicBezTo>
                  <a:pt x="20813" y="6594"/>
                  <a:pt x="21205" y="6521"/>
                  <a:pt x="21597" y="6521"/>
                </a:cubicBezTo>
                <a:cubicBezTo>
                  <a:pt x="21677" y="6521"/>
                  <a:pt x="21757" y="6524"/>
                  <a:pt x="21837" y="6531"/>
                </a:cubicBezTo>
                <a:cubicBezTo>
                  <a:pt x="21980" y="6607"/>
                  <a:pt x="22119" y="6625"/>
                  <a:pt x="22262" y="6625"/>
                </a:cubicBezTo>
                <a:cubicBezTo>
                  <a:pt x="22345" y="6625"/>
                  <a:pt x="22428" y="6619"/>
                  <a:pt x="22515" y="6614"/>
                </a:cubicBezTo>
                <a:cubicBezTo>
                  <a:pt x="22557" y="6603"/>
                  <a:pt x="22598" y="6598"/>
                  <a:pt x="22639" y="6598"/>
                </a:cubicBezTo>
                <a:cubicBezTo>
                  <a:pt x="22758" y="6598"/>
                  <a:pt x="22873" y="6636"/>
                  <a:pt x="22992" y="6636"/>
                </a:cubicBezTo>
                <a:cubicBezTo>
                  <a:pt x="23039" y="6636"/>
                  <a:pt x="23086" y="6631"/>
                  <a:pt x="23134" y="6614"/>
                </a:cubicBezTo>
                <a:cubicBezTo>
                  <a:pt x="23452" y="6614"/>
                  <a:pt x="23769" y="6620"/>
                  <a:pt x="24087" y="6620"/>
                </a:cubicBezTo>
                <a:cubicBezTo>
                  <a:pt x="24246" y="6620"/>
                  <a:pt x="24404" y="6618"/>
                  <a:pt x="24563" y="6614"/>
                </a:cubicBezTo>
                <a:cubicBezTo>
                  <a:pt x="24581" y="6613"/>
                  <a:pt x="24598" y="6612"/>
                  <a:pt x="24615" y="6612"/>
                </a:cubicBezTo>
                <a:cubicBezTo>
                  <a:pt x="24761" y="6612"/>
                  <a:pt x="24900" y="6668"/>
                  <a:pt x="25041" y="6668"/>
                </a:cubicBezTo>
                <a:cubicBezTo>
                  <a:pt x="25111" y="6668"/>
                  <a:pt x="25181" y="6654"/>
                  <a:pt x="25254" y="6614"/>
                </a:cubicBezTo>
                <a:cubicBezTo>
                  <a:pt x="25674" y="6678"/>
                  <a:pt x="26090" y="6688"/>
                  <a:pt x="26510" y="6688"/>
                </a:cubicBezTo>
                <a:cubicBezTo>
                  <a:pt x="26721" y="6688"/>
                  <a:pt x="26933" y="6686"/>
                  <a:pt x="27147" y="6686"/>
                </a:cubicBezTo>
                <a:cubicBezTo>
                  <a:pt x="27282" y="6702"/>
                  <a:pt x="27415" y="6710"/>
                  <a:pt x="27547" y="6710"/>
                </a:cubicBezTo>
                <a:cubicBezTo>
                  <a:pt x="27800" y="6710"/>
                  <a:pt x="28047" y="6681"/>
                  <a:pt x="28290" y="6626"/>
                </a:cubicBezTo>
                <a:cubicBezTo>
                  <a:pt x="28381" y="6663"/>
                  <a:pt x="28472" y="6678"/>
                  <a:pt x="28563" y="6678"/>
                </a:cubicBezTo>
                <a:cubicBezTo>
                  <a:pt x="28591" y="6678"/>
                  <a:pt x="28619" y="6677"/>
                  <a:pt x="28647" y="6674"/>
                </a:cubicBezTo>
                <a:cubicBezTo>
                  <a:pt x="28856" y="6661"/>
                  <a:pt x="29065" y="6651"/>
                  <a:pt x="29272" y="6651"/>
                </a:cubicBezTo>
                <a:cubicBezTo>
                  <a:pt x="29442" y="6651"/>
                  <a:pt x="29611" y="6658"/>
                  <a:pt x="29778" y="6674"/>
                </a:cubicBezTo>
                <a:cubicBezTo>
                  <a:pt x="29802" y="6686"/>
                  <a:pt x="29829" y="6692"/>
                  <a:pt x="29855" y="6692"/>
                </a:cubicBezTo>
                <a:cubicBezTo>
                  <a:pt x="29882" y="6692"/>
                  <a:pt x="29909" y="6686"/>
                  <a:pt x="29933" y="6674"/>
                </a:cubicBezTo>
                <a:cubicBezTo>
                  <a:pt x="30040" y="6674"/>
                  <a:pt x="30135" y="6686"/>
                  <a:pt x="30231" y="6686"/>
                </a:cubicBezTo>
                <a:cubicBezTo>
                  <a:pt x="30391" y="6728"/>
                  <a:pt x="30555" y="6733"/>
                  <a:pt x="30719" y="6733"/>
                </a:cubicBezTo>
                <a:cubicBezTo>
                  <a:pt x="30784" y="6733"/>
                  <a:pt x="30850" y="6733"/>
                  <a:pt x="30915" y="6733"/>
                </a:cubicBezTo>
                <a:cubicBezTo>
                  <a:pt x="31013" y="6733"/>
                  <a:pt x="31110" y="6735"/>
                  <a:pt x="31207" y="6745"/>
                </a:cubicBezTo>
                <a:cubicBezTo>
                  <a:pt x="31512" y="6745"/>
                  <a:pt x="31816" y="6706"/>
                  <a:pt x="32121" y="6706"/>
                </a:cubicBezTo>
                <a:cubicBezTo>
                  <a:pt x="32293" y="6706"/>
                  <a:pt x="32464" y="6719"/>
                  <a:pt x="32636" y="6757"/>
                </a:cubicBezTo>
                <a:cubicBezTo>
                  <a:pt x="32659" y="6745"/>
                  <a:pt x="32659" y="6733"/>
                  <a:pt x="32671" y="6733"/>
                </a:cubicBezTo>
                <a:cubicBezTo>
                  <a:pt x="32671" y="6733"/>
                  <a:pt x="32671" y="6745"/>
                  <a:pt x="32683" y="6745"/>
                </a:cubicBezTo>
                <a:cubicBezTo>
                  <a:pt x="32671" y="6757"/>
                  <a:pt x="32659" y="6757"/>
                  <a:pt x="32636" y="6769"/>
                </a:cubicBezTo>
                <a:cubicBezTo>
                  <a:pt x="32773" y="6823"/>
                  <a:pt x="32912" y="6844"/>
                  <a:pt x="33052" y="6844"/>
                </a:cubicBezTo>
                <a:cubicBezTo>
                  <a:pt x="33192" y="6844"/>
                  <a:pt x="33332" y="6823"/>
                  <a:pt x="33469" y="6793"/>
                </a:cubicBezTo>
                <a:cubicBezTo>
                  <a:pt x="33530" y="6830"/>
                  <a:pt x="33589" y="6843"/>
                  <a:pt x="33648" y="6843"/>
                </a:cubicBezTo>
                <a:cubicBezTo>
                  <a:pt x="33787" y="6843"/>
                  <a:pt x="33921" y="6769"/>
                  <a:pt x="34066" y="6769"/>
                </a:cubicBezTo>
                <a:cubicBezTo>
                  <a:pt x="34073" y="6769"/>
                  <a:pt x="34081" y="6769"/>
                  <a:pt x="34088" y="6769"/>
                </a:cubicBezTo>
                <a:cubicBezTo>
                  <a:pt x="34291" y="6829"/>
                  <a:pt x="34505" y="6829"/>
                  <a:pt x="34707" y="6853"/>
                </a:cubicBezTo>
                <a:cubicBezTo>
                  <a:pt x="34746" y="6855"/>
                  <a:pt x="34785" y="6856"/>
                  <a:pt x="34824" y="6856"/>
                </a:cubicBezTo>
                <a:cubicBezTo>
                  <a:pt x="35192" y="6856"/>
                  <a:pt x="35553" y="6768"/>
                  <a:pt x="35930" y="6768"/>
                </a:cubicBezTo>
                <a:cubicBezTo>
                  <a:pt x="35951" y="6768"/>
                  <a:pt x="35972" y="6769"/>
                  <a:pt x="35993" y="6769"/>
                </a:cubicBezTo>
                <a:cubicBezTo>
                  <a:pt x="36029" y="6769"/>
                  <a:pt x="36077" y="6793"/>
                  <a:pt x="36124" y="6793"/>
                </a:cubicBezTo>
                <a:cubicBezTo>
                  <a:pt x="36243" y="6864"/>
                  <a:pt x="36374" y="6853"/>
                  <a:pt x="36529" y="6864"/>
                </a:cubicBezTo>
                <a:cubicBezTo>
                  <a:pt x="36568" y="6866"/>
                  <a:pt x="36607" y="6867"/>
                  <a:pt x="36646" y="6867"/>
                </a:cubicBezTo>
                <a:cubicBezTo>
                  <a:pt x="37036" y="6867"/>
                  <a:pt x="37432" y="6783"/>
                  <a:pt x="37823" y="6783"/>
                </a:cubicBezTo>
                <a:cubicBezTo>
                  <a:pt x="37896" y="6783"/>
                  <a:pt x="37969" y="6786"/>
                  <a:pt x="38041" y="6793"/>
                </a:cubicBezTo>
                <a:lnTo>
                  <a:pt x="38077" y="6805"/>
                </a:lnTo>
                <a:lnTo>
                  <a:pt x="38101" y="6793"/>
                </a:lnTo>
                <a:cubicBezTo>
                  <a:pt x="38118" y="6797"/>
                  <a:pt x="38135" y="6798"/>
                  <a:pt x="38152" y="6798"/>
                </a:cubicBezTo>
                <a:cubicBezTo>
                  <a:pt x="38283" y="6798"/>
                  <a:pt x="38396" y="6695"/>
                  <a:pt x="38529" y="6695"/>
                </a:cubicBezTo>
                <a:cubicBezTo>
                  <a:pt x="38541" y="6695"/>
                  <a:pt x="38553" y="6696"/>
                  <a:pt x="38565" y="6698"/>
                </a:cubicBezTo>
                <a:cubicBezTo>
                  <a:pt x="38634" y="6744"/>
                  <a:pt x="38698" y="6770"/>
                  <a:pt x="38764" y="6770"/>
                </a:cubicBezTo>
                <a:cubicBezTo>
                  <a:pt x="38800" y="6770"/>
                  <a:pt x="38837" y="6762"/>
                  <a:pt x="38874" y="6745"/>
                </a:cubicBezTo>
                <a:cubicBezTo>
                  <a:pt x="38996" y="6705"/>
                  <a:pt x="39113" y="6691"/>
                  <a:pt x="39231" y="6691"/>
                </a:cubicBezTo>
                <a:cubicBezTo>
                  <a:pt x="39322" y="6691"/>
                  <a:pt x="39412" y="6699"/>
                  <a:pt x="39506" y="6710"/>
                </a:cubicBezTo>
                <a:cubicBezTo>
                  <a:pt x="39529" y="6716"/>
                  <a:pt x="39555" y="6718"/>
                  <a:pt x="39581" y="6718"/>
                </a:cubicBezTo>
                <a:cubicBezTo>
                  <a:pt x="39660" y="6718"/>
                  <a:pt x="39750" y="6698"/>
                  <a:pt x="39839" y="6698"/>
                </a:cubicBezTo>
                <a:cubicBezTo>
                  <a:pt x="39895" y="6708"/>
                  <a:pt x="39949" y="6712"/>
                  <a:pt x="40001" y="6712"/>
                </a:cubicBezTo>
                <a:cubicBezTo>
                  <a:pt x="40141" y="6712"/>
                  <a:pt x="40272" y="6681"/>
                  <a:pt x="40410" y="6638"/>
                </a:cubicBezTo>
                <a:cubicBezTo>
                  <a:pt x="40577" y="6591"/>
                  <a:pt x="40768" y="6591"/>
                  <a:pt x="40839" y="6400"/>
                </a:cubicBezTo>
                <a:cubicBezTo>
                  <a:pt x="41256" y="6055"/>
                  <a:pt x="41351" y="5614"/>
                  <a:pt x="41291" y="5102"/>
                </a:cubicBezTo>
                <a:cubicBezTo>
                  <a:pt x="41303" y="4995"/>
                  <a:pt x="41387" y="4900"/>
                  <a:pt x="41291" y="4793"/>
                </a:cubicBezTo>
                <a:lnTo>
                  <a:pt x="41291" y="4733"/>
                </a:lnTo>
                <a:cubicBezTo>
                  <a:pt x="41422" y="4614"/>
                  <a:pt x="41351" y="4436"/>
                  <a:pt x="41375" y="4281"/>
                </a:cubicBezTo>
                <a:cubicBezTo>
                  <a:pt x="41482" y="4174"/>
                  <a:pt x="41387" y="4019"/>
                  <a:pt x="41470" y="3900"/>
                </a:cubicBezTo>
                <a:cubicBezTo>
                  <a:pt x="41839" y="3805"/>
                  <a:pt x="41720" y="3352"/>
                  <a:pt x="42018" y="3185"/>
                </a:cubicBezTo>
                <a:cubicBezTo>
                  <a:pt x="41911" y="3078"/>
                  <a:pt x="41863" y="2995"/>
                  <a:pt x="41851" y="2947"/>
                </a:cubicBezTo>
                <a:cubicBezTo>
                  <a:pt x="41827" y="2876"/>
                  <a:pt x="41780" y="2828"/>
                  <a:pt x="41708" y="2804"/>
                </a:cubicBezTo>
                <a:cubicBezTo>
                  <a:pt x="41649" y="2662"/>
                  <a:pt x="41553" y="2542"/>
                  <a:pt x="41541" y="2400"/>
                </a:cubicBezTo>
                <a:cubicBezTo>
                  <a:pt x="41530" y="2102"/>
                  <a:pt x="41494" y="1816"/>
                  <a:pt x="41482" y="1519"/>
                </a:cubicBezTo>
                <a:cubicBezTo>
                  <a:pt x="41649" y="1257"/>
                  <a:pt x="41494" y="971"/>
                  <a:pt x="41470" y="697"/>
                </a:cubicBezTo>
                <a:cubicBezTo>
                  <a:pt x="41315" y="495"/>
                  <a:pt x="41149" y="280"/>
                  <a:pt x="40875" y="245"/>
                </a:cubicBezTo>
                <a:cubicBezTo>
                  <a:pt x="40815" y="197"/>
                  <a:pt x="40732" y="161"/>
                  <a:pt x="40649" y="161"/>
                </a:cubicBezTo>
                <a:cubicBezTo>
                  <a:pt x="40518" y="131"/>
                  <a:pt x="40397" y="84"/>
                  <a:pt x="40262" y="84"/>
                </a:cubicBezTo>
                <a:cubicBezTo>
                  <a:pt x="40237" y="84"/>
                  <a:pt x="40211" y="86"/>
                  <a:pt x="40184" y="90"/>
                </a:cubicBezTo>
                <a:cubicBezTo>
                  <a:pt x="40148" y="90"/>
                  <a:pt x="40137" y="78"/>
                  <a:pt x="40113" y="78"/>
                </a:cubicBezTo>
                <a:cubicBezTo>
                  <a:pt x="40090" y="27"/>
                  <a:pt x="40062" y="14"/>
                  <a:pt x="40033" y="14"/>
                </a:cubicBezTo>
                <a:cubicBezTo>
                  <a:pt x="40000" y="14"/>
                  <a:pt x="39965" y="30"/>
                  <a:pt x="39934" y="30"/>
                </a:cubicBezTo>
                <a:cubicBezTo>
                  <a:pt x="39779" y="30"/>
                  <a:pt x="39672" y="161"/>
                  <a:pt x="39517" y="161"/>
                </a:cubicBezTo>
                <a:cubicBezTo>
                  <a:pt x="39434" y="78"/>
                  <a:pt x="39336" y="60"/>
                  <a:pt x="39236" y="60"/>
                </a:cubicBezTo>
                <a:cubicBezTo>
                  <a:pt x="39161" y="60"/>
                  <a:pt x="39086" y="70"/>
                  <a:pt x="39015" y="70"/>
                </a:cubicBezTo>
                <a:cubicBezTo>
                  <a:pt x="38991" y="70"/>
                  <a:pt x="38968" y="69"/>
                  <a:pt x="38946" y="66"/>
                </a:cubicBezTo>
                <a:cubicBezTo>
                  <a:pt x="38761" y="36"/>
                  <a:pt x="38577" y="15"/>
                  <a:pt x="38394" y="15"/>
                </a:cubicBezTo>
                <a:cubicBezTo>
                  <a:pt x="38211" y="15"/>
                  <a:pt x="38029" y="36"/>
                  <a:pt x="37851" y="90"/>
                </a:cubicBezTo>
                <a:cubicBezTo>
                  <a:pt x="37789" y="76"/>
                  <a:pt x="37735" y="62"/>
                  <a:pt x="37680" y="62"/>
                </a:cubicBezTo>
                <a:cubicBezTo>
                  <a:pt x="37639" y="62"/>
                  <a:pt x="37598" y="70"/>
                  <a:pt x="37553" y="90"/>
                </a:cubicBezTo>
                <a:lnTo>
                  <a:pt x="37481" y="90"/>
                </a:lnTo>
                <a:cubicBezTo>
                  <a:pt x="37430" y="88"/>
                  <a:pt x="37378" y="87"/>
                  <a:pt x="37326" y="87"/>
                </a:cubicBezTo>
                <a:cubicBezTo>
                  <a:pt x="37246" y="87"/>
                  <a:pt x="37167" y="89"/>
                  <a:pt x="37088" y="89"/>
                </a:cubicBezTo>
                <a:cubicBezTo>
                  <a:pt x="36921" y="89"/>
                  <a:pt x="36755" y="82"/>
                  <a:pt x="36588" y="42"/>
                </a:cubicBezTo>
                <a:cubicBezTo>
                  <a:pt x="36490" y="15"/>
                  <a:pt x="36387" y="0"/>
                  <a:pt x="36286" y="0"/>
                </a:cubicBezTo>
                <a:close/>
              </a:path>
            </a:pathLst>
          </a:cu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thaiDi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kumimoji="0" lang="th-TH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อาหารสำรับมีความสำคัญต่อคนไทยทั้งในด้านคุณค่าทางโภชนาการที่ครบถ้วน</a:t>
            </a:r>
          </a:p>
          <a:p>
            <a:pPr marL="0" marR="0" lvl="0" indent="0" algn="thaiDi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   ทั้งในด้านเอกลักษณ์ของไทยที่มีความประณีตสวยงาม การเตรียม ประกอบ</a:t>
            </a:r>
          </a:p>
          <a:p>
            <a:pPr marL="0" marR="0" lvl="0" indent="0" algn="thaiDi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  จัด ตกแต่งอาหารสำรับต้องยึดหลักสุขอนามัย มีความเข้ากันได้ในด้านรสชาติ</a:t>
            </a:r>
          </a:p>
          <a:p>
            <a:pPr marL="0" marR="0" lvl="0" indent="0" algn="thaiDi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   และควรจัดลงในภาชนะที่สวยงาม เพื่อให้อาหารน่ารับประทานยิ่งขึ้น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36F724FB-D1DA-714E-8EAA-936665ECF4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386" y="178854"/>
            <a:ext cx="943649" cy="87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731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13">
            <a:extLst>
              <a:ext uri="{FF2B5EF4-FFF2-40B4-BE49-F238E27FC236}">
                <a16:creationId xmlns:a16="http://schemas.microsoft.com/office/drawing/2014/main" id="{39BDDA8F-CA91-4484-B826-99B59763319D}"/>
              </a:ext>
            </a:extLst>
          </p:cNvPr>
          <p:cNvSpPr/>
          <p:nvPr/>
        </p:nvSpPr>
        <p:spPr>
          <a:xfrm>
            <a:off x="2425958" y="0"/>
            <a:ext cx="7483151" cy="6997959"/>
          </a:xfrm>
          <a:prstGeom prst="rect">
            <a:avLst/>
          </a:prstGeom>
          <a:solidFill>
            <a:schemeClr val="accent4">
              <a:lumMod val="40000"/>
              <a:lumOff val="60000"/>
              <a:alpha val="63137"/>
            </a:schemeClr>
          </a:solidFill>
          <a:ln>
            <a:solidFill>
              <a:srgbClr val="FFCC66">
                <a:alpha val="34118"/>
              </a:srgbClr>
            </a:solidFill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นักเรียนแบ่งกลุ่ม แต่ละกลุ่มร่วมกันเลือกประกอบอาหารสำรับ</a:t>
            </a:r>
          </a:p>
          <a:p>
            <a:pPr algn="ctr"/>
            <a:r>
              <a:rPr lang="th-TH" sz="32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ในแต่ละภาคของไทยที่สนใจมา ๑ อย่าง </a:t>
            </a:r>
          </a:p>
          <a:p>
            <a:pPr algn="ctr"/>
            <a:r>
              <a:rPr lang="th-TH" sz="32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แล้วออกแบบวางแผนขั้นตอนตั้งแต่การเตรียมส่วนผสมและเครื่องปรุง อุปกรณ์ที่ใช้ ขั้นตอนการประกอบอาหาร ขั้นตอนการจัดและตกแต่งอาหารสำรับให้สวยงามน่ารับประทาน </a:t>
            </a:r>
          </a:p>
          <a:p>
            <a:pPr algn="ctr"/>
            <a:r>
              <a:rPr lang="th-TH" sz="32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แล้วร่วมกันลงมือปฏิบัติตามแผนงานที่วางแผนไว้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A4265E-0A16-43E2-827D-D4BD7D81F3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1684" y="4418533"/>
            <a:ext cx="2334850" cy="2439467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7C416E7F-78F1-4E54-AE83-5B3E558804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8596">
                        <a14:foregroundMark x1="46348" y1="11486" x2="46348" y2="11486"/>
                        <a14:foregroundMark x1="51404" y1="6081" x2="51404" y2="6081"/>
                        <a14:foregroundMark x1="57865" y1="5743" x2="60112" y2="5743"/>
                        <a14:foregroundMark x1="66573" y1="6757" x2="66573" y2="6757"/>
                        <a14:foregroundMark x1="69944" y1="9459" x2="69944" y2="9459"/>
                        <a14:foregroundMark x1="76404" y1="14189" x2="76404" y2="14189"/>
                        <a14:backgroundMark x1="64607" y1="2027" x2="64607" y2="2027"/>
                        <a14:backgroundMark x1="52247" y1="1689" x2="52247" y2="1689"/>
                        <a14:backgroundMark x1="55337" y1="1689" x2="55337" y2="1689"/>
                        <a14:backgroundMark x1="57865" y1="1689" x2="57865" y2="16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5111" y="281383"/>
            <a:ext cx="2406042" cy="2000529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81DCA0BE-E68C-FA4C-88E9-2EDC1B0992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386" y="178854"/>
            <a:ext cx="943649" cy="87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311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27D6C866-2306-4E0D-B2D9-79278EA26C8A}"/>
              </a:ext>
            </a:extLst>
          </p:cNvPr>
          <p:cNvSpPr/>
          <p:nvPr/>
        </p:nvSpPr>
        <p:spPr>
          <a:xfrm>
            <a:off x="204747" y="920596"/>
            <a:ext cx="2636226" cy="3090992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altLang="en-US" sz="40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สรุปสิ่งที่เข้าใจ</a:t>
            </a:r>
          </a:p>
          <a:p>
            <a:pPr algn="ctr"/>
            <a:r>
              <a:rPr lang="th-TH" altLang="en-US" sz="40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เป็นความรู้ร่วมกัน</a:t>
            </a:r>
          </a:p>
        </p:txBody>
      </p:sp>
      <p:sp>
        <p:nvSpPr>
          <p:cNvPr id="6" name="สี่เหลี่ยมผืนผ้า 13">
            <a:extLst>
              <a:ext uri="{FF2B5EF4-FFF2-40B4-BE49-F238E27FC236}">
                <a16:creationId xmlns:a16="http://schemas.microsoft.com/office/drawing/2014/main" id="{39BDDA8F-CA91-4484-B826-99B59763319D}"/>
              </a:ext>
            </a:extLst>
          </p:cNvPr>
          <p:cNvSpPr/>
          <p:nvPr/>
        </p:nvSpPr>
        <p:spPr>
          <a:xfrm>
            <a:off x="3013023" y="0"/>
            <a:ext cx="8110697" cy="6997959"/>
          </a:xfrm>
          <a:prstGeom prst="rect">
            <a:avLst/>
          </a:prstGeom>
          <a:solidFill>
            <a:schemeClr val="accent4">
              <a:lumMod val="40000"/>
              <a:lumOff val="60000"/>
              <a:alpha val="63137"/>
            </a:schemeClr>
          </a:solidFill>
          <a:ln>
            <a:solidFill>
              <a:srgbClr val="FFCC66">
                <a:alpha val="34118"/>
              </a:srgbClr>
            </a:solidFill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th-TH" sz="3200" b="1" dirty="0">
                <a:ln w="0">
                  <a:solidFill>
                    <a:srgbClr val="7030A0"/>
                  </a:solidFill>
                </a:ln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อาหารสำรับ </a:t>
            </a:r>
            <a:r>
              <a:rPr lang="th-TH" sz="3200" dirty="0">
                <a:ln w="0">
                  <a:solidFill>
                    <a:srgbClr val="7030A0"/>
                  </a:solidFill>
                </a:ln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อาหารที่มีโภชนาการครบถ้วนแสดงให้เห็นถึงเอกลักษณ์ของคนไทยในแต่ละภาคที่มีความประณีตในการสร้างสรรค์ อาหารชุดต่าง ๆ ที่หาได้จากทรัพยากรธรรมชาติในท้องถิ่นมาประกอบเป็นอาหาร</a:t>
            </a:r>
            <a:endParaRPr lang="en-US" sz="3200" dirty="0">
              <a:ln w="0">
                <a:solidFill>
                  <a:srgbClr val="7030A0"/>
                </a:solidFill>
              </a:ln>
              <a:solidFill>
                <a:srgbClr val="7030A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th-TH" sz="3200" dirty="0">
                <a:ln w="0">
                  <a:solidFill>
                    <a:srgbClr val="7030A0"/>
                  </a:solidFill>
                </a:ln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ที่มีเอกลักษณ์เฉพาะของท้องถิ่นตนเองอย่างลงตัว</a:t>
            </a:r>
          </a:p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endParaRPr lang="th-TH" sz="3200" dirty="0">
              <a:ln w="0">
                <a:solidFill>
                  <a:srgbClr val="7030A0"/>
                </a:solidFill>
              </a:ln>
              <a:solidFill>
                <a:srgbClr val="7030A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endParaRPr lang="th-TH" sz="3200" dirty="0">
              <a:ln w="0">
                <a:solidFill>
                  <a:srgbClr val="7030A0"/>
                </a:solidFill>
              </a:ln>
              <a:solidFill>
                <a:srgbClr val="7030A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endParaRPr lang="th-TH" dirty="0">
              <a:ln w="0">
                <a:solidFill>
                  <a:srgbClr val="7030A0"/>
                </a:solidFill>
              </a:ln>
              <a:solidFill>
                <a:srgbClr val="7030A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EE37234C-A757-4889-891A-588217685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765" y="4403474"/>
            <a:ext cx="1885950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529" y="4403474"/>
            <a:ext cx="2617236" cy="17448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C5289791-98FB-6E4F-8D89-63FA6D8AF3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386" y="178854"/>
            <a:ext cx="943649" cy="87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707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กลุ่ม 12"/>
          <p:cNvGrpSpPr/>
          <p:nvPr/>
        </p:nvGrpSpPr>
        <p:grpSpPr>
          <a:xfrm>
            <a:off x="3791392" y="469269"/>
            <a:ext cx="4305630" cy="710099"/>
            <a:chOff x="4157313" y="361508"/>
            <a:chExt cx="4704798" cy="775931"/>
          </a:xfrm>
        </p:grpSpPr>
        <p:sp>
          <p:nvSpPr>
            <p:cNvPr id="41" name="สี่เหลี่ยมผืนผ้ามุมมน 40"/>
            <p:cNvSpPr/>
            <p:nvPr/>
          </p:nvSpPr>
          <p:spPr>
            <a:xfrm>
              <a:off x="4157313" y="361508"/>
              <a:ext cx="4704798" cy="701749"/>
            </a:xfrm>
            <a:prstGeom prst="roundRect">
              <a:avLst/>
            </a:prstGeom>
            <a:solidFill>
              <a:srgbClr val="C00000"/>
            </a:solidFill>
            <a:ln w="19050">
              <a:solidFill>
                <a:srgbClr val="C0EA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63"/>
            </a:p>
          </p:txBody>
        </p:sp>
        <p:sp>
          <p:nvSpPr>
            <p:cNvPr id="42" name="สี่เหลี่ยมผืนผ้า 1"/>
            <p:cNvSpPr/>
            <p:nvPr/>
          </p:nvSpPr>
          <p:spPr>
            <a:xfrm>
              <a:off x="4498433" y="420959"/>
              <a:ext cx="4022559" cy="7164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3661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อาหารสำรับภาคเหนือ</a:t>
              </a:r>
              <a:endParaRPr lang="en-US" sz="3661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50" name="สี่เหลี่ยมผืนผ้ามุมมน 49"/>
          <p:cNvSpPr/>
          <p:nvPr/>
        </p:nvSpPr>
        <p:spPr>
          <a:xfrm>
            <a:off x="-83976" y="1179368"/>
            <a:ext cx="12652311" cy="5230763"/>
          </a:xfrm>
          <a:prstGeom prst="roundRect">
            <a:avLst/>
          </a:prstGeom>
          <a:solidFill>
            <a:schemeClr val="accent6">
              <a:lumMod val="20000"/>
              <a:lumOff val="80000"/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3752" y="3726524"/>
            <a:ext cx="6389169" cy="2121192"/>
          </a:xfrm>
          <a:prstGeom prst="rect">
            <a:avLst/>
          </a:prstGeom>
          <a:ln w="57150">
            <a:solidFill>
              <a:srgbClr val="FFC000"/>
            </a:solidFill>
            <a:prstDash val="sysDash"/>
          </a:ln>
        </p:spPr>
      </p:pic>
      <p:pic>
        <p:nvPicPr>
          <p:cNvPr id="21" name="รูปภาพ 20"/>
          <p:cNvPicPr>
            <a:picLocks noChangeAspect="1"/>
          </p:cNvPicPr>
          <p:nvPr/>
        </p:nvPicPr>
        <p:blipFill rotWithShape="1">
          <a:blip r:embed="rId4"/>
          <a:srcRect r="1174"/>
          <a:stretch/>
        </p:blipFill>
        <p:spPr>
          <a:xfrm>
            <a:off x="1802879" y="1385663"/>
            <a:ext cx="8365046" cy="2134566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F15916E0-2A8E-9D4A-94B1-97D3FE95F1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386" y="178854"/>
            <a:ext cx="943649" cy="87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487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847;p54">
            <a:extLst>
              <a:ext uri="{FF2B5EF4-FFF2-40B4-BE49-F238E27FC236}">
                <a16:creationId xmlns:a16="http://schemas.microsoft.com/office/drawing/2014/main" id="{D2175CD2-CF9A-4986-8A71-880A3B23FAA8}"/>
              </a:ext>
            </a:extLst>
          </p:cNvPr>
          <p:cNvSpPr/>
          <p:nvPr/>
        </p:nvSpPr>
        <p:spPr>
          <a:xfrm>
            <a:off x="1144795" y="1569896"/>
            <a:ext cx="10189029" cy="3101885"/>
          </a:xfrm>
          <a:custGeom>
            <a:avLst/>
            <a:gdLst/>
            <a:ahLst/>
            <a:cxnLst/>
            <a:rect l="l" t="t" r="r" b="b"/>
            <a:pathLst>
              <a:path w="42018" h="6868" extrusionOk="0">
                <a:moveTo>
                  <a:pt x="9776" y="364"/>
                </a:moveTo>
                <a:cubicBezTo>
                  <a:pt x="9785" y="365"/>
                  <a:pt x="9795" y="367"/>
                  <a:pt x="9811" y="376"/>
                </a:cubicBezTo>
                <a:cubicBezTo>
                  <a:pt x="9811" y="387"/>
                  <a:pt x="9788" y="387"/>
                  <a:pt x="9788" y="387"/>
                </a:cubicBezTo>
                <a:cubicBezTo>
                  <a:pt x="9788" y="376"/>
                  <a:pt x="9776" y="376"/>
                  <a:pt x="9776" y="364"/>
                </a:cubicBezTo>
                <a:close/>
                <a:moveTo>
                  <a:pt x="3703" y="459"/>
                </a:moveTo>
                <a:cubicBezTo>
                  <a:pt x="3703" y="483"/>
                  <a:pt x="3692" y="483"/>
                  <a:pt x="3692" y="483"/>
                </a:cubicBezTo>
                <a:cubicBezTo>
                  <a:pt x="3692" y="483"/>
                  <a:pt x="3692" y="459"/>
                  <a:pt x="3680" y="459"/>
                </a:cubicBezTo>
                <a:close/>
                <a:moveTo>
                  <a:pt x="12276" y="637"/>
                </a:moveTo>
                <a:cubicBezTo>
                  <a:pt x="12264" y="661"/>
                  <a:pt x="12264" y="673"/>
                  <a:pt x="12264" y="673"/>
                </a:cubicBezTo>
                <a:cubicBezTo>
                  <a:pt x="12264" y="661"/>
                  <a:pt x="12264" y="637"/>
                  <a:pt x="12276" y="637"/>
                </a:cubicBezTo>
                <a:close/>
                <a:moveTo>
                  <a:pt x="13026" y="816"/>
                </a:moveTo>
                <a:lnTo>
                  <a:pt x="13038" y="840"/>
                </a:lnTo>
                <a:cubicBezTo>
                  <a:pt x="13026" y="840"/>
                  <a:pt x="13026" y="840"/>
                  <a:pt x="13026" y="816"/>
                </a:cubicBezTo>
                <a:close/>
                <a:moveTo>
                  <a:pt x="27683" y="899"/>
                </a:moveTo>
                <a:cubicBezTo>
                  <a:pt x="27683" y="923"/>
                  <a:pt x="27671" y="923"/>
                  <a:pt x="27659" y="935"/>
                </a:cubicBezTo>
                <a:cubicBezTo>
                  <a:pt x="27659" y="923"/>
                  <a:pt x="27671" y="911"/>
                  <a:pt x="27683" y="899"/>
                </a:cubicBezTo>
                <a:close/>
                <a:moveTo>
                  <a:pt x="751" y="1209"/>
                </a:moveTo>
                <a:lnTo>
                  <a:pt x="751" y="1280"/>
                </a:lnTo>
                <a:cubicBezTo>
                  <a:pt x="727" y="1257"/>
                  <a:pt x="727" y="1233"/>
                  <a:pt x="751" y="1209"/>
                </a:cubicBezTo>
                <a:close/>
                <a:moveTo>
                  <a:pt x="11142" y="1408"/>
                </a:moveTo>
                <a:cubicBezTo>
                  <a:pt x="11149" y="1410"/>
                  <a:pt x="11158" y="1411"/>
                  <a:pt x="11169" y="1411"/>
                </a:cubicBezTo>
                <a:lnTo>
                  <a:pt x="11145" y="1411"/>
                </a:lnTo>
                <a:cubicBezTo>
                  <a:pt x="11144" y="1410"/>
                  <a:pt x="11143" y="1409"/>
                  <a:pt x="11142" y="1408"/>
                </a:cubicBezTo>
                <a:close/>
                <a:moveTo>
                  <a:pt x="30650" y="1442"/>
                </a:moveTo>
                <a:cubicBezTo>
                  <a:pt x="30653" y="1442"/>
                  <a:pt x="30655" y="1443"/>
                  <a:pt x="30659" y="1447"/>
                </a:cubicBezTo>
                <a:lnTo>
                  <a:pt x="30623" y="1447"/>
                </a:lnTo>
                <a:cubicBezTo>
                  <a:pt x="30639" y="1447"/>
                  <a:pt x="30645" y="1442"/>
                  <a:pt x="30650" y="1442"/>
                </a:cubicBezTo>
                <a:close/>
                <a:moveTo>
                  <a:pt x="29457" y="1519"/>
                </a:moveTo>
                <a:lnTo>
                  <a:pt x="29445" y="1530"/>
                </a:lnTo>
                <a:cubicBezTo>
                  <a:pt x="29445" y="1519"/>
                  <a:pt x="29457" y="1519"/>
                  <a:pt x="29457" y="1519"/>
                </a:cubicBezTo>
                <a:close/>
                <a:moveTo>
                  <a:pt x="21658" y="1685"/>
                </a:moveTo>
                <a:lnTo>
                  <a:pt x="21658" y="1685"/>
                </a:lnTo>
                <a:cubicBezTo>
                  <a:pt x="21634" y="1697"/>
                  <a:pt x="21634" y="1709"/>
                  <a:pt x="21622" y="1709"/>
                </a:cubicBezTo>
                <a:cubicBezTo>
                  <a:pt x="21622" y="1697"/>
                  <a:pt x="21634" y="1697"/>
                  <a:pt x="21658" y="1685"/>
                </a:cubicBezTo>
                <a:close/>
                <a:moveTo>
                  <a:pt x="25135" y="2114"/>
                </a:moveTo>
                <a:cubicBezTo>
                  <a:pt x="25151" y="2114"/>
                  <a:pt x="25156" y="2119"/>
                  <a:pt x="25151" y="2119"/>
                </a:cubicBezTo>
                <a:cubicBezTo>
                  <a:pt x="25148" y="2119"/>
                  <a:pt x="25143" y="2118"/>
                  <a:pt x="25135" y="2114"/>
                </a:cubicBezTo>
                <a:close/>
                <a:moveTo>
                  <a:pt x="36323" y="2139"/>
                </a:moveTo>
                <a:cubicBezTo>
                  <a:pt x="36325" y="2139"/>
                  <a:pt x="36323" y="2150"/>
                  <a:pt x="36315" y="2150"/>
                </a:cubicBezTo>
                <a:cubicBezTo>
                  <a:pt x="36319" y="2142"/>
                  <a:pt x="36321" y="2139"/>
                  <a:pt x="36323" y="2139"/>
                </a:cubicBezTo>
                <a:close/>
                <a:moveTo>
                  <a:pt x="31258" y="2347"/>
                </a:moveTo>
                <a:cubicBezTo>
                  <a:pt x="31260" y="2347"/>
                  <a:pt x="31262" y="2348"/>
                  <a:pt x="31266" y="2352"/>
                </a:cubicBezTo>
                <a:cubicBezTo>
                  <a:pt x="31258" y="2352"/>
                  <a:pt x="31256" y="2347"/>
                  <a:pt x="31258" y="2347"/>
                </a:cubicBezTo>
                <a:close/>
                <a:moveTo>
                  <a:pt x="31262" y="2343"/>
                </a:moveTo>
                <a:cubicBezTo>
                  <a:pt x="31263" y="2343"/>
                  <a:pt x="31266" y="2346"/>
                  <a:pt x="31266" y="2352"/>
                </a:cubicBezTo>
                <a:cubicBezTo>
                  <a:pt x="31260" y="2346"/>
                  <a:pt x="31260" y="2343"/>
                  <a:pt x="31262" y="2343"/>
                </a:cubicBezTo>
                <a:close/>
                <a:moveTo>
                  <a:pt x="21610" y="2364"/>
                </a:moveTo>
                <a:cubicBezTo>
                  <a:pt x="21610" y="2388"/>
                  <a:pt x="21610" y="2388"/>
                  <a:pt x="21599" y="2400"/>
                </a:cubicBezTo>
                <a:cubicBezTo>
                  <a:pt x="21610" y="2388"/>
                  <a:pt x="21610" y="2364"/>
                  <a:pt x="21610" y="2364"/>
                </a:cubicBezTo>
                <a:close/>
                <a:moveTo>
                  <a:pt x="29695" y="2388"/>
                </a:moveTo>
                <a:lnTo>
                  <a:pt x="29695" y="2388"/>
                </a:lnTo>
                <a:cubicBezTo>
                  <a:pt x="29707" y="2400"/>
                  <a:pt x="29695" y="2412"/>
                  <a:pt x="29671" y="2423"/>
                </a:cubicBezTo>
                <a:cubicBezTo>
                  <a:pt x="29671" y="2412"/>
                  <a:pt x="29695" y="2400"/>
                  <a:pt x="29695" y="2388"/>
                </a:cubicBezTo>
                <a:close/>
                <a:moveTo>
                  <a:pt x="30516" y="2412"/>
                </a:moveTo>
                <a:lnTo>
                  <a:pt x="30492" y="2423"/>
                </a:lnTo>
                <a:cubicBezTo>
                  <a:pt x="30492" y="2412"/>
                  <a:pt x="30516" y="2412"/>
                  <a:pt x="30516" y="2412"/>
                </a:cubicBezTo>
                <a:close/>
                <a:moveTo>
                  <a:pt x="274" y="2578"/>
                </a:moveTo>
                <a:cubicBezTo>
                  <a:pt x="286" y="2578"/>
                  <a:pt x="286" y="2590"/>
                  <a:pt x="286" y="2590"/>
                </a:cubicBezTo>
                <a:lnTo>
                  <a:pt x="274" y="2578"/>
                </a:lnTo>
                <a:close/>
                <a:moveTo>
                  <a:pt x="13586" y="2566"/>
                </a:moveTo>
                <a:cubicBezTo>
                  <a:pt x="13574" y="2578"/>
                  <a:pt x="13574" y="2578"/>
                  <a:pt x="13574" y="2590"/>
                </a:cubicBezTo>
                <a:lnTo>
                  <a:pt x="13574" y="2566"/>
                </a:lnTo>
                <a:close/>
                <a:moveTo>
                  <a:pt x="9621" y="2804"/>
                </a:moveTo>
                <a:cubicBezTo>
                  <a:pt x="9621" y="2816"/>
                  <a:pt x="9621" y="2828"/>
                  <a:pt x="9585" y="2840"/>
                </a:cubicBezTo>
                <a:cubicBezTo>
                  <a:pt x="9597" y="2828"/>
                  <a:pt x="9621" y="2816"/>
                  <a:pt x="9621" y="2804"/>
                </a:cubicBezTo>
                <a:close/>
                <a:moveTo>
                  <a:pt x="29064" y="2876"/>
                </a:moveTo>
                <a:cubicBezTo>
                  <a:pt x="29052" y="2888"/>
                  <a:pt x="29040" y="2888"/>
                  <a:pt x="29004" y="2888"/>
                </a:cubicBezTo>
                <a:lnTo>
                  <a:pt x="29004" y="2876"/>
                </a:lnTo>
                <a:close/>
                <a:moveTo>
                  <a:pt x="2691" y="3066"/>
                </a:moveTo>
                <a:cubicBezTo>
                  <a:pt x="2713" y="3066"/>
                  <a:pt x="2715" y="3076"/>
                  <a:pt x="2724" y="3078"/>
                </a:cubicBezTo>
                <a:lnTo>
                  <a:pt x="2724" y="3078"/>
                </a:lnTo>
                <a:cubicBezTo>
                  <a:pt x="2719" y="3077"/>
                  <a:pt x="2708" y="3075"/>
                  <a:pt x="2691" y="3066"/>
                </a:cubicBezTo>
                <a:close/>
                <a:moveTo>
                  <a:pt x="346" y="3102"/>
                </a:moveTo>
                <a:lnTo>
                  <a:pt x="346" y="3126"/>
                </a:lnTo>
                <a:cubicBezTo>
                  <a:pt x="346" y="3114"/>
                  <a:pt x="334" y="3114"/>
                  <a:pt x="346" y="3102"/>
                </a:cubicBezTo>
                <a:close/>
                <a:moveTo>
                  <a:pt x="7621" y="3138"/>
                </a:moveTo>
                <a:lnTo>
                  <a:pt x="7621" y="3173"/>
                </a:lnTo>
                <a:lnTo>
                  <a:pt x="7609" y="3173"/>
                </a:lnTo>
                <a:cubicBezTo>
                  <a:pt x="7609" y="3162"/>
                  <a:pt x="7621" y="3138"/>
                  <a:pt x="7621" y="3138"/>
                </a:cubicBezTo>
                <a:close/>
                <a:moveTo>
                  <a:pt x="33112" y="3281"/>
                </a:moveTo>
                <a:cubicBezTo>
                  <a:pt x="33136" y="3293"/>
                  <a:pt x="33136" y="3304"/>
                  <a:pt x="33112" y="3304"/>
                </a:cubicBezTo>
                <a:lnTo>
                  <a:pt x="33112" y="3281"/>
                </a:lnTo>
                <a:close/>
                <a:moveTo>
                  <a:pt x="10038" y="3376"/>
                </a:moveTo>
                <a:lnTo>
                  <a:pt x="10038" y="3412"/>
                </a:lnTo>
                <a:lnTo>
                  <a:pt x="10014" y="3388"/>
                </a:lnTo>
                <a:lnTo>
                  <a:pt x="10038" y="3376"/>
                </a:lnTo>
                <a:close/>
                <a:moveTo>
                  <a:pt x="24468" y="3412"/>
                </a:moveTo>
                <a:lnTo>
                  <a:pt x="24468" y="3424"/>
                </a:lnTo>
                <a:cubicBezTo>
                  <a:pt x="24468" y="3424"/>
                  <a:pt x="24456" y="3424"/>
                  <a:pt x="24456" y="3412"/>
                </a:cubicBezTo>
                <a:close/>
                <a:moveTo>
                  <a:pt x="28349" y="3424"/>
                </a:moveTo>
                <a:lnTo>
                  <a:pt x="28349" y="3435"/>
                </a:lnTo>
                <a:cubicBezTo>
                  <a:pt x="28337" y="3435"/>
                  <a:pt x="28349" y="3435"/>
                  <a:pt x="28349" y="3424"/>
                </a:cubicBezTo>
                <a:close/>
                <a:moveTo>
                  <a:pt x="35493" y="3709"/>
                </a:moveTo>
                <a:cubicBezTo>
                  <a:pt x="35501" y="3709"/>
                  <a:pt x="35507" y="3711"/>
                  <a:pt x="35510" y="3713"/>
                </a:cubicBezTo>
                <a:lnTo>
                  <a:pt x="35510" y="3713"/>
                </a:lnTo>
                <a:cubicBezTo>
                  <a:pt x="35503" y="3709"/>
                  <a:pt x="35493" y="3709"/>
                  <a:pt x="35493" y="3709"/>
                </a:cubicBezTo>
                <a:close/>
                <a:moveTo>
                  <a:pt x="40934" y="3769"/>
                </a:moveTo>
                <a:lnTo>
                  <a:pt x="40946" y="3781"/>
                </a:lnTo>
                <a:cubicBezTo>
                  <a:pt x="40934" y="3781"/>
                  <a:pt x="40934" y="3769"/>
                  <a:pt x="40934" y="3769"/>
                </a:cubicBezTo>
                <a:close/>
                <a:moveTo>
                  <a:pt x="2251" y="3935"/>
                </a:moveTo>
                <a:cubicBezTo>
                  <a:pt x="2263" y="3935"/>
                  <a:pt x="2263" y="3935"/>
                  <a:pt x="2263" y="3947"/>
                </a:cubicBezTo>
                <a:lnTo>
                  <a:pt x="2239" y="3947"/>
                </a:lnTo>
                <a:lnTo>
                  <a:pt x="2251" y="3935"/>
                </a:lnTo>
                <a:close/>
                <a:moveTo>
                  <a:pt x="40220" y="3995"/>
                </a:moveTo>
                <a:lnTo>
                  <a:pt x="40184" y="4019"/>
                </a:lnTo>
                <a:cubicBezTo>
                  <a:pt x="40184" y="4007"/>
                  <a:pt x="40196" y="3995"/>
                  <a:pt x="40220" y="3995"/>
                </a:cubicBezTo>
                <a:close/>
                <a:moveTo>
                  <a:pt x="6094" y="4617"/>
                </a:moveTo>
                <a:cubicBezTo>
                  <a:pt x="6097" y="4617"/>
                  <a:pt x="6097" y="4620"/>
                  <a:pt x="6085" y="4626"/>
                </a:cubicBezTo>
                <a:cubicBezTo>
                  <a:pt x="6085" y="4620"/>
                  <a:pt x="6091" y="4617"/>
                  <a:pt x="6094" y="4617"/>
                </a:cubicBezTo>
                <a:close/>
                <a:moveTo>
                  <a:pt x="5811" y="4709"/>
                </a:moveTo>
                <a:lnTo>
                  <a:pt x="5811" y="4721"/>
                </a:lnTo>
                <a:lnTo>
                  <a:pt x="5787" y="4709"/>
                </a:lnTo>
                <a:close/>
                <a:moveTo>
                  <a:pt x="36946" y="4840"/>
                </a:moveTo>
                <a:lnTo>
                  <a:pt x="36946" y="4852"/>
                </a:lnTo>
                <a:cubicBezTo>
                  <a:pt x="36946" y="4852"/>
                  <a:pt x="36922" y="4840"/>
                  <a:pt x="36946" y="4840"/>
                </a:cubicBezTo>
                <a:close/>
                <a:moveTo>
                  <a:pt x="27040" y="5376"/>
                </a:moveTo>
                <a:lnTo>
                  <a:pt x="27040" y="5388"/>
                </a:lnTo>
                <a:cubicBezTo>
                  <a:pt x="27034" y="5388"/>
                  <a:pt x="27030" y="5388"/>
                  <a:pt x="27027" y="5388"/>
                </a:cubicBezTo>
                <a:lnTo>
                  <a:pt x="27027" y="5388"/>
                </a:lnTo>
                <a:cubicBezTo>
                  <a:pt x="27031" y="5385"/>
                  <a:pt x="27035" y="5380"/>
                  <a:pt x="27040" y="5376"/>
                </a:cubicBezTo>
                <a:close/>
                <a:moveTo>
                  <a:pt x="36565" y="5436"/>
                </a:moveTo>
                <a:cubicBezTo>
                  <a:pt x="36565" y="5448"/>
                  <a:pt x="36553" y="5448"/>
                  <a:pt x="36553" y="5448"/>
                </a:cubicBezTo>
                <a:lnTo>
                  <a:pt x="36565" y="5436"/>
                </a:lnTo>
                <a:close/>
                <a:moveTo>
                  <a:pt x="8343" y="5841"/>
                </a:moveTo>
                <a:cubicBezTo>
                  <a:pt x="8335" y="5843"/>
                  <a:pt x="8333" y="5852"/>
                  <a:pt x="8323" y="5852"/>
                </a:cubicBezTo>
                <a:cubicBezTo>
                  <a:pt x="8331" y="5845"/>
                  <a:pt x="8338" y="5842"/>
                  <a:pt x="8343" y="5841"/>
                </a:cubicBezTo>
                <a:close/>
                <a:moveTo>
                  <a:pt x="20947" y="5949"/>
                </a:moveTo>
                <a:cubicBezTo>
                  <a:pt x="20949" y="5949"/>
                  <a:pt x="20952" y="5952"/>
                  <a:pt x="20956" y="5960"/>
                </a:cubicBezTo>
                <a:lnTo>
                  <a:pt x="20944" y="5960"/>
                </a:lnTo>
                <a:cubicBezTo>
                  <a:pt x="20944" y="5960"/>
                  <a:pt x="20944" y="5949"/>
                  <a:pt x="20947" y="5949"/>
                </a:cubicBezTo>
                <a:close/>
                <a:moveTo>
                  <a:pt x="7835" y="5983"/>
                </a:moveTo>
                <a:cubicBezTo>
                  <a:pt x="7847" y="5983"/>
                  <a:pt x="7859" y="5983"/>
                  <a:pt x="7894" y="5995"/>
                </a:cubicBezTo>
                <a:cubicBezTo>
                  <a:pt x="7859" y="5995"/>
                  <a:pt x="7847" y="5983"/>
                  <a:pt x="7835" y="5983"/>
                </a:cubicBezTo>
                <a:close/>
                <a:moveTo>
                  <a:pt x="25825" y="6114"/>
                </a:moveTo>
                <a:lnTo>
                  <a:pt x="25825" y="6138"/>
                </a:lnTo>
                <a:lnTo>
                  <a:pt x="25801" y="6114"/>
                </a:lnTo>
                <a:close/>
                <a:moveTo>
                  <a:pt x="12431" y="6198"/>
                </a:moveTo>
                <a:cubicBezTo>
                  <a:pt x="12431" y="6210"/>
                  <a:pt x="12443" y="6210"/>
                  <a:pt x="12443" y="6221"/>
                </a:cubicBezTo>
                <a:lnTo>
                  <a:pt x="12419" y="6221"/>
                </a:lnTo>
                <a:cubicBezTo>
                  <a:pt x="12419" y="6210"/>
                  <a:pt x="12431" y="6210"/>
                  <a:pt x="12431" y="6198"/>
                </a:cubicBezTo>
                <a:close/>
                <a:moveTo>
                  <a:pt x="36286" y="0"/>
                </a:moveTo>
                <a:cubicBezTo>
                  <a:pt x="36166" y="0"/>
                  <a:pt x="36049" y="21"/>
                  <a:pt x="35946" y="66"/>
                </a:cubicBezTo>
                <a:cubicBezTo>
                  <a:pt x="35892" y="83"/>
                  <a:pt x="35845" y="88"/>
                  <a:pt x="35801" y="88"/>
                </a:cubicBezTo>
                <a:cubicBezTo>
                  <a:pt x="35733" y="88"/>
                  <a:pt x="35672" y="76"/>
                  <a:pt x="35601" y="76"/>
                </a:cubicBezTo>
                <a:cubicBezTo>
                  <a:pt x="35586" y="76"/>
                  <a:pt x="35570" y="76"/>
                  <a:pt x="35553" y="78"/>
                </a:cubicBezTo>
                <a:cubicBezTo>
                  <a:pt x="35481" y="90"/>
                  <a:pt x="35413" y="93"/>
                  <a:pt x="35343" y="93"/>
                </a:cubicBezTo>
                <a:cubicBezTo>
                  <a:pt x="35273" y="93"/>
                  <a:pt x="35201" y="90"/>
                  <a:pt x="35124" y="90"/>
                </a:cubicBezTo>
                <a:cubicBezTo>
                  <a:pt x="34908" y="82"/>
                  <a:pt x="34686" y="31"/>
                  <a:pt x="34466" y="31"/>
                </a:cubicBezTo>
                <a:cubicBezTo>
                  <a:pt x="34359" y="31"/>
                  <a:pt x="34253" y="43"/>
                  <a:pt x="34148" y="78"/>
                </a:cubicBezTo>
                <a:cubicBezTo>
                  <a:pt x="33934" y="61"/>
                  <a:pt x="33719" y="39"/>
                  <a:pt x="33505" y="39"/>
                </a:cubicBezTo>
                <a:cubicBezTo>
                  <a:pt x="33266" y="39"/>
                  <a:pt x="33029" y="67"/>
                  <a:pt x="32802" y="161"/>
                </a:cubicBezTo>
                <a:cubicBezTo>
                  <a:pt x="32625" y="119"/>
                  <a:pt x="32450" y="101"/>
                  <a:pt x="32274" y="101"/>
                </a:cubicBezTo>
                <a:cubicBezTo>
                  <a:pt x="32048" y="101"/>
                  <a:pt x="31822" y="132"/>
                  <a:pt x="31588" y="185"/>
                </a:cubicBezTo>
                <a:cubicBezTo>
                  <a:pt x="31366" y="172"/>
                  <a:pt x="31144" y="162"/>
                  <a:pt x="30922" y="162"/>
                </a:cubicBezTo>
                <a:cubicBezTo>
                  <a:pt x="30739" y="162"/>
                  <a:pt x="30556" y="169"/>
                  <a:pt x="30373" y="185"/>
                </a:cubicBezTo>
                <a:lnTo>
                  <a:pt x="30159" y="185"/>
                </a:lnTo>
                <a:cubicBezTo>
                  <a:pt x="30099" y="162"/>
                  <a:pt x="30037" y="153"/>
                  <a:pt x="29976" y="153"/>
                </a:cubicBezTo>
                <a:cubicBezTo>
                  <a:pt x="29879" y="153"/>
                  <a:pt x="29782" y="175"/>
                  <a:pt x="29695" y="197"/>
                </a:cubicBezTo>
                <a:cubicBezTo>
                  <a:pt x="29636" y="177"/>
                  <a:pt x="29584" y="168"/>
                  <a:pt x="29531" y="168"/>
                </a:cubicBezTo>
                <a:cubicBezTo>
                  <a:pt x="29489" y="168"/>
                  <a:pt x="29445" y="174"/>
                  <a:pt x="29397" y="185"/>
                </a:cubicBezTo>
                <a:cubicBezTo>
                  <a:pt x="29355" y="143"/>
                  <a:pt x="29306" y="136"/>
                  <a:pt x="29251" y="136"/>
                </a:cubicBezTo>
                <a:cubicBezTo>
                  <a:pt x="29229" y="136"/>
                  <a:pt x="29207" y="137"/>
                  <a:pt x="29183" y="137"/>
                </a:cubicBezTo>
                <a:cubicBezTo>
                  <a:pt x="28845" y="156"/>
                  <a:pt x="28515" y="227"/>
                  <a:pt x="28169" y="227"/>
                </a:cubicBezTo>
                <a:cubicBezTo>
                  <a:pt x="28076" y="227"/>
                  <a:pt x="27981" y="221"/>
                  <a:pt x="27885" y="209"/>
                </a:cubicBezTo>
                <a:cubicBezTo>
                  <a:pt x="27778" y="197"/>
                  <a:pt x="27659" y="182"/>
                  <a:pt x="27540" y="182"/>
                </a:cubicBezTo>
                <a:cubicBezTo>
                  <a:pt x="27421" y="182"/>
                  <a:pt x="27302" y="197"/>
                  <a:pt x="27194" y="245"/>
                </a:cubicBezTo>
                <a:cubicBezTo>
                  <a:pt x="26742" y="256"/>
                  <a:pt x="26301" y="256"/>
                  <a:pt x="25849" y="280"/>
                </a:cubicBezTo>
                <a:cubicBezTo>
                  <a:pt x="25832" y="283"/>
                  <a:pt x="25815" y="284"/>
                  <a:pt x="25798" y="284"/>
                </a:cubicBezTo>
                <a:cubicBezTo>
                  <a:pt x="25688" y="284"/>
                  <a:pt x="25574" y="243"/>
                  <a:pt x="25462" y="243"/>
                </a:cubicBezTo>
                <a:cubicBezTo>
                  <a:pt x="25408" y="243"/>
                  <a:pt x="25354" y="252"/>
                  <a:pt x="25301" y="280"/>
                </a:cubicBezTo>
                <a:cubicBezTo>
                  <a:pt x="25230" y="259"/>
                  <a:pt x="25154" y="242"/>
                  <a:pt x="25079" y="242"/>
                </a:cubicBezTo>
                <a:cubicBezTo>
                  <a:pt x="25029" y="242"/>
                  <a:pt x="24980" y="249"/>
                  <a:pt x="24932" y="268"/>
                </a:cubicBezTo>
                <a:cubicBezTo>
                  <a:pt x="24859" y="240"/>
                  <a:pt x="24789" y="228"/>
                  <a:pt x="24717" y="228"/>
                </a:cubicBezTo>
                <a:cubicBezTo>
                  <a:pt x="24637" y="228"/>
                  <a:pt x="24556" y="243"/>
                  <a:pt x="24468" y="268"/>
                </a:cubicBezTo>
                <a:cubicBezTo>
                  <a:pt x="24170" y="268"/>
                  <a:pt x="23873" y="268"/>
                  <a:pt x="23575" y="304"/>
                </a:cubicBezTo>
                <a:cubicBezTo>
                  <a:pt x="23515" y="308"/>
                  <a:pt x="23457" y="309"/>
                  <a:pt x="23400" y="309"/>
                </a:cubicBezTo>
                <a:cubicBezTo>
                  <a:pt x="23285" y="309"/>
                  <a:pt x="23174" y="304"/>
                  <a:pt x="23063" y="304"/>
                </a:cubicBezTo>
                <a:cubicBezTo>
                  <a:pt x="22773" y="304"/>
                  <a:pt x="22471" y="259"/>
                  <a:pt x="22170" y="259"/>
                </a:cubicBezTo>
                <a:cubicBezTo>
                  <a:pt x="22062" y="259"/>
                  <a:pt x="21955" y="265"/>
                  <a:pt x="21849" y="280"/>
                </a:cubicBezTo>
                <a:cubicBezTo>
                  <a:pt x="21563" y="268"/>
                  <a:pt x="21265" y="268"/>
                  <a:pt x="20979" y="256"/>
                </a:cubicBezTo>
                <a:cubicBezTo>
                  <a:pt x="20889" y="255"/>
                  <a:pt x="20799" y="255"/>
                  <a:pt x="20709" y="255"/>
                </a:cubicBezTo>
                <a:cubicBezTo>
                  <a:pt x="20128" y="255"/>
                  <a:pt x="19547" y="275"/>
                  <a:pt x="18972" y="275"/>
                </a:cubicBezTo>
                <a:cubicBezTo>
                  <a:pt x="18695" y="275"/>
                  <a:pt x="18419" y="270"/>
                  <a:pt x="18146" y="256"/>
                </a:cubicBezTo>
                <a:cubicBezTo>
                  <a:pt x="18120" y="250"/>
                  <a:pt x="18090" y="240"/>
                  <a:pt x="18061" y="240"/>
                </a:cubicBezTo>
                <a:cubicBezTo>
                  <a:pt x="18037" y="240"/>
                  <a:pt x="18012" y="247"/>
                  <a:pt x="17991" y="268"/>
                </a:cubicBezTo>
                <a:cubicBezTo>
                  <a:pt x="17947" y="287"/>
                  <a:pt x="17901" y="293"/>
                  <a:pt x="17855" y="293"/>
                </a:cubicBezTo>
                <a:cubicBezTo>
                  <a:pt x="17776" y="293"/>
                  <a:pt x="17695" y="275"/>
                  <a:pt x="17617" y="275"/>
                </a:cubicBezTo>
                <a:cubicBezTo>
                  <a:pt x="17594" y="275"/>
                  <a:pt x="17572" y="277"/>
                  <a:pt x="17550" y="280"/>
                </a:cubicBezTo>
                <a:cubicBezTo>
                  <a:pt x="17408" y="280"/>
                  <a:pt x="17275" y="264"/>
                  <a:pt x="17139" y="264"/>
                </a:cubicBezTo>
                <a:cubicBezTo>
                  <a:pt x="17071" y="264"/>
                  <a:pt x="17003" y="268"/>
                  <a:pt x="16931" y="280"/>
                </a:cubicBezTo>
                <a:lnTo>
                  <a:pt x="15562" y="280"/>
                </a:lnTo>
                <a:cubicBezTo>
                  <a:pt x="15529" y="266"/>
                  <a:pt x="15493" y="261"/>
                  <a:pt x="15454" y="261"/>
                </a:cubicBezTo>
                <a:cubicBezTo>
                  <a:pt x="15395" y="261"/>
                  <a:pt x="15329" y="273"/>
                  <a:pt x="15264" y="280"/>
                </a:cubicBezTo>
                <a:cubicBezTo>
                  <a:pt x="15241" y="280"/>
                  <a:pt x="15205" y="280"/>
                  <a:pt x="15181" y="268"/>
                </a:cubicBezTo>
                <a:cubicBezTo>
                  <a:pt x="14926" y="254"/>
                  <a:pt x="14666" y="236"/>
                  <a:pt x="14410" y="236"/>
                </a:cubicBezTo>
                <a:cubicBezTo>
                  <a:pt x="14236" y="236"/>
                  <a:pt x="14064" y="244"/>
                  <a:pt x="13895" y="268"/>
                </a:cubicBezTo>
                <a:cubicBezTo>
                  <a:pt x="13879" y="252"/>
                  <a:pt x="13845" y="229"/>
                  <a:pt x="13810" y="229"/>
                </a:cubicBezTo>
                <a:cubicBezTo>
                  <a:pt x="13794" y="229"/>
                  <a:pt x="13779" y="234"/>
                  <a:pt x="13764" y="245"/>
                </a:cubicBezTo>
                <a:cubicBezTo>
                  <a:pt x="13699" y="292"/>
                  <a:pt x="13633" y="307"/>
                  <a:pt x="13566" y="307"/>
                </a:cubicBezTo>
                <a:cubicBezTo>
                  <a:pt x="13499" y="307"/>
                  <a:pt x="13431" y="292"/>
                  <a:pt x="13359" y="280"/>
                </a:cubicBezTo>
                <a:lnTo>
                  <a:pt x="13228" y="280"/>
                </a:lnTo>
                <a:cubicBezTo>
                  <a:pt x="13068" y="233"/>
                  <a:pt x="12901" y="209"/>
                  <a:pt x="12733" y="209"/>
                </a:cubicBezTo>
                <a:cubicBezTo>
                  <a:pt x="12565" y="209"/>
                  <a:pt x="12395" y="233"/>
                  <a:pt x="12228" y="280"/>
                </a:cubicBezTo>
                <a:cubicBezTo>
                  <a:pt x="12135" y="216"/>
                  <a:pt x="12039" y="186"/>
                  <a:pt x="11942" y="186"/>
                </a:cubicBezTo>
                <a:cubicBezTo>
                  <a:pt x="11840" y="186"/>
                  <a:pt x="11737" y="219"/>
                  <a:pt x="11633" y="280"/>
                </a:cubicBezTo>
                <a:cubicBezTo>
                  <a:pt x="11621" y="304"/>
                  <a:pt x="11609" y="304"/>
                  <a:pt x="11573" y="304"/>
                </a:cubicBezTo>
                <a:cubicBezTo>
                  <a:pt x="11335" y="268"/>
                  <a:pt x="11085" y="316"/>
                  <a:pt x="10847" y="221"/>
                </a:cubicBezTo>
                <a:cubicBezTo>
                  <a:pt x="10841" y="219"/>
                  <a:pt x="10835" y="219"/>
                  <a:pt x="10829" y="219"/>
                </a:cubicBezTo>
                <a:cubicBezTo>
                  <a:pt x="10783" y="219"/>
                  <a:pt x="10761" y="262"/>
                  <a:pt x="10740" y="304"/>
                </a:cubicBezTo>
                <a:cubicBezTo>
                  <a:pt x="10716" y="376"/>
                  <a:pt x="10657" y="423"/>
                  <a:pt x="10597" y="435"/>
                </a:cubicBezTo>
                <a:cubicBezTo>
                  <a:pt x="10502" y="423"/>
                  <a:pt x="10419" y="447"/>
                  <a:pt x="10359" y="376"/>
                </a:cubicBezTo>
                <a:cubicBezTo>
                  <a:pt x="10272" y="267"/>
                  <a:pt x="10181" y="225"/>
                  <a:pt x="10089" y="225"/>
                </a:cubicBezTo>
                <a:cubicBezTo>
                  <a:pt x="9980" y="225"/>
                  <a:pt x="9871" y="284"/>
                  <a:pt x="9768" y="360"/>
                </a:cubicBezTo>
                <a:lnTo>
                  <a:pt x="9768" y="360"/>
                </a:lnTo>
                <a:cubicBezTo>
                  <a:pt x="9729" y="340"/>
                  <a:pt x="9683" y="314"/>
                  <a:pt x="9656" y="314"/>
                </a:cubicBezTo>
                <a:cubicBezTo>
                  <a:pt x="9652" y="314"/>
                  <a:pt x="9648" y="314"/>
                  <a:pt x="9645" y="316"/>
                </a:cubicBezTo>
                <a:cubicBezTo>
                  <a:pt x="9359" y="399"/>
                  <a:pt x="9073" y="340"/>
                  <a:pt x="8799" y="387"/>
                </a:cubicBezTo>
                <a:cubicBezTo>
                  <a:pt x="8775" y="387"/>
                  <a:pt x="8764" y="376"/>
                  <a:pt x="8740" y="376"/>
                </a:cubicBezTo>
                <a:cubicBezTo>
                  <a:pt x="8519" y="334"/>
                  <a:pt x="8303" y="301"/>
                  <a:pt x="8088" y="301"/>
                </a:cubicBezTo>
                <a:cubicBezTo>
                  <a:pt x="7932" y="301"/>
                  <a:pt x="7776" y="318"/>
                  <a:pt x="7621" y="364"/>
                </a:cubicBezTo>
                <a:cubicBezTo>
                  <a:pt x="7562" y="378"/>
                  <a:pt x="7503" y="407"/>
                  <a:pt x="7444" y="407"/>
                </a:cubicBezTo>
                <a:cubicBezTo>
                  <a:pt x="7408" y="407"/>
                  <a:pt x="7371" y="396"/>
                  <a:pt x="7335" y="364"/>
                </a:cubicBezTo>
                <a:cubicBezTo>
                  <a:pt x="7281" y="314"/>
                  <a:pt x="7223" y="296"/>
                  <a:pt x="7164" y="296"/>
                </a:cubicBezTo>
                <a:cubicBezTo>
                  <a:pt x="7080" y="296"/>
                  <a:pt x="6995" y="334"/>
                  <a:pt x="6918" y="376"/>
                </a:cubicBezTo>
                <a:cubicBezTo>
                  <a:pt x="6908" y="297"/>
                  <a:pt x="6874" y="235"/>
                  <a:pt x="6823" y="235"/>
                </a:cubicBezTo>
                <a:cubicBezTo>
                  <a:pt x="6812" y="235"/>
                  <a:pt x="6800" y="238"/>
                  <a:pt x="6787" y="245"/>
                </a:cubicBezTo>
                <a:cubicBezTo>
                  <a:pt x="6736" y="264"/>
                  <a:pt x="6687" y="271"/>
                  <a:pt x="6639" y="271"/>
                </a:cubicBezTo>
                <a:cubicBezTo>
                  <a:pt x="6544" y="271"/>
                  <a:pt x="6454" y="245"/>
                  <a:pt x="6359" y="245"/>
                </a:cubicBezTo>
                <a:cubicBezTo>
                  <a:pt x="6330" y="245"/>
                  <a:pt x="6300" y="243"/>
                  <a:pt x="6268" y="243"/>
                </a:cubicBezTo>
                <a:cubicBezTo>
                  <a:pt x="6166" y="243"/>
                  <a:pt x="6053" y="257"/>
                  <a:pt x="5989" y="376"/>
                </a:cubicBezTo>
                <a:cubicBezTo>
                  <a:pt x="5942" y="447"/>
                  <a:pt x="5858" y="459"/>
                  <a:pt x="5787" y="459"/>
                </a:cubicBezTo>
                <a:cubicBezTo>
                  <a:pt x="5741" y="404"/>
                  <a:pt x="5731" y="293"/>
                  <a:pt x="5653" y="293"/>
                </a:cubicBezTo>
                <a:cubicBezTo>
                  <a:pt x="5629" y="293"/>
                  <a:pt x="5599" y="303"/>
                  <a:pt x="5561" y="328"/>
                </a:cubicBezTo>
                <a:cubicBezTo>
                  <a:pt x="5425" y="320"/>
                  <a:pt x="5294" y="274"/>
                  <a:pt x="5157" y="274"/>
                </a:cubicBezTo>
                <a:cubicBezTo>
                  <a:pt x="5091" y="274"/>
                  <a:pt x="5024" y="285"/>
                  <a:pt x="4954" y="316"/>
                </a:cubicBezTo>
                <a:cubicBezTo>
                  <a:pt x="4930" y="340"/>
                  <a:pt x="4906" y="376"/>
                  <a:pt x="4882" y="387"/>
                </a:cubicBezTo>
                <a:cubicBezTo>
                  <a:pt x="4860" y="385"/>
                  <a:pt x="4839" y="384"/>
                  <a:pt x="4818" y="384"/>
                </a:cubicBezTo>
                <a:cubicBezTo>
                  <a:pt x="4711" y="384"/>
                  <a:pt x="4612" y="409"/>
                  <a:pt x="4513" y="459"/>
                </a:cubicBezTo>
                <a:cubicBezTo>
                  <a:pt x="4489" y="316"/>
                  <a:pt x="4370" y="328"/>
                  <a:pt x="4287" y="316"/>
                </a:cubicBezTo>
                <a:cubicBezTo>
                  <a:pt x="4174" y="256"/>
                  <a:pt x="4058" y="230"/>
                  <a:pt x="3942" y="230"/>
                </a:cubicBezTo>
                <a:cubicBezTo>
                  <a:pt x="3825" y="230"/>
                  <a:pt x="3709" y="256"/>
                  <a:pt x="3596" y="304"/>
                </a:cubicBezTo>
                <a:lnTo>
                  <a:pt x="3537" y="304"/>
                </a:lnTo>
                <a:cubicBezTo>
                  <a:pt x="3525" y="280"/>
                  <a:pt x="3510" y="268"/>
                  <a:pt x="3494" y="268"/>
                </a:cubicBezTo>
                <a:cubicBezTo>
                  <a:pt x="3477" y="268"/>
                  <a:pt x="3459" y="280"/>
                  <a:pt x="3441" y="304"/>
                </a:cubicBezTo>
                <a:cubicBezTo>
                  <a:pt x="3273" y="304"/>
                  <a:pt x="3111" y="340"/>
                  <a:pt x="2947" y="340"/>
                </a:cubicBezTo>
                <a:cubicBezTo>
                  <a:pt x="2878" y="340"/>
                  <a:pt x="2809" y="334"/>
                  <a:pt x="2739" y="316"/>
                </a:cubicBezTo>
                <a:cubicBezTo>
                  <a:pt x="2716" y="308"/>
                  <a:pt x="2693" y="305"/>
                  <a:pt x="2669" y="305"/>
                </a:cubicBezTo>
                <a:cubicBezTo>
                  <a:pt x="2584" y="305"/>
                  <a:pt x="2503" y="356"/>
                  <a:pt x="2465" y="459"/>
                </a:cubicBezTo>
                <a:cubicBezTo>
                  <a:pt x="2432" y="514"/>
                  <a:pt x="2397" y="531"/>
                  <a:pt x="2359" y="531"/>
                </a:cubicBezTo>
                <a:cubicBezTo>
                  <a:pt x="2314" y="531"/>
                  <a:pt x="2267" y="507"/>
                  <a:pt x="2215" y="495"/>
                </a:cubicBezTo>
                <a:cubicBezTo>
                  <a:pt x="2041" y="440"/>
                  <a:pt x="1877" y="386"/>
                  <a:pt x="1696" y="386"/>
                </a:cubicBezTo>
                <a:cubicBezTo>
                  <a:pt x="1679" y="386"/>
                  <a:pt x="1661" y="386"/>
                  <a:pt x="1644" y="387"/>
                </a:cubicBezTo>
                <a:cubicBezTo>
                  <a:pt x="1632" y="386"/>
                  <a:pt x="1621" y="386"/>
                  <a:pt x="1610" y="386"/>
                </a:cubicBezTo>
                <a:cubicBezTo>
                  <a:pt x="1514" y="386"/>
                  <a:pt x="1421" y="429"/>
                  <a:pt x="1346" y="483"/>
                </a:cubicBezTo>
                <a:cubicBezTo>
                  <a:pt x="1190" y="469"/>
                  <a:pt x="1038" y="450"/>
                  <a:pt x="888" y="450"/>
                </a:cubicBezTo>
                <a:cubicBezTo>
                  <a:pt x="786" y="450"/>
                  <a:pt x="685" y="459"/>
                  <a:pt x="584" y="483"/>
                </a:cubicBezTo>
                <a:cubicBezTo>
                  <a:pt x="562" y="476"/>
                  <a:pt x="545" y="473"/>
                  <a:pt x="530" y="473"/>
                </a:cubicBezTo>
                <a:cubicBezTo>
                  <a:pt x="441" y="473"/>
                  <a:pt x="470" y="585"/>
                  <a:pt x="429" y="626"/>
                </a:cubicBezTo>
                <a:cubicBezTo>
                  <a:pt x="286" y="792"/>
                  <a:pt x="286" y="995"/>
                  <a:pt x="239" y="1209"/>
                </a:cubicBezTo>
                <a:cubicBezTo>
                  <a:pt x="227" y="1292"/>
                  <a:pt x="298" y="1292"/>
                  <a:pt x="358" y="1316"/>
                </a:cubicBezTo>
                <a:lnTo>
                  <a:pt x="358" y="1769"/>
                </a:lnTo>
                <a:cubicBezTo>
                  <a:pt x="263" y="1852"/>
                  <a:pt x="286" y="1971"/>
                  <a:pt x="191" y="2054"/>
                </a:cubicBezTo>
                <a:cubicBezTo>
                  <a:pt x="1" y="2269"/>
                  <a:pt x="24" y="2507"/>
                  <a:pt x="120" y="2757"/>
                </a:cubicBezTo>
                <a:cubicBezTo>
                  <a:pt x="132" y="2757"/>
                  <a:pt x="132" y="2745"/>
                  <a:pt x="143" y="2745"/>
                </a:cubicBezTo>
                <a:lnTo>
                  <a:pt x="143" y="2757"/>
                </a:lnTo>
                <a:lnTo>
                  <a:pt x="120" y="2757"/>
                </a:lnTo>
                <a:cubicBezTo>
                  <a:pt x="120" y="2781"/>
                  <a:pt x="132" y="2804"/>
                  <a:pt x="132" y="2828"/>
                </a:cubicBezTo>
                <a:cubicBezTo>
                  <a:pt x="155" y="2935"/>
                  <a:pt x="108" y="3054"/>
                  <a:pt x="191" y="3162"/>
                </a:cubicBezTo>
                <a:cubicBezTo>
                  <a:pt x="239" y="3245"/>
                  <a:pt x="143" y="3376"/>
                  <a:pt x="263" y="3435"/>
                </a:cubicBezTo>
                <a:cubicBezTo>
                  <a:pt x="310" y="3852"/>
                  <a:pt x="405" y="4257"/>
                  <a:pt x="584" y="4650"/>
                </a:cubicBezTo>
                <a:cubicBezTo>
                  <a:pt x="608" y="4852"/>
                  <a:pt x="608" y="5043"/>
                  <a:pt x="584" y="5257"/>
                </a:cubicBezTo>
                <a:cubicBezTo>
                  <a:pt x="524" y="5329"/>
                  <a:pt x="489" y="5424"/>
                  <a:pt x="560" y="5495"/>
                </a:cubicBezTo>
                <a:cubicBezTo>
                  <a:pt x="501" y="5757"/>
                  <a:pt x="501" y="6031"/>
                  <a:pt x="715" y="6257"/>
                </a:cubicBezTo>
                <a:cubicBezTo>
                  <a:pt x="715" y="6293"/>
                  <a:pt x="739" y="6329"/>
                  <a:pt x="786" y="6341"/>
                </a:cubicBezTo>
                <a:cubicBezTo>
                  <a:pt x="899" y="6542"/>
                  <a:pt x="1055" y="6574"/>
                  <a:pt x="1225" y="6574"/>
                </a:cubicBezTo>
                <a:cubicBezTo>
                  <a:pt x="1307" y="6574"/>
                  <a:pt x="1392" y="6567"/>
                  <a:pt x="1477" y="6567"/>
                </a:cubicBezTo>
                <a:cubicBezTo>
                  <a:pt x="1509" y="6594"/>
                  <a:pt x="1547" y="6601"/>
                  <a:pt x="1586" y="6601"/>
                </a:cubicBezTo>
                <a:cubicBezTo>
                  <a:pt x="1633" y="6601"/>
                  <a:pt x="1682" y="6591"/>
                  <a:pt x="1727" y="6591"/>
                </a:cubicBezTo>
                <a:cubicBezTo>
                  <a:pt x="2608" y="6567"/>
                  <a:pt x="3477" y="6531"/>
                  <a:pt x="4346" y="6412"/>
                </a:cubicBezTo>
                <a:cubicBezTo>
                  <a:pt x="4346" y="6406"/>
                  <a:pt x="4349" y="6403"/>
                  <a:pt x="4352" y="6400"/>
                </a:cubicBezTo>
                <a:lnTo>
                  <a:pt x="4352" y="6400"/>
                </a:lnTo>
                <a:lnTo>
                  <a:pt x="4346" y="6412"/>
                </a:lnTo>
                <a:cubicBezTo>
                  <a:pt x="4424" y="6466"/>
                  <a:pt x="4501" y="6477"/>
                  <a:pt x="4580" y="6477"/>
                </a:cubicBezTo>
                <a:cubicBezTo>
                  <a:pt x="4643" y="6477"/>
                  <a:pt x="4707" y="6470"/>
                  <a:pt x="4773" y="6470"/>
                </a:cubicBezTo>
                <a:cubicBezTo>
                  <a:pt x="4789" y="6470"/>
                  <a:pt x="4806" y="6470"/>
                  <a:pt x="4823" y="6472"/>
                </a:cubicBezTo>
                <a:cubicBezTo>
                  <a:pt x="5668" y="6495"/>
                  <a:pt x="6513" y="6495"/>
                  <a:pt x="7371" y="6507"/>
                </a:cubicBezTo>
                <a:cubicBezTo>
                  <a:pt x="7392" y="6508"/>
                  <a:pt x="7414" y="6509"/>
                  <a:pt x="7436" y="6509"/>
                </a:cubicBezTo>
                <a:cubicBezTo>
                  <a:pt x="7619" y="6509"/>
                  <a:pt x="7807" y="6479"/>
                  <a:pt x="7997" y="6479"/>
                </a:cubicBezTo>
                <a:cubicBezTo>
                  <a:pt x="8070" y="6479"/>
                  <a:pt x="8143" y="6483"/>
                  <a:pt x="8216" y="6495"/>
                </a:cubicBezTo>
                <a:cubicBezTo>
                  <a:pt x="8621" y="6567"/>
                  <a:pt x="9014" y="6567"/>
                  <a:pt x="9418" y="6579"/>
                </a:cubicBezTo>
                <a:cubicBezTo>
                  <a:pt x="9492" y="6607"/>
                  <a:pt x="9562" y="6619"/>
                  <a:pt x="9634" y="6619"/>
                </a:cubicBezTo>
                <a:cubicBezTo>
                  <a:pt x="9714" y="6619"/>
                  <a:pt x="9795" y="6604"/>
                  <a:pt x="9883" y="6579"/>
                </a:cubicBezTo>
                <a:cubicBezTo>
                  <a:pt x="9904" y="6572"/>
                  <a:pt x="9926" y="6569"/>
                  <a:pt x="9949" y="6569"/>
                </a:cubicBezTo>
                <a:cubicBezTo>
                  <a:pt x="10048" y="6569"/>
                  <a:pt x="10155" y="6622"/>
                  <a:pt x="10264" y="6622"/>
                </a:cubicBezTo>
                <a:cubicBezTo>
                  <a:pt x="10307" y="6622"/>
                  <a:pt x="10351" y="6614"/>
                  <a:pt x="10395" y="6591"/>
                </a:cubicBezTo>
                <a:cubicBezTo>
                  <a:pt x="10407" y="6591"/>
                  <a:pt x="10407" y="6579"/>
                  <a:pt x="10419" y="6567"/>
                </a:cubicBezTo>
                <a:cubicBezTo>
                  <a:pt x="10505" y="6582"/>
                  <a:pt x="10592" y="6587"/>
                  <a:pt x="10679" y="6587"/>
                </a:cubicBezTo>
                <a:cubicBezTo>
                  <a:pt x="10883" y="6587"/>
                  <a:pt x="11089" y="6559"/>
                  <a:pt x="11293" y="6559"/>
                </a:cubicBezTo>
                <a:cubicBezTo>
                  <a:pt x="11351" y="6559"/>
                  <a:pt x="11409" y="6561"/>
                  <a:pt x="11466" y="6567"/>
                </a:cubicBezTo>
                <a:lnTo>
                  <a:pt x="12216" y="6567"/>
                </a:lnTo>
                <a:cubicBezTo>
                  <a:pt x="12270" y="6602"/>
                  <a:pt x="12324" y="6620"/>
                  <a:pt x="12379" y="6620"/>
                </a:cubicBezTo>
                <a:cubicBezTo>
                  <a:pt x="12434" y="6620"/>
                  <a:pt x="12490" y="6602"/>
                  <a:pt x="12550" y="6567"/>
                </a:cubicBezTo>
                <a:lnTo>
                  <a:pt x="12609" y="6567"/>
                </a:lnTo>
                <a:cubicBezTo>
                  <a:pt x="12693" y="6632"/>
                  <a:pt x="12782" y="6650"/>
                  <a:pt x="12873" y="6650"/>
                </a:cubicBezTo>
                <a:cubicBezTo>
                  <a:pt x="12963" y="6650"/>
                  <a:pt x="13056" y="6632"/>
                  <a:pt x="13145" y="6626"/>
                </a:cubicBezTo>
                <a:cubicBezTo>
                  <a:pt x="13169" y="6626"/>
                  <a:pt x="13193" y="6638"/>
                  <a:pt x="13217" y="6638"/>
                </a:cubicBezTo>
                <a:cubicBezTo>
                  <a:pt x="13356" y="6610"/>
                  <a:pt x="13495" y="6599"/>
                  <a:pt x="13635" y="6599"/>
                </a:cubicBezTo>
                <a:cubicBezTo>
                  <a:pt x="13734" y="6599"/>
                  <a:pt x="13832" y="6605"/>
                  <a:pt x="13931" y="6614"/>
                </a:cubicBezTo>
                <a:cubicBezTo>
                  <a:pt x="13980" y="6619"/>
                  <a:pt x="14035" y="6623"/>
                  <a:pt x="14091" y="6623"/>
                </a:cubicBezTo>
                <a:cubicBezTo>
                  <a:pt x="14183" y="6623"/>
                  <a:pt x="14278" y="6611"/>
                  <a:pt x="14360" y="6567"/>
                </a:cubicBezTo>
                <a:lnTo>
                  <a:pt x="14395" y="6567"/>
                </a:lnTo>
                <a:lnTo>
                  <a:pt x="14419" y="6555"/>
                </a:lnTo>
                <a:cubicBezTo>
                  <a:pt x="14629" y="6599"/>
                  <a:pt x="14842" y="6618"/>
                  <a:pt x="15054" y="6618"/>
                </a:cubicBezTo>
                <a:cubicBezTo>
                  <a:pt x="15298" y="6618"/>
                  <a:pt x="15541" y="6593"/>
                  <a:pt x="15776" y="6555"/>
                </a:cubicBezTo>
                <a:cubicBezTo>
                  <a:pt x="15924" y="6576"/>
                  <a:pt x="16071" y="6601"/>
                  <a:pt x="16222" y="6601"/>
                </a:cubicBezTo>
                <a:cubicBezTo>
                  <a:pt x="16326" y="6601"/>
                  <a:pt x="16431" y="6589"/>
                  <a:pt x="16538" y="6555"/>
                </a:cubicBezTo>
                <a:cubicBezTo>
                  <a:pt x="16569" y="6586"/>
                  <a:pt x="16597" y="6604"/>
                  <a:pt x="16625" y="6604"/>
                </a:cubicBezTo>
                <a:cubicBezTo>
                  <a:pt x="16651" y="6604"/>
                  <a:pt x="16677" y="6589"/>
                  <a:pt x="16705" y="6555"/>
                </a:cubicBezTo>
                <a:lnTo>
                  <a:pt x="16765" y="6555"/>
                </a:lnTo>
                <a:cubicBezTo>
                  <a:pt x="16788" y="6567"/>
                  <a:pt x="16800" y="6567"/>
                  <a:pt x="16824" y="6567"/>
                </a:cubicBezTo>
                <a:cubicBezTo>
                  <a:pt x="16911" y="6580"/>
                  <a:pt x="17001" y="6597"/>
                  <a:pt x="17090" y="6597"/>
                </a:cubicBezTo>
                <a:cubicBezTo>
                  <a:pt x="17161" y="6597"/>
                  <a:pt x="17232" y="6586"/>
                  <a:pt x="17300" y="6555"/>
                </a:cubicBezTo>
                <a:cubicBezTo>
                  <a:pt x="17389" y="6565"/>
                  <a:pt x="17480" y="6571"/>
                  <a:pt x="17573" y="6571"/>
                </a:cubicBezTo>
                <a:cubicBezTo>
                  <a:pt x="17704" y="6571"/>
                  <a:pt x="17840" y="6559"/>
                  <a:pt x="17979" y="6531"/>
                </a:cubicBezTo>
                <a:cubicBezTo>
                  <a:pt x="18400" y="6531"/>
                  <a:pt x="18820" y="6552"/>
                  <a:pt x="19241" y="6552"/>
                </a:cubicBezTo>
                <a:cubicBezTo>
                  <a:pt x="19451" y="6552"/>
                  <a:pt x="19662" y="6547"/>
                  <a:pt x="19872" y="6531"/>
                </a:cubicBezTo>
                <a:cubicBezTo>
                  <a:pt x="20055" y="6578"/>
                  <a:pt x="20238" y="6594"/>
                  <a:pt x="20422" y="6594"/>
                </a:cubicBezTo>
                <a:cubicBezTo>
                  <a:pt x="20813" y="6594"/>
                  <a:pt x="21205" y="6521"/>
                  <a:pt x="21597" y="6521"/>
                </a:cubicBezTo>
                <a:cubicBezTo>
                  <a:pt x="21677" y="6521"/>
                  <a:pt x="21757" y="6524"/>
                  <a:pt x="21837" y="6531"/>
                </a:cubicBezTo>
                <a:cubicBezTo>
                  <a:pt x="21980" y="6607"/>
                  <a:pt x="22119" y="6625"/>
                  <a:pt x="22262" y="6625"/>
                </a:cubicBezTo>
                <a:cubicBezTo>
                  <a:pt x="22345" y="6625"/>
                  <a:pt x="22428" y="6619"/>
                  <a:pt x="22515" y="6614"/>
                </a:cubicBezTo>
                <a:cubicBezTo>
                  <a:pt x="22557" y="6603"/>
                  <a:pt x="22598" y="6598"/>
                  <a:pt x="22639" y="6598"/>
                </a:cubicBezTo>
                <a:cubicBezTo>
                  <a:pt x="22758" y="6598"/>
                  <a:pt x="22873" y="6636"/>
                  <a:pt x="22992" y="6636"/>
                </a:cubicBezTo>
                <a:cubicBezTo>
                  <a:pt x="23039" y="6636"/>
                  <a:pt x="23086" y="6631"/>
                  <a:pt x="23134" y="6614"/>
                </a:cubicBezTo>
                <a:cubicBezTo>
                  <a:pt x="23452" y="6614"/>
                  <a:pt x="23769" y="6620"/>
                  <a:pt x="24087" y="6620"/>
                </a:cubicBezTo>
                <a:cubicBezTo>
                  <a:pt x="24246" y="6620"/>
                  <a:pt x="24404" y="6618"/>
                  <a:pt x="24563" y="6614"/>
                </a:cubicBezTo>
                <a:cubicBezTo>
                  <a:pt x="24581" y="6613"/>
                  <a:pt x="24598" y="6612"/>
                  <a:pt x="24615" y="6612"/>
                </a:cubicBezTo>
                <a:cubicBezTo>
                  <a:pt x="24761" y="6612"/>
                  <a:pt x="24900" y="6668"/>
                  <a:pt x="25041" y="6668"/>
                </a:cubicBezTo>
                <a:cubicBezTo>
                  <a:pt x="25111" y="6668"/>
                  <a:pt x="25181" y="6654"/>
                  <a:pt x="25254" y="6614"/>
                </a:cubicBezTo>
                <a:cubicBezTo>
                  <a:pt x="25674" y="6678"/>
                  <a:pt x="26090" y="6688"/>
                  <a:pt x="26510" y="6688"/>
                </a:cubicBezTo>
                <a:cubicBezTo>
                  <a:pt x="26721" y="6688"/>
                  <a:pt x="26933" y="6686"/>
                  <a:pt x="27147" y="6686"/>
                </a:cubicBezTo>
                <a:cubicBezTo>
                  <a:pt x="27282" y="6702"/>
                  <a:pt x="27415" y="6710"/>
                  <a:pt x="27547" y="6710"/>
                </a:cubicBezTo>
                <a:cubicBezTo>
                  <a:pt x="27800" y="6710"/>
                  <a:pt x="28047" y="6681"/>
                  <a:pt x="28290" y="6626"/>
                </a:cubicBezTo>
                <a:cubicBezTo>
                  <a:pt x="28381" y="6663"/>
                  <a:pt x="28472" y="6678"/>
                  <a:pt x="28563" y="6678"/>
                </a:cubicBezTo>
                <a:cubicBezTo>
                  <a:pt x="28591" y="6678"/>
                  <a:pt x="28619" y="6677"/>
                  <a:pt x="28647" y="6674"/>
                </a:cubicBezTo>
                <a:cubicBezTo>
                  <a:pt x="28856" y="6661"/>
                  <a:pt x="29065" y="6651"/>
                  <a:pt x="29272" y="6651"/>
                </a:cubicBezTo>
                <a:cubicBezTo>
                  <a:pt x="29442" y="6651"/>
                  <a:pt x="29611" y="6658"/>
                  <a:pt x="29778" y="6674"/>
                </a:cubicBezTo>
                <a:cubicBezTo>
                  <a:pt x="29802" y="6686"/>
                  <a:pt x="29829" y="6692"/>
                  <a:pt x="29855" y="6692"/>
                </a:cubicBezTo>
                <a:cubicBezTo>
                  <a:pt x="29882" y="6692"/>
                  <a:pt x="29909" y="6686"/>
                  <a:pt x="29933" y="6674"/>
                </a:cubicBezTo>
                <a:cubicBezTo>
                  <a:pt x="30040" y="6674"/>
                  <a:pt x="30135" y="6686"/>
                  <a:pt x="30231" y="6686"/>
                </a:cubicBezTo>
                <a:cubicBezTo>
                  <a:pt x="30391" y="6728"/>
                  <a:pt x="30555" y="6733"/>
                  <a:pt x="30719" y="6733"/>
                </a:cubicBezTo>
                <a:cubicBezTo>
                  <a:pt x="30784" y="6733"/>
                  <a:pt x="30850" y="6733"/>
                  <a:pt x="30915" y="6733"/>
                </a:cubicBezTo>
                <a:cubicBezTo>
                  <a:pt x="31013" y="6733"/>
                  <a:pt x="31110" y="6735"/>
                  <a:pt x="31207" y="6745"/>
                </a:cubicBezTo>
                <a:cubicBezTo>
                  <a:pt x="31512" y="6745"/>
                  <a:pt x="31816" y="6706"/>
                  <a:pt x="32121" y="6706"/>
                </a:cubicBezTo>
                <a:cubicBezTo>
                  <a:pt x="32293" y="6706"/>
                  <a:pt x="32464" y="6719"/>
                  <a:pt x="32636" y="6757"/>
                </a:cubicBezTo>
                <a:cubicBezTo>
                  <a:pt x="32659" y="6745"/>
                  <a:pt x="32659" y="6733"/>
                  <a:pt x="32671" y="6733"/>
                </a:cubicBezTo>
                <a:cubicBezTo>
                  <a:pt x="32671" y="6733"/>
                  <a:pt x="32671" y="6745"/>
                  <a:pt x="32683" y="6745"/>
                </a:cubicBezTo>
                <a:cubicBezTo>
                  <a:pt x="32671" y="6757"/>
                  <a:pt x="32659" y="6757"/>
                  <a:pt x="32636" y="6769"/>
                </a:cubicBezTo>
                <a:cubicBezTo>
                  <a:pt x="32773" y="6823"/>
                  <a:pt x="32912" y="6844"/>
                  <a:pt x="33052" y="6844"/>
                </a:cubicBezTo>
                <a:cubicBezTo>
                  <a:pt x="33192" y="6844"/>
                  <a:pt x="33332" y="6823"/>
                  <a:pt x="33469" y="6793"/>
                </a:cubicBezTo>
                <a:cubicBezTo>
                  <a:pt x="33530" y="6830"/>
                  <a:pt x="33589" y="6843"/>
                  <a:pt x="33648" y="6843"/>
                </a:cubicBezTo>
                <a:cubicBezTo>
                  <a:pt x="33787" y="6843"/>
                  <a:pt x="33921" y="6769"/>
                  <a:pt x="34066" y="6769"/>
                </a:cubicBezTo>
                <a:cubicBezTo>
                  <a:pt x="34073" y="6769"/>
                  <a:pt x="34081" y="6769"/>
                  <a:pt x="34088" y="6769"/>
                </a:cubicBezTo>
                <a:cubicBezTo>
                  <a:pt x="34291" y="6829"/>
                  <a:pt x="34505" y="6829"/>
                  <a:pt x="34707" y="6853"/>
                </a:cubicBezTo>
                <a:cubicBezTo>
                  <a:pt x="34746" y="6855"/>
                  <a:pt x="34785" y="6856"/>
                  <a:pt x="34824" y="6856"/>
                </a:cubicBezTo>
                <a:cubicBezTo>
                  <a:pt x="35192" y="6856"/>
                  <a:pt x="35553" y="6768"/>
                  <a:pt x="35930" y="6768"/>
                </a:cubicBezTo>
                <a:cubicBezTo>
                  <a:pt x="35951" y="6768"/>
                  <a:pt x="35972" y="6769"/>
                  <a:pt x="35993" y="6769"/>
                </a:cubicBezTo>
                <a:cubicBezTo>
                  <a:pt x="36029" y="6769"/>
                  <a:pt x="36077" y="6793"/>
                  <a:pt x="36124" y="6793"/>
                </a:cubicBezTo>
                <a:cubicBezTo>
                  <a:pt x="36243" y="6864"/>
                  <a:pt x="36374" y="6853"/>
                  <a:pt x="36529" y="6864"/>
                </a:cubicBezTo>
                <a:cubicBezTo>
                  <a:pt x="36568" y="6866"/>
                  <a:pt x="36607" y="6867"/>
                  <a:pt x="36646" y="6867"/>
                </a:cubicBezTo>
                <a:cubicBezTo>
                  <a:pt x="37036" y="6867"/>
                  <a:pt x="37432" y="6783"/>
                  <a:pt x="37823" y="6783"/>
                </a:cubicBezTo>
                <a:cubicBezTo>
                  <a:pt x="37896" y="6783"/>
                  <a:pt x="37969" y="6786"/>
                  <a:pt x="38041" y="6793"/>
                </a:cubicBezTo>
                <a:lnTo>
                  <a:pt x="38077" y="6805"/>
                </a:lnTo>
                <a:lnTo>
                  <a:pt x="38101" y="6793"/>
                </a:lnTo>
                <a:cubicBezTo>
                  <a:pt x="38118" y="6797"/>
                  <a:pt x="38135" y="6798"/>
                  <a:pt x="38152" y="6798"/>
                </a:cubicBezTo>
                <a:cubicBezTo>
                  <a:pt x="38283" y="6798"/>
                  <a:pt x="38396" y="6695"/>
                  <a:pt x="38529" y="6695"/>
                </a:cubicBezTo>
                <a:cubicBezTo>
                  <a:pt x="38541" y="6695"/>
                  <a:pt x="38553" y="6696"/>
                  <a:pt x="38565" y="6698"/>
                </a:cubicBezTo>
                <a:cubicBezTo>
                  <a:pt x="38634" y="6744"/>
                  <a:pt x="38698" y="6770"/>
                  <a:pt x="38764" y="6770"/>
                </a:cubicBezTo>
                <a:cubicBezTo>
                  <a:pt x="38800" y="6770"/>
                  <a:pt x="38837" y="6762"/>
                  <a:pt x="38874" y="6745"/>
                </a:cubicBezTo>
                <a:cubicBezTo>
                  <a:pt x="38996" y="6705"/>
                  <a:pt x="39113" y="6691"/>
                  <a:pt x="39231" y="6691"/>
                </a:cubicBezTo>
                <a:cubicBezTo>
                  <a:pt x="39322" y="6691"/>
                  <a:pt x="39412" y="6699"/>
                  <a:pt x="39506" y="6710"/>
                </a:cubicBezTo>
                <a:cubicBezTo>
                  <a:pt x="39529" y="6716"/>
                  <a:pt x="39555" y="6718"/>
                  <a:pt x="39581" y="6718"/>
                </a:cubicBezTo>
                <a:cubicBezTo>
                  <a:pt x="39660" y="6718"/>
                  <a:pt x="39750" y="6698"/>
                  <a:pt x="39839" y="6698"/>
                </a:cubicBezTo>
                <a:cubicBezTo>
                  <a:pt x="39895" y="6708"/>
                  <a:pt x="39949" y="6712"/>
                  <a:pt x="40001" y="6712"/>
                </a:cubicBezTo>
                <a:cubicBezTo>
                  <a:pt x="40141" y="6712"/>
                  <a:pt x="40272" y="6681"/>
                  <a:pt x="40410" y="6638"/>
                </a:cubicBezTo>
                <a:cubicBezTo>
                  <a:pt x="40577" y="6591"/>
                  <a:pt x="40768" y="6591"/>
                  <a:pt x="40839" y="6400"/>
                </a:cubicBezTo>
                <a:cubicBezTo>
                  <a:pt x="41256" y="6055"/>
                  <a:pt x="41351" y="5614"/>
                  <a:pt x="41291" y="5102"/>
                </a:cubicBezTo>
                <a:cubicBezTo>
                  <a:pt x="41303" y="4995"/>
                  <a:pt x="41387" y="4900"/>
                  <a:pt x="41291" y="4793"/>
                </a:cubicBezTo>
                <a:lnTo>
                  <a:pt x="41291" y="4733"/>
                </a:lnTo>
                <a:cubicBezTo>
                  <a:pt x="41422" y="4614"/>
                  <a:pt x="41351" y="4436"/>
                  <a:pt x="41375" y="4281"/>
                </a:cubicBezTo>
                <a:cubicBezTo>
                  <a:pt x="41482" y="4174"/>
                  <a:pt x="41387" y="4019"/>
                  <a:pt x="41470" y="3900"/>
                </a:cubicBezTo>
                <a:cubicBezTo>
                  <a:pt x="41839" y="3805"/>
                  <a:pt x="41720" y="3352"/>
                  <a:pt x="42018" y="3185"/>
                </a:cubicBezTo>
                <a:cubicBezTo>
                  <a:pt x="41911" y="3078"/>
                  <a:pt x="41863" y="2995"/>
                  <a:pt x="41851" y="2947"/>
                </a:cubicBezTo>
                <a:cubicBezTo>
                  <a:pt x="41827" y="2876"/>
                  <a:pt x="41780" y="2828"/>
                  <a:pt x="41708" y="2804"/>
                </a:cubicBezTo>
                <a:cubicBezTo>
                  <a:pt x="41649" y="2662"/>
                  <a:pt x="41553" y="2542"/>
                  <a:pt x="41541" y="2400"/>
                </a:cubicBezTo>
                <a:cubicBezTo>
                  <a:pt x="41530" y="2102"/>
                  <a:pt x="41494" y="1816"/>
                  <a:pt x="41482" y="1519"/>
                </a:cubicBezTo>
                <a:cubicBezTo>
                  <a:pt x="41649" y="1257"/>
                  <a:pt x="41494" y="971"/>
                  <a:pt x="41470" y="697"/>
                </a:cubicBezTo>
                <a:cubicBezTo>
                  <a:pt x="41315" y="495"/>
                  <a:pt x="41149" y="280"/>
                  <a:pt x="40875" y="245"/>
                </a:cubicBezTo>
                <a:cubicBezTo>
                  <a:pt x="40815" y="197"/>
                  <a:pt x="40732" y="161"/>
                  <a:pt x="40649" y="161"/>
                </a:cubicBezTo>
                <a:cubicBezTo>
                  <a:pt x="40518" y="131"/>
                  <a:pt x="40397" y="84"/>
                  <a:pt x="40262" y="84"/>
                </a:cubicBezTo>
                <a:cubicBezTo>
                  <a:pt x="40237" y="84"/>
                  <a:pt x="40211" y="86"/>
                  <a:pt x="40184" y="90"/>
                </a:cubicBezTo>
                <a:cubicBezTo>
                  <a:pt x="40148" y="90"/>
                  <a:pt x="40137" y="78"/>
                  <a:pt x="40113" y="78"/>
                </a:cubicBezTo>
                <a:cubicBezTo>
                  <a:pt x="40090" y="27"/>
                  <a:pt x="40062" y="14"/>
                  <a:pt x="40033" y="14"/>
                </a:cubicBezTo>
                <a:cubicBezTo>
                  <a:pt x="40000" y="14"/>
                  <a:pt x="39965" y="30"/>
                  <a:pt x="39934" y="30"/>
                </a:cubicBezTo>
                <a:cubicBezTo>
                  <a:pt x="39779" y="30"/>
                  <a:pt x="39672" y="161"/>
                  <a:pt x="39517" y="161"/>
                </a:cubicBezTo>
                <a:cubicBezTo>
                  <a:pt x="39434" y="78"/>
                  <a:pt x="39336" y="60"/>
                  <a:pt x="39236" y="60"/>
                </a:cubicBezTo>
                <a:cubicBezTo>
                  <a:pt x="39161" y="60"/>
                  <a:pt x="39086" y="70"/>
                  <a:pt x="39015" y="70"/>
                </a:cubicBezTo>
                <a:cubicBezTo>
                  <a:pt x="38991" y="70"/>
                  <a:pt x="38968" y="69"/>
                  <a:pt x="38946" y="66"/>
                </a:cubicBezTo>
                <a:cubicBezTo>
                  <a:pt x="38761" y="36"/>
                  <a:pt x="38577" y="15"/>
                  <a:pt x="38394" y="15"/>
                </a:cubicBezTo>
                <a:cubicBezTo>
                  <a:pt x="38211" y="15"/>
                  <a:pt x="38029" y="36"/>
                  <a:pt x="37851" y="90"/>
                </a:cubicBezTo>
                <a:cubicBezTo>
                  <a:pt x="37789" y="76"/>
                  <a:pt x="37735" y="62"/>
                  <a:pt x="37680" y="62"/>
                </a:cubicBezTo>
                <a:cubicBezTo>
                  <a:pt x="37639" y="62"/>
                  <a:pt x="37598" y="70"/>
                  <a:pt x="37553" y="90"/>
                </a:cubicBezTo>
                <a:lnTo>
                  <a:pt x="37481" y="90"/>
                </a:lnTo>
                <a:cubicBezTo>
                  <a:pt x="37430" y="88"/>
                  <a:pt x="37378" y="87"/>
                  <a:pt x="37326" y="87"/>
                </a:cubicBezTo>
                <a:cubicBezTo>
                  <a:pt x="37246" y="87"/>
                  <a:pt x="37167" y="89"/>
                  <a:pt x="37088" y="89"/>
                </a:cubicBezTo>
                <a:cubicBezTo>
                  <a:pt x="36921" y="89"/>
                  <a:pt x="36755" y="82"/>
                  <a:pt x="36588" y="42"/>
                </a:cubicBezTo>
                <a:cubicBezTo>
                  <a:pt x="36490" y="15"/>
                  <a:pt x="36387" y="0"/>
                  <a:pt x="36286" y="0"/>
                </a:cubicBezTo>
                <a:close/>
              </a:path>
            </a:pathLst>
          </a:custGeom>
          <a:solidFill>
            <a:srgbClr val="FFD9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84542D"/>
              </a:solidFill>
              <a:effectLst/>
              <a:uLnTx/>
              <a:uFillTx/>
              <a:latin typeface="Amatic SC"/>
              <a:cs typeface="Surafont Sanukchang"/>
            </a:endParaRPr>
          </a:p>
        </p:txBody>
      </p:sp>
      <p:sp>
        <p:nvSpPr>
          <p:cNvPr id="12" name="สี่เหลี่ยมผืนผ้า 3">
            <a:extLst>
              <a:ext uri="{FF2B5EF4-FFF2-40B4-BE49-F238E27FC236}">
                <a16:creationId xmlns:a16="http://schemas.microsoft.com/office/drawing/2014/main" id="{58E666C5-33FA-4694-94BF-BB2BD26F8086}"/>
              </a:ext>
            </a:extLst>
          </p:cNvPr>
          <p:cNvSpPr/>
          <p:nvPr/>
        </p:nvSpPr>
        <p:spPr>
          <a:xfrm>
            <a:off x="2234152" y="2295998"/>
            <a:ext cx="8383541" cy="1649682"/>
          </a:xfrm>
          <a:prstGeom prst="rect">
            <a:avLst/>
          </a:prstGeom>
          <a:noFill/>
          <a:ln w="57150">
            <a:noFill/>
            <a:prstDash val="dashDot"/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0215" algn="l"/>
                <a:tab pos="630555" algn="l"/>
              </a:tabLst>
              <a:defRPr/>
            </a:pPr>
            <a:r>
              <a:rPr kumimoji="0" lang="th-TH" sz="44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นักเรียนแต่ละกลุ่มนำเสนอผลงานอาหารสำรับของตนเอง</a:t>
            </a:r>
            <a:r>
              <a:rPr lang="th-TH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หน้าชั้นเรียน แล้วรับประทานอาหารร่วมกัน</a:t>
            </a:r>
            <a:endParaRPr kumimoji="0" lang="th-TH" sz="88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B96C8137-4F6D-0C48-B7F7-D4C0E5B694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386" y="178854"/>
            <a:ext cx="943649" cy="87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00782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47;p54">
            <a:extLst>
              <a:ext uri="{FF2B5EF4-FFF2-40B4-BE49-F238E27FC236}">
                <a16:creationId xmlns:a16="http://schemas.microsoft.com/office/drawing/2014/main" id="{D2175CD2-CF9A-4986-8A71-880A3B23FAA8}"/>
              </a:ext>
            </a:extLst>
          </p:cNvPr>
          <p:cNvSpPr/>
          <p:nvPr/>
        </p:nvSpPr>
        <p:spPr>
          <a:xfrm>
            <a:off x="653145" y="354562"/>
            <a:ext cx="3480318" cy="1029734"/>
          </a:xfrm>
          <a:custGeom>
            <a:avLst/>
            <a:gdLst/>
            <a:ahLst/>
            <a:cxnLst/>
            <a:rect l="l" t="t" r="r" b="b"/>
            <a:pathLst>
              <a:path w="42018" h="6868" extrusionOk="0">
                <a:moveTo>
                  <a:pt x="9776" y="364"/>
                </a:moveTo>
                <a:cubicBezTo>
                  <a:pt x="9785" y="365"/>
                  <a:pt x="9795" y="367"/>
                  <a:pt x="9811" y="376"/>
                </a:cubicBezTo>
                <a:cubicBezTo>
                  <a:pt x="9811" y="387"/>
                  <a:pt x="9788" y="387"/>
                  <a:pt x="9788" y="387"/>
                </a:cubicBezTo>
                <a:cubicBezTo>
                  <a:pt x="9788" y="376"/>
                  <a:pt x="9776" y="376"/>
                  <a:pt x="9776" y="364"/>
                </a:cubicBezTo>
                <a:close/>
                <a:moveTo>
                  <a:pt x="3703" y="459"/>
                </a:moveTo>
                <a:cubicBezTo>
                  <a:pt x="3703" y="483"/>
                  <a:pt x="3692" y="483"/>
                  <a:pt x="3692" y="483"/>
                </a:cubicBezTo>
                <a:cubicBezTo>
                  <a:pt x="3692" y="483"/>
                  <a:pt x="3692" y="459"/>
                  <a:pt x="3680" y="459"/>
                </a:cubicBezTo>
                <a:close/>
                <a:moveTo>
                  <a:pt x="12276" y="637"/>
                </a:moveTo>
                <a:cubicBezTo>
                  <a:pt x="12264" y="661"/>
                  <a:pt x="12264" y="673"/>
                  <a:pt x="12264" y="673"/>
                </a:cubicBezTo>
                <a:cubicBezTo>
                  <a:pt x="12264" y="661"/>
                  <a:pt x="12264" y="637"/>
                  <a:pt x="12276" y="637"/>
                </a:cubicBezTo>
                <a:close/>
                <a:moveTo>
                  <a:pt x="13026" y="816"/>
                </a:moveTo>
                <a:lnTo>
                  <a:pt x="13038" y="840"/>
                </a:lnTo>
                <a:cubicBezTo>
                  <a:pt x="13026" y="840"/>
                  <a:pt x="13026" y="840"/>
                  <a:pt x="13026" y="816"/>
                </a:cubicBezTo>
                <a:close/>
                <a:moveTo>
                  <a:pt x="27683" y="899"/>
                </a:moveTo>
                <a:cubicBezTo>
                  <a:pt x="27683" y="923"/>
                  <a:pt x="27671" y="923"/>
                  <a:pt x="27659" y="935"/>
                </a:cubicBezTo>
                <a:cubicBezTo>
                  <a:pt x="27659" y="923"/>
                  <a:pt x="27671" y="911"/>
                  <a:pt x="27683" y="899"/>
                </a:cubicBezTo>
                <a:close/>
                <a:moveTo>
                  <a:pt x="751" y="1209"/>
                </a:moveTo>
                <a:lnTo>
                  <a:pt x="751" y="1280"/>
                </a:lnTo>
                <a:cubicBezTo>
                  <a:pt x="727" y="1257"/>
                  <a:pt x="727" y="1233"/>
                  <a:pt x="751" y="1209"/>
                </a:cubicBezTo>
                <a:close/>
                <a:moveTo>
                  <a:pt x="11142" y="1408"/>
                </a:moveTo>
                <a:cubicBezTo>
                  <a:pt x="11149" y="1410"/>
                  <a:pt x="11158" y="1411"/>
                  <a:pt x="11169" y="1411"/>
                </a:cubicBezTo>
                <a:lnTo>
                  <a:pt x="11145" y="1411"/>
                </a:lnTo>
                <a:cubicBezTo>
                  <a:pt x="11144" y="1410"/>
                  <a:pt x="11143" y="1409"/>
                  <a:pt x="11142" y="1408"/>
                </a:cubicBezTo>
                <a:close/>
                <a:moveTo>
                  <a:pt x="30650" y="1442"/>
                </a:moveTo>
                <a:cubicBezTo>
                  <a:pt x="30653" y="1442"/>
                  <a:pt x="30655" y="1443"/>
                  <a:pt x="30659" y="1447"/>
                </a:cubicBezTo>
                <a:lnTo>
                  <a:pt x="30623" y="1447"/>
                </a:lnTo>
                <a:cubicBezTo>
                  <a:pt x="30639" y="1447"/>
                  <a:pt x="30645" y="1442"/>
                  <a:pt x="30650" y="1442"/>
                </a:cubicBezTo>
                <a:close/>
                <a:moveTo>
                  <a:pt x="29457" y="1519"/>
                </a:moveTo>
                <a:lnTo>
                  <a:pt x="29445" y="1530"/>
                </a:lnTo>
                <a:cubicBezTo>
                  <a:pt x="29445" y="1519"/>
                  <a:pt x="29457" y="1519"/>
                  <a:pt x="29457" y="1519"/>
                </a:cubicBezTo>
                <a:close/>
                <a:moveTo>
                  <a:pt x="21658" y="1685"/>
                </a:moveTo>
                <a:lnTo>
                  <a:pt x="21658" y="1685"/>
                </a:lnTo>
                <a:cubicBezTo>
                  <a:pt x="21634" y="1697"/>
                  <a:pt x="21634" y="1709"/>
                  <a:pt x="21622" y="1709"/>
                </a:cubicBezTo>
                <a:cubicBezTo>
                  <a:pt x="21622" y="1697"/>
                  <a:pt x="21634" y="1697"/>
                  <a:pt x="21658" y="1685"/>
                </a:cubicBezTo>
                <a:close/>
                <a:moveTo>
                  <a:pt x="25135" y="2114"/>
                </a:moveTo>
                <a:cubicBezTo>
                  <a:pt x="25151" y="2114"/>
                  <a:pt x="25156" y="2119"/>
                  <a:pt x="25151" y="2119"/>
                </a:cubicBezTo>
                <a:cubicBezTo>
                  <a:pt x="25148" y="2119"/>
                  <a:pt x="25143" y="2118"/>
                  <a:pt x="25135" y="2114"/>
                </a:cubicBezTo>
                <a:close/>
                <a:moveTo>
                  <a:pt x="36323" y="2139"/>
                </a:moveTo>
                <a:cubicBezTo>
                  <a:pt x="36325" y="2139"/>
                  <a:pt x="36323" y="2150"/>
                  <a:pt x="36315" y="2150"/>
                </a:cubicBezTo>
                <a:cubicBezTo>
                  <a:pt x="36319" y="2142"/>
                  <a:pt x="36321" y="2139"/>
                  <a:pt x="36323" y="2139"/>
                </a:cubicBezTo>
                <a:close/>
                <a:moveTo>
                  <a:pt x="31258" y="2347"/>
                </a:moveTo>
                <a:cubicBezTo>
                  <a:pt x="31260" y="2347"/>
                  <a:pt x="31262" y="2348"/>
                  <a:pt x="31266" y="2352"/>
                </a:cubicBezTo>
                <a:cubicBezTo>
                  <a:pt x="31258" y="2352"/>
                  <a:pt x="31256" y="2347"/>
                  <a:pt x="31258" y="2347"/>
                </a:cubicBezTo>
                <a:close/>
                <a:moveTo>
                  <a:pt x="31262" y="2343"/>
                </a:moveTo>
                <a:cubicBezTo>
                  <a:pt x="31263" y="2343"/>
                  <a:pt x="31266" y="2346"/>
                  <a:pt x="31266" y="2352"/>
                </a:cubicBezTo>
                <a:cubicBezTo>
                  <a:pt x="31260" y="2346"/>
                  <a:pt x="31260" y="2343"/>
                  <a:pt x="31262" y="2343"/>
                </a:cubicBezTo>
                <a:close/>
                <a:moveTo>
                  <a:pt x="21610" y="2364"/>
                </a:moveTo>
                <a:cubicBezTo>
                  <a:pt x="21610" y="2388"/>
                  <a:pt x="21610" y="2388"/>
                  <a:pt x="21599" y="2400"/>
                </a:cubicBezTo>
                <a:cubicBezTo>
                  <a:pt x="21610" y="2388"/>
                  <a:pt x="21610" y="2364"/>
                  <a:pt x="21610" y="2364"/>
                </a:cubicBezTo>
                <a:close/>
                <a:moveTo>
                  <a:pt x="29695" y="2388"/>
                </a:moveTo>
                <a:lnTo>
                  <a:pt x="29695" y="2388"/>
                </a:lnTo>
                <a:cubicBezTo>
                  <a:pt x="29707" y="2400"/>
                  <a:pt x="29695" y="2412"/>
                  <a:pt x="29671" y="2423"/>
                </a:cubicBezTo>
                <a:cubicBezTo>
                  <a:pt x="29671" y="2412"/>
                  <a:pt x="29695" y="2400"/>
                  <a:pt x="29695" y="2388"/>
                </a:cubicBezTo>
                <a:close/>
                <a:moveTo>
                  <a:pt x="30516" y="2412"/>
                </a:moveTo>
                <a:lnTo>
                  <a:pt x="30492" y="2423"/>
                </a:lnTo>
                <a:cubicBezTo>
                  <a:pt x="30492" y="2412"/>
                  <a:pt x="30516" y="2412"/>
                  <a:pt x="30516" y="2412"/>
                </a:cubicBezTo>
                <a:close/>
                <a:moveTo>
                  <a:pt x="274" y="2578"/>
                </a:moveTo>
                <a:cubicBezTo>
                  <a:pt x="286" y="2578"/>
                  <a:pt x="286" y="2590"/>
                  <a:pt x="286" y="2590"/>
                </a:cubicBezTo>
                <a:lnTo>
                  <a:pt x="274" y="2578"/>
                </a:lnTo>
                <a:close/>
                <a:moveTo>
                  <a:pt x="13586" y="2566"/>
                </a:moveTo>
                <a:cubicBezTo>
                  <a:pt x="13574" y="2578"/>
                  <a:pt x="13574" y="2578"/>
                  <a:pt x="13574" y="2590"/>
                </a:cubicBezTo>
                <a:lnTo>
                  <a:pt x="13574" y="2566"/>
                </a:lnTo>
                <a:close/>
                <a:moveTo>
                  <a:pt x="9621" y="2804"/>
                </a:moveTo>
                <a:cubicBezTo>
                  <a:pt x="9621" y="2816"/>
                  <a:pt x="9621" y="2828"/>
                  <a:pt x="9585" y="2840"/>
                </a:cubicBezTo>
                <a:cubicBezTo>
                  <a:pt x="9597" y="2828"/>
                  <a:pt x="9621" y="2816"/>
                  <a:pt x="9621" y="2804"/>
                </a:cubicBezTo>
                <a:close/>
                <a:moveTo>
                  <a:pt x="29064" y="2876"/>
                </a:moveTo>
                <a:cubicBezTo>
                  <a:pt x="29052" y="2888"/>
                  <a:pt x="29040" y="2888"/>
                  <a:pt x="29004" y="2888"/>
                </a:cubicBezTo>
                <a:lnTo>
                  <a:pt x="29004" y="2876"/>
                </a:lnTo>
                <a:close/>
                <a:moveTo>
                  <a:pt x="2691" y="3066"/>
                </a:moveTo>
                <a:cubicBezTo>
                  <a:pt x="2713" y="3066"/>
                  <a:pt x="2715" y="3076"/>
                  <a:pt x="2724" y="3078"/>
                </a:cubicBezTo>
                <a:lnTo>
                  <a:pt x="2724" y="3078"/>
                </a:lnTo>
                <a:cubicBezTo>
                  <a:pt x="2719" y="3077"/>
                  <a:pt x="2708" y="3075"/>
                  <a:pt x="2691" y="3066"/>
                </a:cubicBezTo>
                <a:close/>
                <a:moveTo>
                  <a:pt x="346" y="3102"/>
                </a:moveTo>
                <a:lnTo>
                  <a:pt x="346" y="3126"/>
                </a:lnTo>
                <a:cubicBezTo>
                  <a:pt x="346" y="3114"/>
                  <a:pt x="334" y="3114"/>
                  <a:pt x="346" y="3102"/>
                </a:cubicBezTo>
                <a:close/>
                <a:moveTo>
                  <a:pt x="7621" y="3138"/>
                </a:moveTo>
                <a:lnTo>
                  <a:pt x="7621" y="3173"/>
                </a:lnTo>
                <a:lnTo>
                  <a:pt x="7609" y="3173"/>
                </a:lnTo>
                <a:cubicBezTo>
                  <a:pt x="7609" y="3162"/>
                  <a:pt x="7621" y="3138"/>
                  <a:pt x="7621" y="3138"/>
                </a:cubicBezTo>
                <a:close/>
                <a:moveTo>
                  <a:pt x="33112" y="3281"/>
                </a:moveTo>
                <a:cubicBezTo>
                  <a:pt x="33136" y="3293"/>
                  <a:pt x="33136" y="3304"/>
                  <a:pt x="33112" y="3304"/>
                </a:cubicBezTo>
                <a:lnTo>
                  <a:pt x="33112" y="3281"/>
                </a:lnTo>
                <a:close/>
                <a:moveTo>
                  <a:pt x="10038" y="3376"/>
                </a:moveTo>
                <a:lnTo>
                  <a:pt x="10038" y="3412"/>
                </a:lnTo>
                <a:lnTo>
                  <a:pt x="10014" y="3388"/>
                </a:lnTo>
                <a:lnTo>
                  <a:pt x="10038" y="3376"/>
                </a:lnTo>
                <a:close/>
                <a:moveTo>
                  <a:pt x="24468" y="3412"/>
                </a:moveTo>
                <a:lnTo>
                  <a:pt x="24468" y="3424"/>
                </a:lnTo>
                <a:cubicBezTo>
                  <a:pt x="24468" y="3424"/>
                  <a:pt x="24456" y="3424"/>
                  <a:pt x="24456" y="3412"/>
                </a:cubicBezTo>
                <a:close/>
                <a:moveTo>
                  <a:pt x="28349" y="3424"/>
                </a:moveTo>
                <a:lnTo>
                  <a:pt x="28349" y="3435"/>
                </a:lnTo>
                <a:cubicBezTo>
                  <a:pt x="28337" y="3435"/>
                  <a:pt x="28349" y="3435"/>
                  <a:pt x="28349" y="3424"/>
                </a:cubicBezTo>
                <a:close/>
                <a:moveTo>
                  <a:pt x="35493" y="3709"/>
                </a:moveTo>
                <a:cubicBezTo>
                  <a:pt x="35501" y="3709"/>
                  <a:pt x="35507" y="3711"/>
                  <a:pt x="35510" y="3713"/>
                </a:cubicBezTo>
                <a:lnTo>
                  <a:pt x="35510" y="3713"/>
                </a:lnTo>
                <a:cubicBezTo>
                  <a:pt x="35503" y="3709"/>
                  <a:pt x="35493" y="3709"/>
                  <a:pt x="35493" y="3709"/>
                </a:cubicBezTo>
                <a:close/>
                <a:moveTo>
                  <a:pt x="40934" y="3769"/>
                </a:moveTo>
                <a:lnTo>
                  <a:pt x="40946" y="3781"/>
                </a:lnTo>
                <a:cubicBezTo>
                  <a:pt x="40934" y="3781"/>
                  <a:pt x="40934" y="3769"/>
                  <a:pt x="40934" y="3769"/>
                </a:cubicBezTo>
                <a:close/>
                <a:moveTo>
                  <a:pt x="2251" y="3935"/>
                </a:moveTo>
                <a:cubicBezTo>
                  <a:pt x="2263" y="3935"/>
                  <a:pt x="2263" y="3935"/>
                  <a:pt x="2263" y="3947"/>
                </a:cubicBezTo>
                <a:lnTo>
                  <a:pt x="2239" y="3947"/>
                </a:lnTo>
                <a:lnTo>
                  <a:pt x="2251" y="3935"/>
                </a:lnTo>
                <a:close/>
                <a:moveTo>
                  <a:pt x="40220" y="3995"/>
                </a:moveTo>
                <a:lnTo>
                  <a:pt x="40184" y="4019"/>
                </a:lnTo>
                <a:cubicBezTo>
                  <a:pt x="40184" y="4007"/>
                  <a:pt x="40196" y="3995"/>
                  <a:pt x="40220" y="3995"/>
                </a:cubicBezTo>
                <a:close/>
                <a:moveTo>
                  <a:pt x="6094" y="4617"/>
                </a:moveTo>
                <a:cubicBezTo>
                  <a:pt x="6097" y="4617"/>
                  <a:pt x="6097" y="4620"/>
                  <a:pt x="6085" y="4626"/>
                </a:cubicBezTo>
                <a:cubicBezTo>
                  <a:pt x="6085" y="4620"/>
                  <a:pt x="6091" y="4617"/>
                  <a:pt x="6094" y="4617"/>
                </a:cubicBezTo>
                <a:close/>
                <a:moveTo>
                  <a:pt x="5811" y="4709"/>
                </a:moveTo>
                <a:lnTo>
                  <a:pt x="5811" y="4721"/>
                </a:lnTo>
                <a:lnTo>
                  <a:pt x="5787" y="4709"/>
                </a:lnTo>
                <a:close/>
                <a:moveTo>
                  <a:pt x="36946" y="4840"/>
                </a:moveTo>
                <a:lnTo>
                  <a:pt x="36946" y="4852"/>
                </a:lnTo>
                <a:cubicBezTo>
                  <a:pt x="36946" y="4852"/>
                  <a:pt x="36922" y="4840"/>
                  <a:pt x="36946" y="4840"/>
                </a:cubicBezTo>
                <a:close/>
                <a:moveTo>
                  <a:pt x="27040" y="5376"/>
                </a:moveTo>
                <a:lnTo>
                  <a:pt x="27040" y="5388"/>
                </a:lnTo>
                <a:cubicBezTo>
                  <a:pt x="27034" y="5388"/>
                  <a:pt x="27030" y="5388"/>
                  <a:pt x="27027" y="5388"/>
                </a:cubicBezTo>
                <a:lnTo>
                  <a:pt x="27027" y="5388"/>
                </a:lnTo>
                <a:cubicBezTo>
                  <a:pt x="27031" y="5385"/>
                  <a:pt x="27035" y="5380"/>
                  <a:pt x="27040" y="5376"/>
                </a:cubicBezTo>
                <a:close/>
                <a:moveTo>
                  <a:pt x="36565" y="5436"/>
                </a:moveTo>
                <a:cubicBezTo>
                  <a:pt x="36565" y="5448"/>
                  <a:pt x="36553" y="5448"/>
                  <a:pt x="36553" y="5448"/>
                </a:cubicBezTo>
                <a:lnTo>
                  <a:pt x="36565" y="5436"/>
                </a:lnTo>
                <a:close/>
                <a:moveTo>
                  <a:pt x="8343" y="5841"/>
                </a:moveTo>
                <a:cubicBezTo>
                  <a:pt x="8335" y="5843"/>
                  <a:pt x="8333" y="5852"/>
                  <a:pt x="8323" y="5852"/>
                </a:cubicBezTo>
                <a:cubicBezTo>
                  <a:pt x="8331" y="5845"/>
                  <a:pt x="8338" y="5842"/>
                  <a:pt x="8343" y="5841"/>
                </a:cubicBezTo>
                <a:close/>
                <a:moveTo>
                  <a:pt x="20947" y="5949"/>
                </a:moveTo>
                <a:cubicBezTo>
                  <a:pt x="20949" y="5949"/>
                  <a:pt x="20952" y="5952"/>
                  <a:pt x="20956" y="5960"/>
                </a:cubicBezTo>
                <a:lnTo>
                  <a:pt x="20944" y="5960"/>
                </a:lnTo>
                <a:cubicBezTo>
                  <a:pt x="20944" y="5960"/>
                  <a:pt x="20944" y="5949"/>
                  <a:pt x="20947" y="5949"/>
                </a:cubicBezTo>
                <a:close/>
                <a:moveTo>
                  <a:pt x="7835" y="5983"/>
                </a:moveTo>
                <a:cubicBezTo>
                  <a:pt x="7847" y="5983"/>
                  <a:pt x="7859" y="5983"/>
                  <a:pt x="7894" y="5995"/>
                </a:cubicBezTo>
                <a:cubicBezTo>
                  <a:pt x="7859" y="5995"/>
                  <a:pt x="7847" y="5983"/>
                  <a:pt x="7835" y="5983"/>
                </a:cubicBezTo>
                <a:close/>
                <a:moveTo>
                  <a:pt x="25825" y="6114"/>
                </a:moveTo>
                <a:lnTo>
                  <a:pt x="25825" y="6138"/>
                </a:lnTo>
                <a:lnTo>
                  <a:pt x="25801" y="6114"/>
                </a:lnTo>
                <a:close/>
                <a:moveTo>
                  <a:pt x="12431" y="6198"/>
                </a:moveTo>
                <a:cubicBezTo>
                  <a:pt x="12431" y="6210"/>
                  <a:pt x="12443" y="6210"/>
                  <a:pt x="12443" y="6221"/>
                </a:cubicBezTo>
                <a:lnTo>
                  <a:pt x="12419" y="6221"/>
                </a:lnTo>
                <a:cubicBezTo>
                  <a:pt x="12419" y="6210"/>
                  <a:pt x="12431" y="6210"/>
                  <a:pt x="12431" y="6198"/>
                </a:cubicBezTo>
                <a:close/>
                <a:moveTo>
                  <a:pt x="36286" y="0"/>
                </a:moveTo>
                <a:cubicBezTo>
                  <a:pt x="36166" y="0"/>
                  <a:pt x="36049" y="21"/>
                  <a:pt x="35946" y="66"/>
                </a:cubicBezTo>
                <a:cubicBezTo>
                  <a:pt x="35892" y="83"/>
                  <a:pt x="35845" y="88"/>
                  <a:pt x="35801" y="88"/>
                </a:cubicBezTo>
                <a:cubicBezTo>
                  <a:pt x="35733" y="88"/>
                  <a:pt x="35672" y="76"/>
                  <a:pt x="35601" y="76"/>
                </a:cubicBezTo>
                <a:cubicBezTo>
                  <a:pt x="35586" y="76"/>
                  <a:pt x="35570" y="76"/>
                  <a:pt x="35553" y="78"/>
                </a:cubicBezTo>
                <a:cubicBezTo>
                  <a:pt x="35481" y="90"/>
                  <a:pt x="35413" y="93"/>
                  <a:pt x="35343" y="93"/>
                </a:cubicBezTo>
                <a:cubicBezTo>
                  <a:pt x="35273" y="93"/>
                  <a:pt x="35201" y="90"/>
                  <a:pt x="35124" y="90"/>
                </a:cubicBezTo>
                <a:cubicBezTo>
                  <a:pt x="34908" y="82"/>
                  <a:pt x="34686" y="31"/>
                  <a:pt x="34466" y="31"/>
                </a:cubicBezTo>
                <a:cubicBezTo>
                  <a:pt x="34359" y="31"/>
                  <a:pt x="34253" y="43"/>
                  <a:pt x="34148" y="78"/>
                </a:cubicBezTo>
                <a:cubicBezTo>
                  <a:pt x="33934" y="61"/>
                  <a:pt x="33719" y="39"/>
                  <a:pt x="33505" y="39"/>
                </a:cubicBezTo>
                <a:cubicBezTo>
                  <a:pt x="33266" y="39"/>
                  <a:pt x="33029" y="67"/>
                  <a:pt x="32802" y="161"/>
                </a:cubicBezTo>
                <a:cubicBezTo>
                  <a:pt x="32625" y="119"/>
                  <a:pt x="32450" y="101"/>
                  <a:pt x="32274" y="101"/>
                </a:cubicBezTo>
                <a:cubicBezTo>
                  <a:pt x="32048" y="101"/>
                  <a:pt x="31822" y="132"/>
                  <a:pt x="31588" y="185"/>
                </a:cubicBezTo>
                <a:cubicBezTo>
                  <a:pt x="31366" y="172"/>
                  <a:pt x="31144" y="162"/>
                  <a:pt x="30922" y="162"/>
                </a:cubicBezTo>
                <a:cubicBezTo>
                  <a:pt x="30739" y="162"/>
                  <a:pt x="30556" y="169"/>
                  <a:pt x="30373" y="185"/>
                </a:cubicBezTo>
                <a:lnTo>
                  <a:pt x="30159" y="185"/>
                </a:lnTo>
                <a:cubicBezTo>
                  <a:pt x="30099" y="162"/>
                  <a:pt x="30037" y="153"/>
                  <a:pt x="29976" y="153"/>
                </a:cubicBezTo>
                <a:cubicBezTo>
                  <a:pt x="29879" y="153"/>
                  <a:pt x="29782" y="175"/>
                  <a:pt x="29695" y="197"/>
                </a:cubicBezTo>
                <a:cubicBezTo>
                  <a:pt x="29636" y="177"/>
                  <a:pt x="29584" y="168"/>
                  <a:pt x="29531" y="168"/>
                </a:cubicBezTo>
                <a:cubicBezTo>
                  <a:pt x="29489" y="168"/>
                  <a:pt x="29445" y="174"/>
                  <a:pt x="29397" y="185"/>
                </a:cubicBezTo>
                <a:cubicBezTo>
                  <a:pt x="29355" y="143"/>
                  <a:pt x="29306" y="136"/>
                  <a:pt x="29251" y="136"/>
                </a:cubicBezTo>
                <a:cubicBezTo>
                  <a:pt x="29229" y="136"/>
                  <a:pt x="29207" y="137"/>
                  <a:pt x="29183" y="137"/>
                </a:cubicBezTo>
                <a:cubicBezTo>
                  <a:pt x="28845" y="156"/>
                  <a:pt x="28515" y="227"/>
                  <a:pt x="28169" y="227"/>
                </a:cubicBezTo>
                <a:cubicBezTo>
                  <a:pt x="28076" y="227"/>
                  <a:pt x="27981" y="221"/>
                  <a:pt x="27885" y="209"/>
                </a:cubicBezTo>
                <a:cubicBezTo>
                  <a:pt x="27778" y="197"/>
                  <a:pt x="27659" y="182"/>
                  <a:pt x="27540" y="182"/>
                </a:cubicBezTo>
                <a:cubicBezTo>
                  <a:pt x="27421" y="182"/>
                  <a:pt x="27302" y="197"/>
                  <a:pt x="27194" y="245"/>
                </a:cubicBezTo>
                <a:cubicBezTo>
                  <a:pt x="26742" y="256"/>
                  <a:pt x="26301" y="256"/>
                  <a:pt x="25849" y="280"/>
                </a:cubicBezTo>
                <a:cubicBezTo>
                  <a:pt x="25832" y="283"/>
                  <a:pt x="25815" y="284"/>
                  <a:pt x="25798" y="284"/>
                </a:cubicBezTo>
                <a:cubicBezTo>
                  <a:pt x="25688" y="284"/>
                  <a:pt x="25574" y="243"/>
                  <a:pt x="25462" y="243"/>
                </a:cubicBezTo>
                <a:cubicBezTo>
                  <a:pt x="25408" y="243"/>
                  <a:pt x="25354" y="252"/>
                  <a:pt x="25301" y="280"/>
                </a:cubicBezTo>
                <a:cubicBezTo>
                  <a:pt x="25230" y="259"/>
                  <a:pt x="25154" y="242"/>
                  <a:pt x="25079" y="242"/>
                </a:cubicBezTo>
                <a:cubicBezTo>
                  <a:pt x="25029" y="242"/>
                  <a:pt x="24980" y="249"/>
                  <a:pt x="24932" y="268"/>
                </a:cubicBezTo>
                <a:cubicBezTo>
                  <a:pt x="24859" y="240"/>
                  <a:pt x="24789" y="228"/>
                  <a:pt x="24717" y="228"/>
                </a:cubicBezTo>
                <a:cubicBezTo>
                  <a:pt x="24637" y="228"/>
                  <a:pt x="24556" y="243"/>
                  <a:pt x="24468" y="268"/>
                </a:cubicBezTo>
                <a:cubicBezTo>
                  <a:pt x="24170" y="268"/>
                  <a:pt x="23873" y="268"/>
                  <a:pt x="23575" y="304"/>
                </a:cubicBezTo>
                <a:cubicBezTo>
                  <a:pt x="23515" y="308"/>
                  <a:pt x="23457" y="309"/>
                  <a:pt x="23400" y="309"/>
                </a:cubicBezTo>
                <a:cubicBezTo>
                  <a:pt x="23285" y="309"/>
                  <a:pt x="23174" y="304"/>
                  <a:pt x="23063" y="304"/>
                </a:cubicBezTo>
                <a:cubicBezTo>
                  <a:pt x="22773" y="304"/>
                  <a:pt x="22471" y="259"/>
                  <a:pt x="22170" y="259"/>
                </a:cubicBezTo>
                <a:cubicBezTo>
                  <a:pt x="22062" y="259"/>
                  <a:pt x="21955" y="265"/>
                  <a:pt x="21849" y="280"/>
                </a:cubicBezTo>
                <a:cubicBezTo>
                  <a:pt x="21563" y="268"/>
                  <a:pt x="21265" y="268"/>
                  <a:pt x="20979" y="256"/>
                </a:cubicBezTo>
                <a:cubicBezTo>
                  <a:pt x="20889" y="255"/>
                  <a:pt x="20799" y="255"/>
                  <a:pt x="20709" y="255"/>
                </a:cubicBezTo>
                <a:cubicBezTo>
                  <a:pt x="20128" y="255"/>
                  <a:pt x="19547" y="275"/>
                  <a:pt x="18972" y="275"/>
                </a:cubicBezTo>
                <a:cubicBezTo>
                  <a:pt x="18695" y="275"/>
                  <a:pt x="18419" y="270"/>
                  <a:pt x="18146" y="256"/>
                </a:cubicBezTo>
                <a:cubicBezTo>
                  <a:pt x="18120" y="250"/>
                  <a:pt x="18090" y="240"/>
                  <a:pt x="18061" y="240"/>
                </a:cubicBezTo>
                <a:cubicBezTo>
                  <a:pt x="18037" y="240"/>
                  <a:pt x="18012" y="247"/>
                  <a:pt x="17991" y="268"/>
                </a:cubicBezTo>
                <a:cubicBezTo>
                  <a:pt x="17947" y="287"/>
                  <a:pt x="17901" y="293"/>
                  <a:pt x="17855" y="293"/>
                </a:cubicBezTo>
                <a:cubicBezTo>
                  <a:pt x="17776" y="293"/>
                  <a:pt x="17695" y="275"/>
                  <a:pt x="17617" y="275"/>
                </a:cubicBezTo>
                <a:cubicBezTo>
                  <a:pt x="17594" y="275"/>
                  <a:pt x="17572" y="277"/>
                  <a:pt x="17550" y="280"/>
                </a:cubicBezTo>
                <a:cubicBezTo>
                  <a:pt x="17408" y="280"/>
                  <a:pt x="17275" y="264"/>
                  <a:pt x="17139" y="264"/>
                </a:cubicBezTo>
                <a:cubicBezTo>
                  <a:pt x="17071" y="264"/>
                  <a:pt x="17003" y="268"/>
                  <a:pt x="16931" y="280"/>
                </a:cubicBezTo>
                <a:lnTo>
                  <a:pt x="15562" y="280"/>
                </a:lnTo>
                <a:cubicBezTo>
                  <a:pt x="15529" y="266"/>
                  <a:pt x="15493" y="261"/>
                  <a:pt x="15454" y="261"/>
                </a:cubicBezTo>
                <a:cubicBezTo>
                  <a:pt x="15395" y="261"/>
                  <a:pt x="15329" y="273"/>
                  <a:pt x="15264" y="280"/>
                </a:cubicBezTo>
                <a:cubicBezTo>
                  <a:pt x="15241" y="280"/>
                  <a:pt x="15205" y="280"/>
                  <a:pt x="15181" y="268"/>
                </a:cubicBezTo>
                <a:cubicBezTo>
                  <a:pt x="14926" y="254"/>
                  <a:pt x="14666" y="236"/>
                  <a:pt x="14410" y="236"/>
                </a:cubicBezTo>
                <a:cubicBezTo>
                  <a:pt x="14236" y="236"/>
                  <a:pt x="14064" y="244"/>
                  <a:pt x="13895" y="268"/>
                </a:cubicBezTo>
                <a:cubicBezTo>
                  <a:pt x="13879" y="252"/>
                  <a:pt x="13845" y="229"/>
                  <a:pt x="13810" y="229"/>
                </a:cubicBezTo>
                <a:cubicBezTo>
                  <a:pt x="13794" y="229"/>
                  <a:pt x="13779" y="234"/>
                  <a:pt x="13764" y="245"/>
                </a:cubicBezTo>
                <a:cubicBezTo>
                  <a:pt x="13699" y="292"/>
                  <a:pt x="13633" y="307"/>
                  <a:pt x="13566" y="307"/>
                </a:cubicBezTo>
                <a:cubicBezTo>
                  <a:pt x="13499" y="307"/>
                  <a:pt x="13431" y="292"/>
                  <a:pt x="13359" y="280"/>
                </a:cubicBezTo>
                <a:lnTo>
                  <a:pt x="13228" y="280"/>
                </a:lnTo>
                <a:cubicBezTo>
                  <a:pt x="13068" y="233"/>
                  <a:pt x="12901" y="209"/>
                  <a:pt x="12733" y="209"/>
                </a:cubicBezTo>
                <a:cubicBezTo>
                  <a:pt x="12565" y="209"/>
                  <a:pt x="12395" y="233"/>
                  <a:pt x="12228" y="280"/>
                </a:cubicBezTo>
                <a:cubicBezTo>
                  <a:pt x="12135" y="216"/>
                  <a:pt x="12039" y="186"/>
                  <a:pt x="11942" y="186"/>
                </a:cubicBezTo>
                <a:cubicBezTo>
                  <a:pt x="11840" y="186"/>
                  <a:pt x="11737" y="219"/>
                  <a:pt x="11633" y="280"/>
                </a:cubicBezTo>
                <a:cubicBezTo>
                  <a:pt x="11621" y="304"/>
                  <a:pt x="11609" y="304"/>
                  <a:pt x="11573" y="304"/>
                </a:cubicBezTo>
                <a:cubicBezTo>
                  <a:pt x="11335" y="268"/>
                  <a:pt x="11085" y="316"/>
                  <a:pt x="10847" y="221"/>
                </a:cubicBezTo>
                <a:cubicBezTo>
                  <a:pt x="10841" y="219"/>
                  <a:pt x="10835" y="219"/>
                  <a:pt x="10829" y="219"/>
                </a:cubicBezTo>
                <a:cubicBezTo>
                  <a:pt x="10783" y="219"/>
                  <a:pt x="10761" y="262"/>
                  <a:pt x="10740" y="304"/>
                </a:cubicBezTo>
                <a:cubicBezTo>
                  <a:pt x="10716" y="376"/>
                  <a:pt x="10657" y="423"/>
                  <a:pt x="10597" y="435"/>
                </a:cubicBezTo>
                <a:cubicBezTo>
                  <a:pt x="10502" y="423"/>
                  <a:pt x="10419" y="447"/>
                  <a:pt x="10359" y="376"/>
                </a:cubicBezTo>
                <a:cubicBezTo>
                  <a:pt x="10272" y="267"/>
                  <a:pt x="10181" y="225"/>
                  <a:pt x="10089" y="225"/>
                </a:cubicBezTo>
                <a:cubicBezTo>
                  <a:pt x="9980" y="225"/>
                  <a:pt x="9871" y="284"/>
                  <a:pt x="9768" y="360"/>
                </a:cubicBezTo>
                <a:lnTo>
                  <a:pt x="9768" y="360"/>
                </a:lnTo>
                <a:cubicBezTo>
                  <a:pt x="9729" y="340"/>
                  <a:pt x="9683" y="314"/>
                  <a:pt x="9656" y="314"/>
                </a:cubicBezTo>
                <a:cubicBezTo>
                  <a:pt x="9652" y="314"/>
                  <a:pt x="9648" y="314"/>
                  <a:pt x="9645" y="316"/>
                </a:cubicBezTo>
                <a:cubicBezTo>
                  <a:pt x="9359" y="399"/>
                  <a:pt x="9073" y="340"/>
                  <a:pt x="8799" y="387"/>
                </a:cubicBezTo>
                <a:cubicBezTo>
                  <a:pt x="8775" y="387"/>
                  <a:pt x="8764" y="376"/>
                  <a:pt x="8740" y="376"/>
                </a:cubicBezTo>
                <a:cubicBezTo>
                  <a:pt x="8519" y="334"/>
                  <a:pt x="8303" y="301"/>
                  <a:pt x="8088" y="301"/>
                </a:cubicBezTo>
                <a:cubicBezTo>
                  <a:pt x="7932" y="301"/>
                  <a:pt x="7776" y="318"/>
                  <a:pt x="7621" y="364"/>
                </a:cubicBezTo>
                <a:cubicBezTo>
                  <a:pt x="7562" y="378"/>
                  <a:pt x="7503" y="407"/>
                  <a:pt x="7444" y="407"/>
                </a:cubicBezTo>
                <a:cubicBezTo>
                  <a:pt x="7408" y="407"/>
                  <a:pt x="7371" y="396"/>
                  <a:pt x="7335" y="364"/>
                </a:cubicBezTo>
                <a:cubicBezTo>
                  <a:pt x="7281" y="314"/>
                  <a:pt x="7223" y="296"/>
                  <a:pt x="7164" y="296"/>
                </a:cubicBezTo>
                <a:cubicBezTo>
                  <a:pt x="7080" y="296"/>
                  <a:pt x="6995" y="334"/>
                  <a:pt x="6918" y="376"/>
                </a:cubicBezTo>
                <a:cubicBezTo>
                  <a:pt x="6908" y="297"/>
                  <a:pt x="6874" y="235"/>
                  <a:pt x="6823" y="235"/>
                </a:cubicBezTo>
                <a:cubicBezTo>
                  <a:pt x="6812" y="235"/>
                  <a:pt x="6800" y="238"/>
                  <a:pt x="6787" y="245"/>
                </a:cubicBezTo>
                <a:cubicBezTo>
                  <a:pt x="6736" y="264"/>
                  <a:pt x="6687" y="271"/>
                  <a:pt x="6639" y="271"/>
                </a:cubicBezTo>
                <a:cubicBezTo>
                  <a:pt x="6544" y="271"/>
                  <a:pt x="6454" y="245"/>
                  <a:pt x="6359" y="245"/>
                </a:cubicBezTo>
                <a:cubicBezTo>
                  <a:pt x="6330" y="245"/>
                  <a:pt x="6300" y="243"/>
                  <a:pt x="6268" y="243"/>
                </a:cubicBezTo>
                <a:cubicBezTo>
                  <a:pt x="6166" y="243"/>
                  <a:pt x="6053" y="257"/>
                  <a:pt x="5989" y="376"/>
                </a:cubicBezTo>
                <a:cubicBezTo>
                  <a:pt x="5942" y="447"/>
                  <a:pt x="5858" y="459"/>
                  <a:pt x="5787" y="459"/>
                </a:cubicBezTo>
                <a:cubicBezTo>
                  <a:pt x="5741" y="404"/>
                  <a:pt x="5731" y="293"/>
                  <a:pt x="5653" y="293"/>
                </a:cubicBezTo>
                <a:cubicBezTo>
                  <a:pt x="5629" y="293"/>
                  <a:pt x="5599" y="303"/>
                  <a:pt x="5561" y="328"/>
                </a:cubicBezTo>
                <a:cubicBezTo>
                  <a:pt x="5425" y="320"/>
                  <a:pt x="5294" y="274"/>
                  <a:pt x="5157" y="274"/>
                </a:cubicBezTo>
                <a:cubicBezTo>
                  <a:pt x="5091" y="274"/>
                  <a:pt x="5024" y="285"/>
                  <a:pt x="4954" y="316"/>
                </a:cubicBezTo>
                <a:cubicBezTo>
                  <a:pt x="4930" y="340"/>
                  <a:pt x="4906" y="376"/>
                  <a:pt x="4882" y="387"/>
                </a:cubicBezTo>
                <a:cubicBezTo>
                  <a:pt x="4860" y="385"/>
                  <a:pt x="4839" y="384"/>
                  <a:pt x="4818" y="384"/>
                </a:cubicBezTo>
                <a:cubicBezTo>
                  <a:pt x="4711" y="384"/>
                  <a:pt x="4612" y="409"/>
                  <a:pt x="4513" y="459"/>
                </a:cubicBezTo>
                <a:cubicBezTo>
                  <a:pt x="4489" y="316"/>
                  <a:pt x="4370" y="328"/>
                  <a:pt x="4287" y="316"/>
                </a:cubicBezTo>
                <a:cubicBezTo>
                  <a:pt x="4174" y="256"/>
                  <a:pt x="4058" y="230"/>
                  <a:pt x="3942" y="230"/>
                </a:cubicBezTo>
                <a:cubicBezTo>
                  <a:pt x="3825" y="230"/>
                  <a:pt x="3709" y="256"/>
                  <a:pt x="3596" y="304"/>
                </a:cubicBezTo>
                <a:lnTo>
                  <a:pt x="3537" y="304"/>
                </a:lnTo>
                <a:cubicBezTo>
                  <a:pt x="3525" y="280"/>
                  <a:pt x="3510" y="268"/>
                  <a:pt x="3494" y="268"/>
                </a:cubicBezTo>
                <a:cubicBezTo>
                  <a:pt x="3477" y="268"/>
                  <a:pt x="3459" y="280"/>
                  <a:pt x="3441" y="304"/>
                </a:cubicBezTo>
                <a:cubicBezTo>
                  <a:pt x="3273" y="304"/>
                  <a:pt x="3111" y="340"/>
                  <a:pt x="2947" y="340"/>
                </a:cubicBezTo>
                <a:cubicBezTo>
                  <a:pt x="2878" y="340"/>
                  <a:pt x="2809" y="334"/>
                  <a:pt x="2739" y="316"/>
                </a:cubicBezTo>
                <a:cubicBezTo>
                  <a:pt x="2716" y="308"/>
                  <a:pt x="2693" y="305"/>
                  <a:pt x="2669" y="305"/>
                </a:cubicBezTo>
                <a:cubicBezTo>
                  <a:pt x="2584" y="305"/>
                  <a:pt x="2503" y="356"/>
                  <a:pt x="2465" y="459"/>
                </a:cubicBezTo>
                <a:cubicBezTo>
                  <a:pt x="2432" y="514"/>
                  <a:pt x="2397" y="531"/>
                  <a:pt x="2359" y="531"/>
                </a:cubicBezTo>
                <a:cubicBezTo>
                  <a:pt x="2314" y="531"/>
                  <a:pt x="2267" y="507"/>
                  <a:pt x="2215" y="495"/>
                </a:cubicBezTo>
                <a:cubicBezTo>
                  <a:pt x="2041" y="440"/>
                  <a:pt x="1877" y="386"/>
                  <a:pt x="1696" y="386"/>
                </a:cubicBezTo>
                <a:cubicBezTo>
                  <a:pt x="1679" y="386"/>
                  <a:pt x="1661" y="386"/>
                  <a:pt x="1644" y="387"/>
                </a:cubicBezTo>
                <a:cubicBezTo>
                  <a:pt x="1632" y="386"/>
                  <a:pt x="1621" y="386"/>
                  <a:pt x="1610" y="386"/>
                </a:cubicBezTo>
                <a:cubicBezTo>
                  <a:pt x="1514" y="386"/>
                  <a:pt x="1421" y="429"/>
                  <a:pt x="1346" y="483"/>
                </a:cubicBezTo>
                <a:cubicBezTo>
                  <a:pt x="1190" y="469"/>
                  <a:pt x="1038" y="450"/>
                  <a:pt x="888" y="450"/>
                </a:cubicBezTo>
                <a:cubicBezTo>
                  <a:pt x="786" y="450"/>
                  <a:pt x="685" y="459"/>
                  <a:pt x="584" y="483"/>
                </a:cubicBezTo>
                <a:cubicBezTo>
                  <a:pt x="562" y="476"/>
                  <a:pt x="545" y="473"/>
                  <a:pt x="530" y="473"/>
                </a:cubicBezTo>
                <a:cubicBezTo>
                  <a:pt x="441" y="473"/>
                  <a:pt x="470" y="585"/>
                  <a:pt x="429" y="626"/>
                </a:cubicBezTo>
                <a:cubicBezTo>
                  <a:pt x="286" y="792"/>
                  <a:pt x="286" y="995"/>
                  <a:pt x="239" y="1209"/>
                </a:cubicBezTo>
                <a:cubicBezTo>
                  <a:pt x="227" y="1292"/>
                  <a:pt x="298" y="1292"/>
                  <a:pt x="358" y="1316"/>
                </a:cubicBezTo>
                <a:lnTo>
                  <a:pt x="358" y="1769"/>
                </a:lnTo>
                <a:cubicBezTo>
                  <a:pt x="263" y="1852"/>
                  <a:pt x="286" y="1971"/>
                  <a:pt x="191" y="2054"/>
                </a:cubicBezTo>
                <a:cubicBezTo>
                  <a:pt x="1" y="2269"/>
                  <a:pt x="24" y="2507"/>
                  <a:pt x="120" y="2757"/>
                </a:cubicBezTo>
                <a:cubicBezTo>
                  <a:pt x="132" y="2757"/>
                  <a:pt x="132" y="2745"/>
                  <a:pt x="143" y="2745"/>
                </a:cubicBezTo>
                <a:lnTo>
                  <a:pt x="143" y="2757"/>
                </a:lnTo>
                <a:lnTo>
                  <a:pt x="120" y="2757"/>
                </a:lnTo>
                <a:cubicBezTo>
                  <a:pt x="120" y="2781"/>
                  <a:pt x="132" y="2804"/>
                  <a:pt x="132" y="2828"/>
                </a:cubicBezTo>
                <a:cubicBezTo>
                  <a:pt x="155" y="2935"/>
                  <a:pt x="108" y="3054"/>
                  <a:pt x="191" y="3162"/>
                </a:cubicBezTo>
                <a:cubicBezTo>
                  <a:pt x="239" y="3245"/>
                  <a:pt x="143" y="3376"/>
                  <a:pt x="263" y="3435"/>
                </a:cubicBezTo>
                <a:cubicBezTo>
                  <a:pt x="310" y="3852"/>
                  <a:pt x="405" y="4257"/>
                  <a:pt x="584" y="4650"/>
                </a:cubicBezTo>
                <a:cubicBezTo>
                  <a:pt x="608" y="4852"/>
                  <a:pt x="608" y="5043"/>
                  <a:pt x="584" y="5257"/>
                </a:cubicBezTo>
                <a:cubicBezTo>
                  <a:pt x="524" y="5329"/>
                  <a:pt x="489" y="5424"/>
                  <a:pt x="560" y="5495"/>
                </a:cubicBezTo>
                <a:cubicBezTo>
                  <a:pt x="501" y="5757"/>
                  <a:pt x="501" y="6031"/>
                  <a:pt x="715" y="6257"/>
                </a:cubicBezTo>
                <a:cubicBezTo>
                  <a:pt x="715" y="6293"/>
                  <a:pt x="739" y="6329"/>
                  <a:pt x="786" y="6341"/>
                </a:cubicBezTo>
                <a:cubicBezTo>
                  <a:pt x="899" y="6542"/>
                  <a:pt x="1055" y="6574"/>
                  <a:pt x="1225" y="6574"/>
                </a:cubicBezTo>
                <a:cubicBezTo>
                  <a:pt x="1307" y="6574"/>
                  <a:pt x="1392" y="6567"/>
                  <a:pt x="1477" y="6567"/>
                </a:cubicBezTo>
                <a:cubicBezTo>
                  <a:pt x="1509" y="6594"/>
                  <a:pt x="1547" y="6601"/>
                  <a:pt x="1586" y="6601"/>
                </a:cubicBezTo>
                <a:cubicBezTo>
                  <a:pt x="1633" y="6601"/>
                  <a:pt x="1682" y="6591"/>
                  <a:pt x="1727" y="6591"/>
                </a:cubicBezTo>
                <a:cubicBezTo>
                  <a:pt x="2608" y="6567"/>
                  <a:pt x="3477" y="6531"/>
                  <a:pt x="4346" y="6412"/>
                </a:cubicBezTo>
                <a:cubicBezTo>
                  <a:pt x="4346" y="6406"/>
                  <a:pt x="4349" y="6403"/>
                  <a:pt x="4352" y="6400"/>
                </a:cubicBezTo>
                <a:lnTo>
                  <a:pt x="4352" y="6400"/>
                </a:lnTo>
                <a:lnTo>
                  <a:pt x="4346" y="6412"/>
                </a:lnTo>
                <a:cubicBezTo>
                  <a:pt x="4424" y="6466"/>
                  <a:pt x="4501" y="6477"/>
                  <a:pt x="4580" y="6477"/>
                </a:cubicBezTo>
                <a:cubicBezTo>
                  <a:pt x="4643" y="6477"/>
                  <a:pt x="4707" y="6470"/>
                  <a:pt x="4773" y="6470"/>
                </a:cubicBezTo>
                <a:cubicBezTo>
                  <a:pt x="4789" y="6470"/>
                  <a:pt x="4806" y="6470"/>
                  <a:pt x="4823" y="6472"/>
                </a:cubicBezTo>
                <a:cubicBezTo>
                  <a:pt x="5668" y="6495"/>
                  <a:pt x="6513" y="6495"/>
                  <a:pt x="7371" y="6507"/>
                </a:cubicBezTo>
                <a:cubicBezTo>
                  <a:pt x="7392" y="6508"/>
                  <a:pt x="7414" y="6509"/>
                  <a:pt x="7436" y="6509"/>
                </a:cubicBezTo>
                <a:cubicBezTo>
                  <a:pt x="7619" y="6509"/>
                  <a:pt x="7807" y="6479"/>
                  <a:pt x="7997" y="6479"/>
                </a:cubicBezTo>
                <a:cubicBezTo>
                  <a:pt x="8070" y="6479"/>
                  <a:pt x="8143" y="6483"/>
                  <a:pt x="8216" y="6495"/>
                </a:cubicBezTo>
                <a:cubicBezTo>
                  <a:pt x="8621" y="6567"/>
                  <a:pt x="9014" y="6567"/>
                  <a:pt x="9418" y="6579"/>
                </a:cubicBezTo>
                <a:cubicBezTo>
                  <a:pt x="9492" y="6607"/>
                  <a:pt x="9562" y="6619"/>
                  <a:pt x="9634" y="6619"/>
                </a:cubicBezTo>
                <a:cubicBezTo>
                  <a:pt x="9714" y="6619"/>
                  <a:pt x="9795" y="6604"/>
                  <a:pt x="9883" y="6579"/>
                </a:cubicBezTo>
                <a:cubicBezTo>
                  <a:pt x="9904" y="6572"/>
                  <a:pt x="9926" y="6569"/>
                  <a:pt x="9949" y="6569"/>
                </a:cubicBezTo>
                <a:cubicBezTo>
                  <a:pt x="10048" y="6569"/>
                  <a:pt x="10155" y="6622"/>
                  <a:pt x="10264" y="6622"/>
                </a:cubicBezTo>
                <a:cubicBezTo>
                  <a:pt x="10307" y="6622"/>
                  <a:pt x="10351" y="6614"/>
                  <a:pt x="10395" y="6591"/>
                </a:cubicBezTo>
                <a:cubicBezTo>
                  <a:pt x="10407" y="6591"/>
                  <a:pt x="10407" y="6579"/>
                  <a:pt x="10419" y="6567"/>
                </a:cubicBezTo>
                <a:cubicBezTo>
                  <a:pt x="10505" y="6582"/>
                  <a:pt x="10592" y="6587"/>
                  <a:pt x="10679" y="6587"/>
                </a:cubicBezTo>
                <a:cubicBezTo>
                  <a:pt x="10883" y="6587"/>
                  <a:pt x="11089" y="6559"/>
                  <a:pt x="11293" y="6559"/>
                </a:cubicBezTo>
                <a:cubicBezTo>
                  <a:pt x="11351" y="6559"/>
                  <a:pt x="11409" y="6561"/>
                  <a:pt x="11466" y="6567"/>
                </a:cubicBezTo>
                <a:lnTo>
                  <a:pt x="12216" y="6567"/>
                </a:lnTo>
                <a:cubicBezTo>
                  <a:pt x="12270" y="6602"/>
                  <a:pt x="12324" y="6620"/>
                  <a:pt x="12379" y="6620"/>
                </a:cubicBezTo>
                <a:cubicBezTo>
                  <a:pt x="12434" y="6620"/>
                  <a:pt x="12490" y="6602"/>
                  <a:pt x="12550" y="6567"/>
                </a:cubicBezTo>
                <a:lnTo>
                  <a:pt x="12609" y="6567"/>
                </a:lnTo>
                <a:cubicBezTo>
                  <a:pt x="12693" y="6632"/>
                  <a:pt x="12782" y="6650"/>
                  <a:pt x="12873" y="6650"/>
                </a:cubicBezTo>
                <a:cubicBezTo>
                  <a:pt x="12963" y="6650"/>
                  <a:pt x="13056" y="6632"/>
                  <a:pt x="13145" y="6626"/>
                </a:cubicBezTo>
                <a:cubicBezTo>
                  <a:pt x="13169" y="6626"/>
                  <a:pt x="13193" y="6638"/>
                  <a:pt x="13217" y="6638"/>
                </a:cubicBezTo>
                <a:cubicBezTo>
                  <a:pt x="13356" y="6610"/>
                  <a:pt x="13495" y="6599"/>
                  <a:pt x="13635" y="6599"/>
                </a:cubicBezTo>
                <a:cubicBezTo>
                  <a:pt x="13734" y="6599"/>
                  <a:pt x="13832" y="6605"/>
                  <a:pt x="13931" y="6614"/>
                </a:cubicBezTo>
                <a:cubicBezTo>
                  <a:pt x="13980" y="6619"/>
                  <a:pt x="14035" y="6623"/>
                  <a:pt x="14091" y="6623"/>
                </a:cubicBezTo>
                <a:cubicBezTo>
                  <a:pt x="14183" y="6623"/>
                  <a:pt x="14278" y="6611"/>
                  <a:pt x="14360" y="6567"/>
                </a:cubicBezTo>
                <a:lnTo>
                  <a:pt x="14395" y="6567"/>
                </a:lnTo>
                <a:lnTo>
                  <a:pt x="14419" y="6555"/>
                </a:lnTo>
                <a:cubicBezTo>
                  <a:pt x="14629" y="6599"/>
                  <a:pt x="14842" y="6618"/>
                  <a:pt x="15054" y="6618"/>
                </a:cubicBezTo>
                <a:cubicBezTo>
                  <a:pt x="15298" y="6618"/>
                  <a:pt x="15541" y="6593"/>
                  <a:pt x="15776" y="6555"/>
                </a:cubicBezTo>
                <a:cubicBezTo>
                  <a:pt x="15924" y="6576"/>
                  <a:pt x="16071" y="6601"/>
                  <a:pt x="16222" y="6601"/>
                </a:cubicBezTo>
                <a:cubicBezTo>
                  <a:pt x="16326" y="6601"/>
                  <a:pt x="16431" y="6589"/>
                  <a:pt x="16538" y="6555"/>
                </a:cubicBezTo>
                <a:cubicBezTo>
                  <a:pt x="16569" y="6586"/>
                  <a:pt x="16597" y="6604"/>
                  <a:pt x="16625" y="6604"/>
                </a:cubicBezTo>
                <a:cubicBezTo>
                  <a:pt x="16651" y="6604"/>
                  <a:pt x="16677" y="6589"/>
                  <a:pt x="16705" y="6555"/>
                </a:cubicBezTo>
                <a:lnTo>
                  <a:pt x="16765" y="6555"/>
                </a:lnTo>
                <a:cubicBezTo>
                  <a:pt x="16788" y="6567"/>
                  <a:pt x="16800" y="6567"/>
                  <a:pt x="16824" y="6567"/>
                </a:cubicBezTo>
                <a:cubicBezTo>
                  <a:pt x="16911" y="6580"/>
                  <a:pt x="17001" y="6597"/>
                  <a:pt x="17090" y="6597"/>
                </a:cubicBezTo>
                <a:cubicBezTo>
                  <a:pt x="17161" y="6597"/>
                  <a:pt x="17232" y="6586"/>
                  <a:pt x="17300" y="6555"/>
                </a:cubicBezTo>
                <a:cubicBezTo>
                  <a:pt x="17389" y="6565"/>
                  <a:pt x="17480" y="6571"/>
                  <a:pt x="17573" y="6571"/>
                </a:cubicBezTo>
                <a:cubicBezTo>
                  <a:pt x="17704" y="6571"/>
                  <a:pt x="17840" y="6559"/>
                  <a:pt x="17979" y="6531"/>
                </a:cubicBezTo>
                <a:cubicBezTo>
                  <a:pt x="18400" y="6531"/>
                  <a:pt x="18820" y="6552"/>
                  <a:pt x="19241" y="6552"/>
                </a:cubicBezTo>
                <a:cubicBezTo>
                  <a:pt x="19451" y="6552"/>
                  <a:pt x="19662" y="6547"/>
                  <a:pt x="19872" y="6531"/>
                </a:cubicBezTo>
                <a:cubicBezTo>
                  <a:pt x="20055" y="6578"/>
                  <a:pt x="20238" y="6594"/>
                  <a:pt x="20422" y="6594"/>
                </a:cubicBezTo>
                <a:cubicBezTo>
                  <a:pt x="20813" y="6594"/>
                  <a:pt x="21205" y="6521"/>
                  <a:pt x="21597" y="6521"/>
                </a:cubicBezTo>
                <a:cubicBezTo>
                  <a:pt x="21677" y="6521"/>
                  <a:pt x="21757" y="6524"/>
                  <a:pt x="21837" y="6531"/>
                </a:cubicBezTo>
                <a:cubicBezTo>
                  <a:pt x="21980" y="6607"/>
                  <a:pt x="22119" y="6625"/>
                  <a:pt x="22262" y="6625"/>
                </a:cubicBezTo>
                <a:cubicBezTo>
                  <a:pt x="22345" y="6625"/>
                  <a:pt x="22428" y="6619"/>
                  <a:pt x="22515" y="6614"/>
                </a:cubicBezTo>
                <a:cubicBezTo>
                  <a:pt x="22557" y="6603"/>
                  <a:pt x="22598" y="6598"/>
                  <a:pt x="22639" y="6598"/>
                </a:cubicBezTo>
                <a:cubicBezTo>
                  <a:pt x="22758" y="6598"/>
                  <a:pt x="22873" y="6636"/>
                  <a:pt x="22992" y="6636"/>
                </a:cubicBezTo>
                <a:cubicBezTo>
                  <a:pt x="23039" y="6636"/>
                  <a:pt x="23086" y="6631"/>
                  <a:pt x="23134" y="6614"/>
                </a:cubicBezTo>
                <a:cubicBezTo>
                  <a:pt x="23452" y="6614"/>
                  <a:pt x="23769" y="6620"/>
                  <a:pt x="24087" y="6620"/>
                </a:cubicBezTo>
                <a:cubicBezTo>
                  <a:pt x="24246" y="6620"/>
                  <a:pt x="24404" y="6618"/>
                  <a:pt x="24563" y="6614"/>
                </a:cubicBezTo>
                <a:cubicBezTo>
                  <a:pt x="24581" y="6613"/>
                  <a:pt x="24598" y="6612"/>
                  <a:pt x="24615" y="6612"/>
                </a:cubicBezTo>
                <a:cubicBezTo>
                  <a:pt x="24761" y="6612"/>
                  <a:pt x="24900" y="6668"/>
                  <a:pt x="25041" y="6668"/>
                </a:cubicBezTo>
                <a:cubicBezTo>
                  <a:pt x="25111" y="6668"/>
                  <a:pt x="25181" y="6654"/>
                  <a:pt x="25254" y="6614"/>
                </a:cubicBezTo>
                <a:cubicBezTo>
                  <a:pt x="25674" y="6678"/>
                  <a:pt x="26090" y="6688"/>
                  <a:pt x="26510" y="6688"/>
                </a:cubicBezTo>
                <a:cubicBezTo>
                  <a:pt x="26721" y="6688"/>
                  <a:pt x="26933" y="6686"/>
                  <a:pt x="27147" y="6686"/>
                </a:cubicBezTo>
                <a:cubicBezTo>
                  <a:pt x="27282" y="6702"/>
                  <a:pt x="27415" y="6710"/>
                  <a:pt x="27547" y="6710"/>
                </a:cubicBezTo>
                <a:cubicBezTo>
                  <a:pt x="27800" y="6710"/>
                  <a:pt x="28047" y="6681"/>
                  <a:pt x="28290" y="6626"/>
                </a:cubicBezTo>
                <a:cubicBezTo>
                  <a:pt x="28381" y="6663"/>
                  <a:pt x="28472" y="6678"/>
                  <a:pt x="28563" y="6678"/>
                </a:cubicBezTo>
                <a:cubicBezTo>
                  <a:pt x="28591" y="6678"/>
                  <a:pt x="28619" y="6677"/>
                  <a:pt x="28647" y="6674"/>
                </a:cubicBezTo>
                <a:cubicBezTo>
                  <a:pt x="28856" y="6661"/>
                  <a:pt x="29065" y="6651"/>
                  <a:pt x="29272" y="6651"/>
                </a:cubicBezTo>
                <a:cubicBezTo>
                  <a:pt x="29442" y="6651"/>
                  <a:pt x="29611" y="6658"/>
                  <a:pt x="29778" y="6674"/>
                </a:cubicBezTo>
                <a:cubicBezTo>
                  <a:pt x="29802" y="6686"/>
                  <a:pt x="29829" y="6692"/>
                  <a:pt x="29855" y="6692"/>
                </a:cubicBezTo>
                <a:cubicBezTo>
                  <a:pt x="29882" y="6692"/>
                  <a:pt x="29909" y="6686"/>
                  <a:pt x="29933" y="6674"/>
                </a:cubicBezTo>
                <a:cubicBezTo>
                  <a:pt x="30040" y="6674"/>
                  <a:pt x="30135" y="6686"/>
                  <a:pt x="30231" y="6686"/>
                </a:cubicBezTo>
                <a:cubicBezTo>
                  <a:pt x="30391" y="6728"/>
                  <a:pt x="30555" y="6733"/>
                  <a:pt x="30719" y="6733"/>
                </a:cubicBezTo>
                <a:cubicBezTo>
                  <a:pt x="30784" y="6733"/>
                  <a:pt x="30850" y="6733"/>
                  <a:pt x="30915" y="6733"/>
                </a:cubicBezTo>
                <a:cubicBezTo>
                  <a:pt x="31013" y="6733"/>
                  <a:pt x="31110" y="6735"/>
                  <a:pt x="31207" y="6745"/>
                </a:cubicBezTo>
                <a:cubicBezTo>
                  <a:pt x="31512" y="6745"/>
                  <a:pt x="31816" y="6706"/>
                  <a:pt x="32121" y="6706"/>
                </a:cubicBezTo>
                <a:cubicBezTo>
                  <a:pt x="32293" y="6706"/>
                  <a:pt x="32464" y="6719"/>
                  <a:pt x="32636" y="6757"/>
                </a:cubicBezTo>
                <a:cubicBezTo>
                  <a:pt x="32659" y="6745"/>
                  <a:pt x="32659" y="6733"/>
                  <a:pt x="32671" y="6733"/>
                </a:cubicBezTo>
                <a:cubicBezTo>
                  <a:pt x="32671" y="6733"/>
                  <a:pt x="32671" y="6745"/>
                  <a:pt x="32683" y="6745"/>
                </a:cubicBezTo>
                <a:cubicBezTo>
                  <a:pt x="32671" y="6757"/>
                  <a:pt x="32659" y="6757"/>
                  <a:pt x="32636" y="6769"/>
                </a:cubicBezTo>
                <a:cubicBezTo>
                  <a:pt x="32773" y="6823"/>
                  <a:pt x="32912" y="6844"/>
                  <a:pt x="33052" y="6844"/>
                </a:cubicBezTo>
                <a:cubicBezTo>
                  <a:pt x="33192" y="6844"/>
                  <a:pt x="33332" y="6823"/>
                  <a:pt x="33469" y="6793"/>
                </a:cubicBezTo>
                <a:cubicBezTo>
                  <a:pt x="33530" y="6830"/>
                  <a:pt x="33589" y="6843"/>
                  <a:pt x="33648" y="6843"/>
                </a:cubicBezTo>
                <a:cubicBezTo>
                  <a:pt x="33787" y="6843"/>
                  <a:pt x="33921" y="6769"/>
                  <a:pt x="34066" y="6769"/>
                </a:cubicBezTo>
                <a:cubicBezTo>
                  <a:pt x="34073" y="6769"/>
                  <a:pt x="34081" y="6769"/>
                  <a:pt x="34088" y="6769"/>
                </a:cubicBezTo>
                <a:cubicBezTo>
                  <a:pt x="34291" y="6829"/>
                  <a:pt x="34505" y="6829"/>
                  <a:pt x="34707" y="6853"/>
                </a:cubicBezTo>
                <a:cubicBezTo>
                  <a:pt x="34746" y="6855"/>
                  <a:pt x="34785" y="6856"/>
                  <a:pt x="34824" y="6856"/>
                </a:cubicBezTo>
                <a:cubicBezTo>
                  <a:pt x="35192" y="6856"/>
                  <a:pt x="35553" y="6768"/>
                  <a:pt x="35930" y="6768"/>
                </a:cubicBezTo>
                <a:cubicBezTo>
                  <a:pt x="35951" y="6768"/>
                  <a:pt x="35972" y="6769"/>
                  <a:pt x="35993" y="6769"/>
                </a:cubicBezTo>
                <a:cubicBezTo>
                  <a:pt x="36029" y="6769"/>
                  <a:pt x="36077" y="6793"/>
                  <a:pt x="36124" y="6793"/>
                </a:cubicBezTo>
                <a:cubicBezTo>
                  <a:pt x="36243" y="6864"/>
                  <a:pt x="36374" y="6853"/>
                  <a:pt x="36529" y="6864"/>
                </a:cubicBezTo>
                <a:cubicBezTo>
                  <a:pt x="36568" y="6866"/>
                  <a:pt x="36607" y="6867"/>
                  <a:pt x="36646" y="6867"/>
                </a:cubicBezTo>
                <a:cubicBezTo>
                  <a:pt x="37036" y="6867"/>
                  <a:pt x="37432" y="6783"/>
                  <a:pt x="37823" y="6783"/>
                </a:cubicBezTo>
                <a:cubicBezTo>
                  <a:pt x="37896" y="6783"/>
                  <a:pt x="37969" y="6786"/>
                  <a:pt x="38041" y="6793"/>
                </a:cubicBezTo>
                <a:lnTo>
                  <a:pt x="38077" y="6805"/>
                </a:lnTo>
                <a:lnTo>
                  <a:pt x="38101" y="6793"/>
                </a:lnTo>
                <a:cubicBezTo>
                  <a:pt x="38118" y="6797"/>
                  <a:pt x="38135" y="6798"/>
                  <a:pt x="38152" y="6798"/>
                </a:cubicBezTo>
                <a:cubicBezTo>
                  <a:pt x="38283" y="6798"/>
                  <a:pt x="38396" y="6695"/>
                  <a:pt x="38529" y="6695"/>
                </a:cubicBezTo>
                <a:cubicBezTo>
                  <a:pt x="38541" y="6695"/>
                  <a:pt x="38553" y="6696"/>
                  <a:pt x="38565" y="6698"/>
                </a:cubicBezTo>
                <a:cubicBezTo>
                  <a:pt x="38634" y="6744"/>
                  <a:pt x="38698" y="6770"/>
                  <a:pt x="38764" y="6770"/>
                </a:cubicBezTo>
                <a:cubicBezTo>
                  <a:pt x="38800" y="6770"/>
                  <a:pt x="38837" y="6762"/>
                  <a:pt x="38874" y="6745"/>
                </a:cubicBezTo>
                <a:cubicBezTo>
                  <a:pt x="38996" y="6705"/>
                  <a:pt x="39113" y="6691"/>
                  <a:pt x="39231" y="6691"/>
                </a:cubicBezTo>
                <a:cubicBezTo>
                  <a:pt x="39322" y="6691"/>
                  <a:pt x="39412" y="6699"/>
                  <a:pt x="39506" y="6710"/>
                </a:cubicBezTo>
                <a:cubicBezTo>
                  <a:pt x="39529" y="6716"/>
                  <a:pt x="39555" y="6718"/>
                  <a:pt x="39581" y="6718"/>
                </a:cubicBezTo>
                <a:cubicBezTo>
                  <a:pt x="39660" y="6718"/>
                  <a:pt x="39750" y="6698"/>
                  <a:pt x="39839" y="6698"/>
                </a:cubicBezTo>
                <a:cubicBezTo>
                  <a:pt x="39895" y="6708"/>
                  <a:pt x="39949" y="6712"/>
                  <a:pt x="40001" y="6712"/>
                </a:cubicBezTo>
                <a:cubicBezTo>
                  <a:pt x="40141" y="6712"/>
                  <a:pt x="40272" y="6681"/>
                  <a:pt x="40410" y="6638"/>
                </a:cubicBezTo>
                <a:cubicBezTo>
                  <a:pt x="40577" y="6591"/>
                  <a:pt x="40768" y="6591"/>
                  <a:pt x="40839" y="6400"/>
                </a:cubicBezTo>
                <a:cubicBezTo>
                  <a:pt x="41256" y="6055"/>
                  <a:pt x="41351" y="5614"/>
                  <a:pt x="41291" y="5102"/>
                </a:cubicBezTo>
                <a:cubicBezTo>
                  <a:pt x="41303" y="4995"/>
                  <a:pt x="41387" y="4900"/>
                  <a:pt x="41291" y="4793"/>
                </a:cubicBezTo>
                <a:lnTo>
                  <a:pt x="41291" y="4733"/>
                </a:lnTo>
                <a:cubicBezTo>
                  <a:pt x="41422" y="4614"/>
                  <a:pt x="41351" y="4436"/>
                  <a:pt x="41375" y="4281"/>
                </a:cubicBezTo>
                <a:cubicBezTo>
                  <a:pt x="41482" y="4174"/>
                  <a:pt x="41387" y="4019"/>
                  <a:pt x="41470" y="3900"/>
                </a:cubicBezTo>
                <a:cubicBezTo>
                  <a:pt x="41839" y="3805"/>
                  <a:pt x="41720" y="3352"/>
                  <a:pt x="42018" y="3185"/>
                </a:cubicBezTo>
                <a:cubicBezTo>
                  <a:pt x="41911" y="3078"/>
                  <a:pt x="41863" y="2995"/>
                  <a:pt x="41851" y="2947"/>
                </a:cubicBezTo>
                <a:cubicBezTo>
                  <a:pt x="41827" y="2876"/>
                  <a:pt x="41780" y="2828"/>
                  <a:pt x="41708" y="2804"/>
                </a:cubicBezTo>
                <a:cubicBezTo>
                  <a:pt x="41649" y="2662"/>
                  <a:pt x="41553" y="2542"/>
                  <a:pt x="41541" y="2400"/>
                </a:cubicBezTo>
                <a:cubicBezTo>
                  <a:pt x="41530" y="2102"/>
                  <a:pt x="41494" y="1816"/>
                  <a:pt x="41482" y="1519"/>
                </a:cubicBezTo>
                <a:cubicBezTo>
                  <a:pt x="41649" y="1257"/>
                  <a:pt x="41494" y="971"/>
                  <a:pt x="41470" y="697"/>
                </a:cubicBezTo>
                <a:cubicBezTo>
                  <a:pt x="41315" y="495"/>
                  <a:pt x="41149" y="280"/>
                  <a:pt x="40875" y="245"/>
                </a:cubicBezTo>
                <a:cubicBezTo>
                  <a:pt x="40815" y="197"/>
                  <a:pt x="40732" y="161"/>
                  <a:pt x="40649" y="161"/>
                </a:cubicBezTo>
                <a:cubicBezTo>
                  <a:pt x="40518" y="131"/>
                  <a:pt x="40397" y="84"/>
                  <a:pt x="40262" y="84"/>
                </a:cubicBezTo>
                <a:cubicBezTo>
                  <a:pt x="40237" y="84"/>
                  <a:pt x="40211" y="86"/>
                  <a:pt x="40184" y="90"/>
                </a:cubicBezTo>
                <a:cubicBezTo>
                  <a:pt x="40148" y="90"/>
                  <a:pt x="40137" y="78"/>
                  <a:pt x="40113" y="78"/>
                </a:cubicBezTo>
                <a:cubicBezTo>
                  <a:pt x="40090" y="27"/>
                  <a:pt x="40062" y="14"/>
                  <a:pt x="40033" y="14"/>
                </a:cubicBezTo>
                <a:cubicBezTo>
                  <a:pt x="40000" y="14"/>
                  <a:pt x="39965" y="30"/>
                  <a:pt x="39934" y="30"/>
                </a:cubicBezTo>
                <a:cubicBezTo>
                  <a:pt x="39779" y="30"/>
                  <a:pt x="39672" y="161"/>
                  <a:pt x="39517" y="161"/>
                </a:cubicBezTo>
                <a:cubicBezTo>
                  <a:pt x="39434" y="78"/>
                  <a:pt x="39336" y="60"/>
                  <a:pt x="39236" y="60"/>
                </a:cubicBezTo>
                <a:cubicBezTo>
                  <a:pt x="39161" y="60"/>
                  <a:pt x="39086" y="70"/>
                  <a:pt x="39015" y="70"/>
                </a:cubicBezTo>
                <a:cubicBezTo>
                  <a:pt x="38991" y="70"/>
                  <a:pt x="38968" y="69"/>
                  <a:pt x="38946" y="66"/>
                </a:cubicBezTo>
                <a:cubicBezTo>
                  <a:pt x="38761" y="36"/>
                  <a:pt x="38577" y="15"/>
                  <a:pt x="38394" y="15"/>
                </a:cubicBezTo>
                <a:cubicBezTo>
                  <a:pt x="38211" y="15"/>
                  <a:pt x="38029" y="36"/>
                  <a:pt x="37851" y="90"/>
                </a:cubicBezTo>
                <a:cubicBezTo>
                  <a:pt x="37789" y="76"/>
                  <a:pt x="37735" y="62"/>
                  <a:pt x="37680" y="62"/>
                </a:cubicBezTo>
                <a:cubicBezTo>
                  <a:pt x="37639" y="62"/>
                  <a:pt x="37598" y="70"/>
                  <a:pt x="37553" y="90"/>
                </a:cubicBezTo>
                <a:lnTo>
                  <a:pt x="37481" y="90"/>
                </a:lnTo>
                <a:cubicBezTo>
                  <a:pt x="37430" y="88"/>
                  <a:pt x="37378" y="87"/>
                  <a:pt x="37326" y="87"/>
                </a:cubicBezTo>
                <a:cubicBezTo>
                  <a:pt x="37246" y="87"/>
                  <a:pt x="37167" y="89"/>
                  <a:pt x="37088" y="89"/>
                </a:cubicBezTo>
                <a:cubicBezTo>
                  <a:pt x="36921" y="89"/>
                  <a:pt x="36755" y="82"/>
                  <a:pt x="36588" y="42"/>
                </a:cubicBezTo>
                <a:cubicBezTo>
                  <a:pt x="36490" y="15"/>
                  <a:pt x="36387" y="0"/>
                  <a:pt x="36286" y="0"/>
                </a:cubicBezTo>
                <a:close/>
              </a:path>
            </a:pathLst>
          </a:custGeom>
          <a:solidFill>
            <a:srgbClr val="FFD9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0" cap="none" spc="0" normalizeH="0" baseline="0" noProof="0" dirty="0">
                <a:ln>
                  <a:noFill/>
                </a:ln>
                <a:solidFill>
                  <a:srgbClr val="84542D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ตัวอย่างผลงาน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84542D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232" y="1633374"/>
            <a:ext cx="7025951" cy="4683968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3D275A3C-40A9-F349-93D5-3B1A2C2EC7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386" y="178854"/>
            <a:ext cx="943649" cy="87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557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สี่เหลี่ยมผืนผ้า 13">
            <a:extLst>
              <a:ext uri="{FF2B5EF4-FFF2-40B4-BE49-F238E27FC236}">
                <a16:creationId xmlns:a16="http://schemas.microsoft.com/office/drawing/2014/main" id="{39BDDA8F-CA91-4484-B826-99B59763319D}"/>
              </a:ext>
            </a:extLst>
          </p:cNvPr>
          <p:cNvSpPr/>
          <p:nvPr/>
        </p:nvSpPr>
        <p:spPr>
          <a:xfrm>
            <a:off x="-147654" y="-87546"/>
            <a:ext cx="12426849" cy="532800"/>
          </a:xfrm>
          <a:prstGeom prst="rect">
            <a:avLst/>
          </a:prstGeom>
          <a:solidFill>
            <a:srgbClr val="EEBE65"/>
          </a:solidFill>
          <a:ln>
            <a:solidFill>
              <a:srgbClr val="EEBE65"/>
            </a:solidFill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AC611C1B-3961-4652-BD59-D0555EAFDAD1}"/>
              </a:ext>
            </a:extLst>
          </p:cNvPr>
          <p:cNvSpPr>
            <a:spLocks/>
          </p:cNvSpPr>
          <p:nvPr/>
        </p:nvSpPr>
        <p:spPr bwMode="auto">
          <a:xfrm>
            <a:off x="-72236" y="6451084"/>
            <a:ext cx="12351431" cy="388800"/>
          </a:xfrm>
          <a:prstGeom prst="rect">
            <a:avLst/>
          </a:prstGeom>
          <a:solidFill>
            <a:srgbClr val="EEBE65"/>
          </a:solidFill>
          <a:ln>
            <a:solidFill>
              <a:srgbClr val="EEBE65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72248" tIns="72248" rIns="72248" bIns="72248" anchor="ctr"/>
          <a:lstStyle>
            <a:lvl1pPr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 charset="0"/>
              <a:sym typeface="Helvetica Light" charset="0"/>
            </a:endParaRPr>
          </a:p>
        </p:txBody>
      </p:sp>
      <p:sp>
        <p:nvSpPr>
          <p:cNvPr id="9" name="Google Shape;857;p55">
            <a:extLst>
              <a:ext uri="{FF2B5EF4-FFF2-40B4-BE49-F238E27FC236}">
                <a16:creationId xmlns:a16="http://schemas.microsoft.com/office/drawing/2014/main" id="{16F3AC4B-B9B5-4C1E-A9C5-B3F2BCB62BB5}"/>
              </a:ext>
            </a:extLst>
          </p:cNvPr>
          <p:cNvSpPr/>
          <p:nvPr/>
        </p:nvSpPr>
        <p:spPr>
          <a:xfrm>
            <a:off x="2364573" y="1393880"/>
            <a:ext cx="7431427" cy="3397273"/>
          </a:xfrm>
          <a:custGeom>
            <a:avLst/>
            <a:gdLst/>
            <a:ahLst/>
            <a:cxnLst/>
            <a:rect l="l" t="t" r="r" b="b"/>
            <a:pathLst>
              <a:path w="42018" h="6868" extrusionOk="0">
                <a:moveTo>
                  <a:pt x="9776" y="364"/>
                </a:moveTo>
                <a:cubicBezTo>
                  <a:pt x="9785" y="365"/>
                  <a:pt x="9795" y="367"/>
                  <a:pt x="9811" y="376"/>
                </a:cubicBezTo>
                <a:cubicBezTo>
                  <a:pt x="9811" y="387"/>
                  <a:pt x="9788" y="387"/>
                  <a:pt x="9788" y="387"/>
                </a:cubicBezTo>
                <a:cubicBezTo>
                  <a:pt x="9788" y="376"/>
                  <a:pt x="9776" y="376"/>
                  <a:pt x="9776" y="364"/>
                </a:cubicBezTo>
                <a:close/>
                <a:moveTo>
                  <a:pt x="3703" y="459"/>
                </a:moveTo>
                <a:cubicBezTo>
                  <a:pt x="3703" y="483"/>
                  <a:pt x="3692" y="483"/>
                  <a:pt x="3692" y="483"/>
                </a:cubicBezTo>
                <a:cubicBezTo>
                  <a:pt x="3692" y="483"/>
                  <a:pt x="3692" y="459"/>
                  <a:pt x="3680" y="459"/>
                </a:cubicBezTo>
                <a:close/>
                <a:moveTo>
                  <a:pt x="12276" y="637"/>
                </a:moveTo>
                <a:cubicBezTo>
                  <a:pt x="12264" y="661"/>
                  <a:pt x="12264" y="673"/>
                  <a:pt x="12264" y="673"/>
                </a:cubicBezTo>
                <a:cubicBezTo>
                  <a:pt x="12264" y="661"/>
                  <a:pt x="12264" y="637"/>
                  <a:pt x="12276" y="637"/>
                </a:cubicBezTo>
                <a:close/>
                <a:moveTo>
                  <a:pt x="13026" y="816"/>
                </a:moveTo>
                <a:lnTo>
                  <a:pt x="13038" y="840"/>
                </a:lnTo>
                <a:cubicBezTo>
                  <a:pt x="13026" y="840"/>
                  <a:pt x="13026" y="840"/>
                  <a:pt x="13026" y="816"/>
                </a:cubicBezTo>
                <a:close/>
                <a:moveTo>
                  <a:pt x="27683" y="899"/>
                </a:moveTo>
                <a:cubicBezTo>
                  <a:pt x="27683" y="923"/>
                  <a:pt x="27671" y="923"/>
                  <a:pt x="27659" y="935"/>
                </a:cubicBezTo>
                <a:cubicBezTo>
                  <a:pt x="27659" y="923"/>
                  <a:pt x="27671" y="911"/>
                  <a:pt x="27683" y="899"/>
                </a:cubicBezTo>
                <a:close/>
                <a:moveTo>
                  <a:pt x="751" y="1209"/>
                </a:moveTo>
                <a:lnTo>
                  <a:pt x="751" y="1280"/>
                </a:lnTo>
                <a:cubicBezTo>
                  <a:pt x="727" y="1257"/>
                  <a:pt x="727" y="1233"/>
                  <a:pt x="751" y="1209"/>
                </a:cubicBezTo>
                <a:close/>
                <a:moveTo>
                  <a:pt x="11142" y="1408"/>
                </a:moveTo>
                <a:cubicBezTo>
                  <a:pt x="11149" y="1410"/>
                  <a:pt x="11158" y="1411"/>
                  <a:pt x="11169" y="1411"/>
                </a:cubicBezTo>
                <a:lnTo>
                  <a:pt x="11145" y="1411"/>
                </a:lnTo>
                <a:cubicBezTo>
                  <a:pt x="11144" y="1410"/>
                  <a:pt x="11143" y="1409"/>
                  <a:pt x="11142" y="1408"/>
                </a:cubicBezTo>
                <a:close/>
                <a:moveTo>
                  <a:pt x="30650" y="1442"/>
                </a:moveTo>
                <a:cubicBezTo>
                  <a:pt x="30653" y="1442"/>
                  <a:pt x="30655" y="1443"/>
                  <a:pt x="30659" y="1447"/>
                </a:cubicBezTo>
                <a:lnTo>
                  <a:pt x="30623" y="1447"/>
                </a:lnTo>
                <a:cubicBezTo>
                  <a:pt x="30639" y="1447"/>
                  <a:pt x="30645" y="1442"/>
                  <a:pt x="30650" y="1442"/>
                </a:cubicBezTo>
                <a:close/>
                <a:moveTo>
                  <a:pt x="29457" y="1519"/>
                </a:moveTo>
                <a:lnTo>
                  <a:pt x="29445" y="1530"/>
                </a:lnTo>
                <a:cubicBezTo>
                  <a:pt x="29445" y="1519"/>
                  <a:pt x="29457" y="1519"/>
                  <a:pt x="29457" y="1519"/>
                </a:cubicBezTo>
                <a:close/>
                <a:moveTo>
                  <a:pt x="21658" y="1685"/>
                </a:moveTo>
                <a:lnTo>
                  <a:pt x="21658" y="1685"/>
                </a:lnTo>
                <a:cubicBezTo>
                  <a:pt x="21634" y="1697"/>
                  <a:pt x="21634" y="1709"/>
                  <a:pt x="21622" y="1709"/>
                </a:cubicBezTo>
                <a:cubicBezTo>
                  <a:pt x="21622" y="1697"/>
                  <a:pt x="21634" y="1697"/>
                  <a:pt x="21658" y="1685"/>
                </a:cubicBezTo>
                <a:close/>
                <a:moveTo>
                  <a:pt x="25135" y="2114"/>
                </a:moveTo>
                <a:cubicBezTo>
                  <a:pt x="25151" y="2114"/>
                  <a:pt x="25156" y="2119"/>
                  <a:pt x="25151" y="2119"/>
                </a:cubicBezTo>
                <a:cubicBezTo>
                  <a:pt x="25148" y="2119"/>
                  <a:pt x="25143" y="2118"/>
                  <a:pt x="25135" y="2114"/>
                </a:cubicBezTo>
                <a:close/>
                <a:moveTo>
                  <a:pt x="36323" y="2139"/>
                </a:moveTo>
                <a:cubicBezTo>
                  <a:pt x="36325" y="2139"/>
                  <a:pt x="36323" y="2150"/>
                  <a:pt x="36315" y="2150"/>
                </a:cubicBezTo>
                <a:cubicBezTo>
                  <a:pt x="36319" y="2142"/>
                  <a:pt x="36321" y="2139"/>
                  <a:pt x="36323" y="2139"/>
                </a:cubicBezTo>
                <a:close/>
                <a:moveTo>
                  <a:pt x="31258" y="2347"/>
                </a:moveTo>
                <a:cubicBezTo>
                  <a:pt x="31260" y="2347"/>
                  <a:pt x="31262" y="2348"/>
                  <a:pt x="31266" y="2352"/>
                </a:cubicBezTo>
                <a:cubicBezTo>
                  <a:pt x="31258" y="2352"/>
                  <a:pt x="31256" y="2347"/>
                  <a:pt x="31258" y="2347"/>
                </a:cubicBezTo>
                <a:close/>
                <a:moveTo>
                  <a:pt x="31262" y="2343"/>
                </a:moveTo>
                <a:cubicBezTo>
                  <a:pt x="31263" y="2343"/>
                  <a:pt x="31266" y="2346"/>
                  <a:pt x="31266" y="2352"/>
                </a:cubicBezTo>
                <a:cubicBezTo>
                  <a:pt x="31260" y="2346"/>
                  <a:pt x="31260" y="2343"/>
                  <a:pt x="31262" y="2343"/>
                </a:cubicBezTo>
                <a:close/>
                <a:moveTo>
                  <a:pt x="21610" y="2364"/>
                </a:moveTo>
                <a:cubicBezTo>
                  <a:pt x="21610" y="2388"/>
                  <a:pt x="21610" y="2388"/>
                  <a:pt x="21599" y="2400"/>
                </a:cubicBezTo>
                <a:cubicBezTo>
                  <a:pt x="21610" y="2388"/>
                  <a:pt x="21610" y="2364"/>
                  <a:pt x="21610" y="2364"/>
                </a:cubicBezTo>
                <a:close/>
                <a:moveTo>
                  <a:pt x="29695" y="2388"/>
                </a:moveTo>
                <a:lnTo>
                  <a:pt x="29695" y="2388"/>
                </a:lnTo>
                <a:cubicBezTo>
                  <a:pt x="29707" y="2400"/>
                  <a:pt x="29695" y="2412"/>
                  <a:pt x="29671" y="2423"/>
                </a:cubicBezTo>
                <a:cubicBezTo>
                  <a:pt x="29671" y="2412"/>
                  <a:pt x="29695" y="2400"/>
                  <a:pt x="29695" y="2388"/>
                </a:cubicBezTo>
                <a:close/>
                <a:moveTo>
                  <a:pt x="30516" y="2412"/>
                </a:moveTo>
                <a:lnTo>
                  <a:pt x="30492" y="2423"/>
                </a:lnTo>
                <a:cubicBezTo>
                  <a:pt x="30492" y="2412"/>
                  <a:pt x="30516" y="2412"/>
                  <a:pt x="30516" y="2412"/>
                </a:cubicBezTo>
                <a:close/>
                <a:moveTo>
                  <a:pt x="274" y="2578"/>
                </a:moveTo>
                <a:cubicBezTo>
                  <a:pt x="286" y="2578"/>
                  <a:pt x="286" y="2590"/>
                  <a:pt x="286" y="2590"/>
                </a:cubicBezTo>
                <a:lnTo>
                  <a:pt x="274" y="2578"/>
                </a:lnTo>
                <a:close/>
                <a:moveTo>
                  <a:pt x="13586" y="2566"/>
                </a:moveTo>
                <a:cubicBezTo>
                  <a:pt x="13574" y="2578"/>
                  <a:pt x="13574" y="2578"/>
                  <a:pt x="13574" y="2590"/>
                </a:cubicBezTo>
                <a:lnTo>
                  <a:pt x="13574" y="2566"/>
                </a:lnTo>
                <a:close/>
                <a:moveTo>
                  <a:pt x="9621" y="2804"/>
                </a:moveTo>
                <a:cubicBezTo>
                  <a:pt x="9621" y="2816"/>
                  <a:pt x="9621" y="2828"/>
                  <a:pt x="9585" y="2840"/>
                </a:cubicBezTo>
                <a:cubicBezTo>
                  <a:pt x="9597" y="2828"/>
                  <a:pt x="9621" y="2816"/>
                  <a:pt x="9621" y="2804"/>
                </a:cubicBezTo>
                <a:close/>
                <a:moveTo>
                  <a:pt x="29064" y="2876"/>
                </a:moveTo>
                <a:cubicBezTo>
                  <a:pt x="29052" y="2888"/>
                  <a:pt x="29040" y="2888"/>
                  <a:pt x="29004" y="2888"/>
                </a:cubicBezTo>
                <a:lnTo>
                  <a:pt x="29004" y="2876"/>
                </a:lnTo>
                <a:close/>
                <a:moveTo>
                  <a:pt x="2691" y="3066"/>
                </a:moveTo>
                <a:cubicBezTo>
                  <a:pt x="2713" y="3066"/>
                  <a:pt x="2715" y="3076"/>
                  <a:pt x="2724" y="3078"/>
                </a:cubicBezTo>
                <a:lnTo>
                  <a:pt x="2724" y="3078"/>
                </a:lnTo>
                <a:cubicBezTo>
                  <a:pt x="2719" y="3077"/>
                  <a:pt x="2708" y="3075"/>
                  <a:pt x="2691" y="3066"/>
                </a:cubicBezTo>
                <a:close/>
                <a:moveTo>
                  <a:pt x="346" y="3102"/>
                </a:moveTo>
                <a:lnTo>
                  <a:pt x="346" y="3126"/>
                </a:lnTo>
                <a:cubicBezTo>
                  <a:pt x="346" y="3114"/>
                  <a:pt x="334" y="3114"/>
                  <a:pt x="346" y="3102"/>
                </a:cubicBezTo>
                <a:close/>
                <a:moveTo>
                  <a:pt x="7621" y="3138"/>
                </a:moveTo>
                <a:lnTo>
                  <a:pt x="7621" y="3173"/>
                </a:lnTo>
                <a:lnTo>
                  <a:pt x="7609" y="3173"/>
                </a:lnTo>
                <a:cubicBezTo>
                  <a:pt x="7609" y="3162"/>
                  <a:pt x="7621" y="3138"/>
                  <a:pt x="7621" y="3138"/>
                </a:cubicBezTo>
                <a:close/>
                <a:moveTo>
                  <a:pt x="33112" y="3281"/>
                </a:moveTo>
                <a:cubicBezTo>
                  <a:pt x="33136" y="3293"/>
                  <a:pt x="33136" y="3304"/>
                  <a:pt x="33112" y="3304"/>
                </a:cubicBezTo>
                <a:lnTo>
                  <a:pt x="33112" y="3281"/>
                </a:lnTo>
                <a:close/>
                <a:moveTo>
                  <a:pt x="10038" y="3376"/>
                </a:moveTo>
                <a:lnTo>
                  <a:pt x="10038" y="3412"/>
                </a:lnTo>
                <a:lnTo>
                  <a:pt x="10014" y="3388"/>
                </a:lnTo>
                <a:lnTo>
                  <a:pt x="10038" y="3376"/>
                </a:lnTo>
                <a:close/>
                <a:moveTo>
                  <a:pt x="24468" y="3412"/>
                </a:moveTo>
                <a:lnTo>
                  <a:pt x="24468" y="3424"/>
                </a:lnTo>
                <a:cubicBezTo>
                  <a:pt x="24468" y="3424"/>
                  <a:pt x="24456" y="3424"/>
                  <a:pt x="24456" y="3412"/>
                </a:cubicBezTo>
                <a:close/>
                <a:moveTo>
                  <a:pt x="28349" y="3424"/>
                </a:moveTo>
                <a:lnTo>
                  <a:pt x="28349" y="3435"/>
                </a:lnTo>
                <a:cubicBezTo>
                  <a:pt x="28337" y="3435"/>
                  <a:pt x="28349" y="3435"/>
                  <a:pt x="28349" y="3424"/>
                </a:cubicBezTo>
                <a:close/>
                <a:moveTo>
                  <a:pt x="35493" y="3709"/>
                </a:moveTo>
                <a:cubicBezTo>
                  <a:pt x="35501" y="3709"/>
                  <a:pt x="35507" y="3711"/>
                  <a:pt x="35510" y="3713"/>
                </a:cubicBezTo>
                <a:lnTo>
                  <a:pt x="35510" y="3713"/>
                </a:lnTo>
                <a:cubicBezTo>
                  <a:pt x="35503" y="3709"/>
                  <a:pt x="35493" y="3709"/>
                  <a:pt x="35493" y="3709"/>
                </a:cubicBezTo>
                <a:close/>
                <a:moveTo>
                  <a:pt x="40934" y="3769"/>
                </a:moveTo>
                <a:lnTo>
                  <a:pt x="40946" y="3781"/>
                </a:lnTo>
                <a:cubicBezTo>
                  <a:pt x="40934" y="3781"/>
                  <a:pt x="40934" y="3769"/>
                  <a:pt x="40934" y="3769"/>
                </a:cubicBezTo>
                <a:close/>
                <a:moveTo>
                  <a:pt x="2251" y="3935"/>
                </a:moveTo>
                <a:cubicBezTo>
                  <a:pt x="2263" y="3935"/>
                  <a:pt x="2263" y="3935"/>
                  <a:pt x="2263" y="3947"/>
                </a:cubicBezTo>
                <a:lnTo>
                  <a:pt x="2239" y="3947"/>
                </a:lnTo>
                <a:lnTo>
                  <a:pt x="2251" y="3935"/>
                </a:lnTo>
                <a:close/>
                <a:moveTo>
                  <a:pt x="40220" y="3995"/>
                </a:moveTo>
                <a:lnTo>
                  <a:pt x="40184" y="4019"/>
                </a:lnTo>
                <a:cubicBezTo>
                  <a:pt x="40184" y="4007"/>
                  <a:pt x="40196" y="3995"/>
                  <a:pt x="40220" y="3995"/>
                </a:cubicBezTo>
                <a:close/>
                <a:moveTo>
                  <a:pt x="6094" y="4617"/>
                </a:moveTo>
                <a:cubicBezTo>
                  <a:pt x="6097" y="4617"/>
                  <a:pt x="6097" y="4620"/>
                  <a:pt x="6085" y="4626"/>
                </a:cubicBezTo>
                <a:cubicBezTo>
                  <a:pt x="6085" y="4620"/>
                  <a:pt x="6091" y="4617"/>
                  <a:pt x="6094" y="4617"/>
                </a:cubicBezTo>
                <a:close/>
                <a:moveTo>
                  <a:pt x="5811" y="4709"/>
                </a:moveTo>
                <a:lnTo>
                  <a:pt x="5811" y="4721"/>
                </a:lnTo>
                <a:lnTo>
                  <a:pt x="5787" y="4709"/>
                </a:lnTo>
                <a:close/>
                <a:moveTo>
                  <a:pt x="36946" y="4840"/>
                </a:moveTo>
                <a:lnTo>
                  <a:pt x="36946" y="4852"/>
                </a:lnTo>
                <a:cubicBezTo>
                  <a:pt x="36946" y="4852"/>
                  <a:pt x="36922" y="4840"/>
                  <a:pt x="36946" y="4840"/>
                </a:cubicBezTo>
                <a:close/>
                <a:moveTo>
                  <a:pt x="27040" y="5376"/>
                </a:moveTo>
                <a:lnTo>
                  <a:pt x="27040" y="5388"/>
                </a:lnTo>
                <a:cubicBezTo>
                  <a:pt x="27034" y="5388"/>
                  <a:pt x="27030" y="5388"/>
                  <a:pt x="27027" y="5388"/>
                </a:cubicBezTo>
                <a:lnTo>
                  <a:pt x="27027" y="5388"/>
                </a:lnTo>
                <a:cubicBezTo>
                  <a:pt x="27031" y="5385"/>
                  <a:pt x="27035" y="5380"/>
                  <a:pt x="27040" y="5376"/>
                </a:cubicBezTo>
                <a:close/>
                <a:moveTo>
                  <a:pt x="36565" y="5436"/>
                </a:moveTo>
                <a:cubicBezTo>
                  <a:pt x="36565" y="5448"/>
                  <a:pt x="36553" y="5448"/>
                  <a:pt x="36553" y="5448"/>
                </a:cubicBezTo>
                <a:lnTo>
                  <a:pt x="36565" y="5436"/>
                </a:lnTo>
                <a:close/>
                <a:moveTo>
                  <a:pt x="8343" y="5841"/>
                </a:moveTo>
                <a:cubicBezTo>
                  <a:pt x="8335" y="5843"/>
                  <a:pt x="8333" y="5852"/>
                  <a:pt x="8323" y="5852"/>
                </a:cubicBezTo>
                <a:cubicBezTo>
                  <a:pt x="8331" y="5845"/>
                  <a:pt x="8338" y="5842"/>
                  <a:pt x="8343" y="5841"/>
                </a:cubicBezTo>
                <a:close/>
                <a:moveTo>
                  <a:pt x="20947" y="5949"/>
                </a:moveTo>
                <a:cubicBezTo>
                  <a:pt x="20949" y="5949"/>
                  <a:pt x="20952" y="5952"/>
                  <a:pt x="20956" y="5960"/>
                </a:cubicBezTo>
                <a:lnTo>
                  <a:pt x="20944" y="5960"/>
                </a:lnTo>
                <a:cubicBezTo>
                  <a:pt x="20944" y="5960"/>
                  <a:pt x="20944" y="5949"/>
                  <a:pt x="20947" y="5949"/>
                </a:cubicBezTo>
                <a:close/>
                <a:moveTo>
                  <a:pt x="7835" y="5983"/>
                </a:moveTo>
                <a:cubicBezTo>
                  <a:pt x="7847" y="5983"/>
                  <a:pt x="7859" y="5983"/>
                  <a:pt x="7894" y="5995"/>
                </a:cubicBezTo>
                <a:cubicBezTo>
                  <a:pt x="7859" y="5995"/>
                  <a:pt x="7847" y="5983"/>
                  <a:pt x="7835" y="5983"/>
                </a:cubicBezTo>
                <a:close/>
                <a:moveTo>
                  <a:pt x="25825" y="6114"/>
                </a:moveTo>
                <a:lnTo>
                  <a:pt x="25825" y="6138"/>
                </a:lnTo>
                <a:lnTo>
                  <a:pt x="25801" y="6114"/>
                </a:lnTo>
                <a:close/>
                <a:moveTo>
                  <a:pt x="12431" y="6198"/>
                </a:moveTo>
                <a:cubicBezTo>
                  <a:pt x="12431" y="6210"/>
                  <a:pt x="12443" y="6210"/>
                  <a:pt x="12443" y="6221"/>
                </a:cubicBezTo>
                <a:lnTo>
                  <a:pt x="12419" y="6221"/>
                </a:lnTo>
                <a:cubicBezTo>
                  <a:pt x="12419" y="6210"/>
                  <a:pt x="12431" y="6210"/>
                  <a:pt x="12431" y="6198"/>
                </a:cubicBezTo>
                <a:close/>
                <a:moveTo>
                  <a:pt x="36286" y="0"/>
                </a:moveTo>
                <a:cubicBezTo>
                  <a:pt x="36166" y="0"/>
                  <a:pt x="36049" y="21"/>
                  <a:pt x="35946" y="66"/>
                </a:cubicBezTo>
                <a:cubicBezTo>
                  <a:pt x="35892" y="83"/>
                  <a:pt x="35845" y="88"/>
                  <a:pt x="35801" y="88"/>
                </a:cubicBezTo>
                <a:cubicBezTo>
                  <a:pt x="35733" y="88"/>
                  <a:pt x="35672" y="76"/>
                  <a:pt x="35601" y="76"/>
                </a:cubicBezTo>
                <a:cubicBezTo>
                  <a:pt x="35586" y="76"/>
                  <a:pt x="35570" y="76"/>
                  <a:pt x="35553" y="78"/>
                </a:cubicBezTo>
                <a:cubicBezTo>
                  <a:pt x="35481" y="90"/>
                  <a:pt x="35413" y="93"/>
                  <a:pt x="35343" y="93"/>
                </a:cubicBezTo>
                <a:cubicBezTo>
                  <a:pt x="35273" y="93"/>
                  <a:pt x="35201" y="90"/>
                  <a:pt x="35124" y="90"/>
                </a:cubicBezTo>
                <a:cubicBezTo>
                  <a:pt x="34908" y="82"/>
                  <a:pt x="34686" y="31"/>
                  <a:pt x="34466" y="31"/>
                </a:cubicBezTo>
                <a:cubicBezTo>
                  <a:pt x="34359" y="31"/>
                  <a:pt x="34253" y="43"/>
                  <a:pt x="34148" y="78"/>
                </a:cubicBezTo>
                <a:cubicBezTo>
                  <a:pt x="33934" y="61"/>
                  <a:pt x="33719" y="39"/>
                  <a:pt x="33505" y="39"/>
                </a:cubicBezTo>
                <a:cubicBezTo>
                  <a:pt x="33266" y="39"/>
                  <a:pt x="33029" y="67"/>
                  <a:pt x="32802" y="161"/>
                </a:cubicBezTo>
                <a:cubicBezTo>
                  <a:pt x="32625" y="119"/>
                  <a:pt x="32450" y="101"/>
                  <a:pt x="32274" y="101"/>
                </a:cubicBezTo>
                <a:cubicBezTo>
                  <a:pt x="32048" y="101"/>
                  <a:pt x="31822" y="132"/>
                  <a:pt x="31588" y="185"/>
                </a:cubicBezTo>
                <a:cubicBezTo>
                  <a:pt x="31366" y="172"/>
                  <a:pt x="31144" y="162"/>
                  <a:pt x="30922" y="162"/>
                </a:cubicBezTo>
                <a:cubicBezTo>
                  <a:pt x="30739" y="162"/>
                  <a:pt x="30556" y="169"/>
                  <a:pt x="30373" y="185"/>
                </a:cubicBezTo>
                <a:lnTo>
                  <a:pt x="30159" y="185"/>
                </a:lnTo>
                <a:cubicBezTo>
                  <a:pt x="30099" y="162"/>
                  <a:pt x="30037" y="153"/>
                  <a:pt x="29976" y="153"/>
                </a:cubicBezTo>
                <a:cubicBezTo>
                  <a:pt x="29879" y="153"/>
                  <a:pt x="29782" y="175"/>
                  <a:pt x="29695" y="197"/>
                </a:cubicBezTo>
                <a:cubicBezTo>
                  <a:pt x="29636" y="177"/>
                  <a:pt x="29584" y="168"/>
                  <a:pt x="29531" y="168"/>
                </a:cubicBezTo>
                <a:cubicBezTo>
                  <a:pt x="29489" y="168"/>
                  <a:pt x="29445" y="174"/>
                  <a:pt x="29397" y="185"/>
                </a:cubicBezTo>
                <a:cubicBezTo>
                  <a:pt x="29355" y="143"/>
                  <a:pt x="29306" y="136"/>
                  <a:pt x="29251" y="136"/>
                </a:cubicBezTo>
                <a:cubicBezTo>
                  <a:pt x="29229" y="136"/>
                  <a:pt x="29207" y="137"/>
                  <a:pt x="29183" y="137"/>
                </a:cubicBezTo>
                <a:cubicBezTo>
                  <a:pt x="28845" y="156"/>
                  <a:pt x="28515" y="227"/>
                  <a:pt x="28169" y="227"/>
                </a:cubicBezTo>
                <a:cubicBezTo>
                  <a:pt x="28076" y="227"/>
                  <a:pt x="27981" y="221"/>
                  <a:pt x="27885" y="209"/>
                </a:cubicBezTo>
                <a:cubicBezTo>
                  <a:pt x="27778" y="197"/>
                  <a:pt x="27659" y="182"/>
                  <a:pt x="27540" y="182"/>
                </a:cubicBezTo>
                <a:cubicBezTo>
                  <a:pt x="27421" y="182"/>
                  <a:pt x="27302" y="197"/>
                  <a:pt x="27194" y="245"/>
                </a:cubicBezTo>
                <a:cubicBezTo>
                  <a:pt x="26742" y="256"/>
                  <a:pt x="26301" y="256"/>
                  <a:pt x="25849" y="280"/>
                </a:cubicBezTo>
                <a:cubicBezTo>
                  <a:pt x="25832" y="283"/>
                  <a:pt x="25815" y="284"/>
                  <a:pt x="25798" y="284"/>
                </a:cubicBezTo>
                <a:cubicBezTo>
                  <a:pt x="25688" y="284"/>
                  <a:pt x="25574" y="243"/>
                  <a:pt x="25462" y="243"/>
                </a:cubicBezTo>
                <a:cubicBezTo>
                  <a:pt x="25408" y="243"/>
                  <a:pt x="25354" y="252"/>
                  <a:pt x="25301" y="280"/>
                </a:cubicBezTo>
                <a:cubicBezTo>
                  <a:pt x="25230" y="259"/>
                  <a:pt x="25154" y="242"/>
                  <a:pt x="25079" y="242"/>
                </a:cubicBezTo>
                <a:cubicBezTo>
                  <a:pt x="25029" y="242"/>
                  <a:pt x="24980" y="249"/>
                  <a:pt x="24932" y="268"/>
                </a:cubicBezTo>
                <a:cubicBezTo>
                  <a:pt x="24859" y="240"/>
                  <a:pt x="24789" y="228"/>
                  <a:pt x="24717" y="228"/>
                </a:cubicBezTo>
                <a:cubicBezTo>
                  <a:pt x="24637" y="228"/>
                  <a:pt x="24556" y="243"/>
                  <a:pt x="24468" y="268"/>
                </a:cubicBezTo>
                <a:cubicBezTo>
                  <a:pt x="24170" y="268"/>
                  <a:pt x="23873" y="268"/>
                  <a:pt x="23575" y="304"/>
                </a:cubicBezTo>
                <a:cubicBezTo>
                  <a:pt x="23515" y="308"/>
                  <a:pt x="23457" y="309"/>
                  <a:pt x="23400" y="309"/>
                </a:cubicBezTo>
                <a:cubicBezTo>
                  <a:pt x="23285" y="309"/>
                  <a:pt x="23174" y="304"/>
                  <a:pt x="23063" y="304"/>
                </a:cubicBezTo>
                <a:cubicBezTo>
                  <a:pt x="22773" y="304"/>
                  <a:pt x="22471" y="259"/>
                  <a:pt x="22170" y="259"/>
                </a:cubicBezTo>
                <a:cubicBezTo>
                  <a:pt x="22062" y="259"/>
                  <a:pt x="21955" y="265"/>
                  <a:pt x="21849" y="280"/>
                </a:cubicBezTo>
                <a:cubicBezTo>
                  <a:pt x="21563" y="268"/>
                  <a:pt x="21265" y="268"/>
                  <a:pt x="20979" y="256"/>
                </a:cubicBezTo>
                <a:cubicBezTo>
                  <a:pt x="20889" y="255"/>
                  <a:pt x="20799" y="255"/>
                  <a:pt x="20709" y="255"/>
                </a:cubicBezTo>
                <a:cubicBezTo>
                  <a:pt x="20128" y="255"/>
                  <a:pt x="19547" y="275"/>
                  <a:pt x="18972" y="275"/>
                </a:cubicBezTo>
                <a:cubicBezTo>
                  <a:pt x="18695" y="275"/>
                  <a:pt x="18419" y="270"/>
                  <a:pt x="18146" y="256"/>
                </a:cubicBezTo>
                <a:cubicBezTo>
                  <a:pt x="18120" y="250"/>
                  <a:pt x="18090" y="240"/>
                  <a:pt x="18061" y="240"/>
                </a:cubicBezTo>
                <a:cubicBezTo>
                  <a:pt x="18037" y="240"/>
                  <a:pt x="18012" y="247"/>
                  <a:pt x="17991" y="268"/>
                </a:cubicBezTo>
                <a:cubicBezTo>
                  <a:pt x="17947" y="287"/>
                  <a:pt x="17901" y="293"/>
                  <a:pt x="17855" y="293"/>
                </a:cubicBezTo>
                <a:cubicBezTo>
                  <a:pt x="17776" y="293"/>
                  <a:pt x="17695" y="275"/>
                  <a:pt x="17617" y="275"/>
                </a:cubicBezTo>
                <a:cubicBezTo>
                  <a:pt x="17594" y="275"/>
                  <a:pt x="17572" y="277"/>
                  <a:pt x="17550" y="280"/>
                </a:cubicBezTo>
                <a:cubicBezTo>
                  <a:pt x="17408" y="280"/>
                  <a:pt x="17275" y="264"/>
                  <a:pt x="17139" y="264"/>
                </a:cubicBezTo>
                <a:cubicBezTo>
                  <a:pt x="17071" y="264"/>
                  <a:pt x="17003" y="268"/>
                  <a:pt x="16931" y="280"/>
                </a:cubicBezTo>
                <a:lnTo>
                  <a:pt x="15562" y="280"/>
                </a:lnTo>
                <a:cubicBezTo>
                  <a:pt x="15529" y="266"/>
                  <a:pt x="15493" y="261"/>
                  <a:pt x="15454" y="261"/>
                </a:cubicBezTo>
                <a:cubicBezTo>
                  <a:pt x="15395" y="261"/>
                  <a:pt x="15329" y="273"/>
                  <a:pt x="15264" y="280"/>
                </a:cubicBezTo>
                <a:cubicBezTo>
                  <a:pt x="15241" y="280"/>
                  <a:pt x="15205" y="280"/>
                  <a:pt x="15181" y="268"/>
                </a:cubicBezTo>
                <a:cubicBezTo>
                  <a:pt x="14926" y="254"/>
                  <a:pt x="14666" y="236"/>
                  <a:pt x="14410" y="236"/>
                </a:cubicBezTo>
                <a:cubicBezTo>
                  <a:pt x="14236" y="236"/>
                  <a:pt x="14064" y="244"/>
                  <a:pt x="13895" y="268"/>
                </a:cubicBezTo>
                <a:cubicBezTo>
                  <a:pt x="13879" y="252"/>
                  <a:pt x="13845" y="229"/>
                  <a:pt x="13810" y="229"/>
                </a:cubicBezTo>
                <a:cubicBezTo>
                  <a:pt x="13794" y="229"/>
                  <a:pt x="13779" y="234"/>
                  <a:pt x="13764" y="245"/>
                </a:cubicBezTo>
                <a:cubicBezTo>
                  <a:pt x="13699" y="292"/>
                  <a:pt x="13633" y="307"/>
                  <a:pt x="13566" y="307"/>
                </a:cubicBezTo>
                <a:cubicBezTo>
                  <a:pt x="13499" y="307"/>
                  <a:pt x="13431" y="292"/>
                  <a:pt x="13359" y="280"/>
                </a:cubicBezTo>
                <a:lnTo>
                  <a:pt x="13228" y="280"/>
                </a:lnTo>
                <a:cubicBezTo>
                  <a:pt x="13068" y="233"/>
                  <a:pt x="12901" y="209"/>
                  <a:pt x="12733" y="209"/>
                </a:cubicBezTo>
                <a:cubicBezTo>
                  <a:pt x="12565" y="209"/>
                  <a:pt x="12395" y="233"/>
                  <a:pt x="12228" y="280"/>
                </a:cubicBezTo>
                <a:cubicBezTo>
                  <a:pt x="12135" y="216"/>
                  <a:pt x="12039" y="186"/>
                  <a:pt x="11942" y="186"/>
                </a:cubicBezTo>
                <a:cubicBezTo>
                  <a:pt x="11840" y="186"/>
                  <a:pt x="11737" y="219"/>
                  <a:pt x="11633" y="280"/>
                </a:cubicBezTo>
                <a:cubicBezTo>
                  <a:pt x="11621" y="304"/>
                  <a:pt x="11609" y="304"/>
                  <a:pt x="11573" y="304"/>
                </a:cubicBezTo>
                <a:cubicBezTo>
                  <a:pt x="11335" y="268"/>
                  <a:pt x="11085" y="316"/>
                  <a:pt x="10847" y="221"/>
                </a:cubicBezTo>
                <a:cubicBezTo>
                  <a:pt x="10841" y="219"/>
                  <a:pt x="10835" y="219"/>
                  <a:pt x="10829" y="219"/>
                </a:cubicBezTo>
                <a:cubicBezTo>
                  <a:pt x="10783" y="219"/>
                  <a:pt x="10761" y="262"/>
                  <a:pt x="10740" y="304"/>
                </a:cubicBezTo>
                <a:cubicBezTo>
                  <a:pt x="10716" y="376"/>
                  <a:pt x="10657" y="423"/>
                  <a:pt x="10597" y="435"/>
                </a:cubicBezTo>
                <a:cubicBezTo>
                  <a:pt x="10502" y="423"/>
                  <a:pt x="10419" y="447"/>
                  <a:pt x="10359" y="376"/>
                </a:cubicBezTo>
                <a:cubicBezTo>
                  <a:pt x="10272" y="267"/>
                  <a:pt x="10181" y="225"/>
                  <a:pt x="10089" y="225"/>
                </a:cubicBezTo>
                <a:cubicBezTo>
                  <a:pt x="9980" y="225"/>
                  <a:pt x="9871" y="284"/>
                  <a:pt x="9768" y="360"/>
                </a:cubicBezTo>
                <a:lnTo>
                  <a:pt x="9768" y="360"/>
                </a:lnTo>
                <a:cubicBezTo>
                  <a:pt x="9729" y="340"/>
                  <a:pt x="9683" y="314"/>
                  <a:pt x="9656" y="314"/>
                </a:cubicBezTo>
                <a:cubicBezTo>
                  <a:pt x="9652" y="314"/>
                  <a:pt x="9648" y="314"/>
                  <a:pt x="9645" y="316"/>
                </a:cubicBezTo>
                <a:cubicBezTo>
                  <a:pt x="9359" y="399"/>
                  <a:pt x="9073" y="340"/>
                  <a:pt x="8799" y="387"/>
                </a:cubicBezTo>
                <a:cubicBezTo>
                  <a:pt x="8775" y="387"/>
                  <a:pt x="8764" y="376"/>
                  <a:pt x="8740" y="376"/>
                </a:cubicBezTo>
                <a:cubicBezTo>
                  <a:pt x="8519" y="334"/>
                  <a:pt x="8303" y="301"/>
                  <a:pt x="8088" y="301"/>
                </a:cubicBezTo>
                <a:cubicBezTo>
                  <a:pt x="7932" y="301"/>
                  <a:pt x="7776" y="318"/>
                  <a:pt x="7621" y="364"/>
                </a:cubicBezTo>
                <a:cubicBezTo>
                  <a:pt x="7562" y="378"/>
                  <a:pt x="7503" y="407"/>
                  <a:pt x="7444" y="407"/>
                </a:cubicBezTo>
                <a:cubicBezTo>
                  <a:pt x="7408" y="407"/>
                  <a:pt x="7371" y="396"/>
                  <a:pt x="7335" y="364"/>
                </a:cubicBezTo>
                <a:cubicBezTo>
                  <a:pt x="7281" y="314"/>
                  <a:pt x="7223" y="296"/>
                  <a:pt x="7164" y="296"/>
                </a:cubicBezTo>
                <a:cubicBezTo>
                  <a:pt x="7080" y="296"/>
                  <a:pt x="6995" y="334"/>
                  <a:pt x="6918" y="376"/>
                </a:cubicBezTo>
                <a:cubicBezTo>
                  <a:pt x="6908" y="297"/>
                  <a:pt x="6874" y="235"/>
                  <a:pt x="6823" y="235"/>
                </a:cubicBezTo>
                <a:cubicBezTo>
                  <a:pt x="6812" y="235"/>
                  <a:pt x="6800" y="238"/>
                  <a:pt x="6787" y="245"/>
                </a:cubicBezTo>
                <a:cubicBezTo>
                  <a:pt x="6736" y="264"/>
                  <a:pt x="6687" y="271"/>
                  <a:pt x="6639" y="271"/>
                </a:cubicBezTo>
                <a:cubicBezTo>
                  <a:pt x="6544" y="271"/>
                  <a:pt x="6454" y="245"/>
                  <a:pt x="6359" y="245"/>
                </a:cubicBezTo>
                <a:cubicBezTo>
                  <a:pt x="6330" y="245"/>
                  <a:pt x="6300" y="243"/>
                  <a:pt x="6268" y="243"/>
                </a:cubicBezTo>
                <a:cubicBezTo>
                  <a:pt x="6166" y="243"/>
                  <a:pt x="6053" y="257"/>
                  <a:pt x="5989" y="376"/>
                </a:cubicBezTo>
                <a:cubicBezTo>
                  <a:pt x="5942" y="447"/>
                  <a:pt x="5858" y="459"/>
                  <a:pt x="5787" y="459"/>
                </a:cubicBezTo>
                <a:cubicBezTo>
                  <a:pt x="5741" y="404"/>
                  <a:pt x="5731" y="293"/>
                  <a:pt x="5653" y="293"/>
                </a:cubicBezTo>
                <a:cubicBezTo>
                  <a:pt x="5629" y="293"/>
                  <a:pt x="5599" y="303"/>
                  <a:pt x="5561" y="328"/>
                </a:cubicBezTo>
                <a:cubicBezTo>
                  <a:pt x="5425" y="320"/>
                  <a:pt x="5294" y="274"/>
                  <a:pt x="5157" y="274"/>
                </a:cubicBezTo>
                <a:cubicBezTo>
                  <a:pt x="5091" y="274"/>
                  <a:pt x="5024" y="285"/>
                  <a:pt x="4954" y="316"/>
                </a:cubicBezTo>
                <a:cubicBezTo>
                  <a:pt x="4930" y="340"/>
                  <a:pt x="4906" y="376"/>
                  <a:pt x="4882" y="387"/>
                </a:cubicBezTo>
                <a:cubicBezTo>
                  <a:pt x="4860" y="385"/>
                  <a:pt x="4839" y="384"/>
                  <a:pt x="4818" y="384"/>
                </a:cubicBezTo>
                <a:cubicBezTo>
                  <a:pt x="4711" y="384"/>
                  <a:pt x="4612" y="409"/>
                  <a:pt x="4513" y="459"/>
                </a:cubicBezTo>
                <a:cubicBezTo>
                  <a:pt x="4489" y="316"/>
                  <a:pt x="4370" y="328"/>
                  <a:pt x="4287" y="316"/>
                </a:cubicBezTo>
                <a:cubicBezTo>
                  <a:pt x="4174" y="256"/>
                  <a:pt x="4058" y="230"/>
                  <a:pt x="3942" y="230"/>
                </a:cubicBezTo>
                <a:cubicBezTo>
                  <a:pt x="3825" y="230"/>
                  <a:pt x="3709" y="256"/>
                  <a:pt x="3596" y="304"/>
                </a:cubicBezTo>
                <a:lnTo>
                  <a:pt x="3537" y="304"/>
                </a:lnTo>
                <a:cubicBezTo>
                  <a:pt x="3525" y="280"/>
                  <a:pt x="3510" y="268"/>
                  <a:pt x="3494" y="268"/>
                </a:cubicBezTo>
                <a:cubicBezTo>
                  <a:pt x="3477" y="268"/>
                  <a:pt x="3459" y="280"/>
                  <a:pt x="3441" y="304"/>
                </a:cubicBezTo>
                <a:cubicBezTo>
                  <a:pt x="3273" y="304"/>
                  <a:pt x="3111" y="340"/>
                  <a:pt x="2947" y="340"/>
                </a:cubicBezTo>
                <a:cubicBezTo>
                  <a:pt x="2878" y="340"/>
                  <a:pt x="2809" y="334"/>
                  <a:pt x="2739" y="316"/>
                </a:cubicBezTo>
                <a:cubicBezTo>
                  <a:pt x="2716" y="308"/>
                  <a:pt x="2693" y="305"/>
                  <a:pt x="2669" y="305"/>
                </a:cubicBezTo>
                <a:cubicBezTo>
                  <a:pt x="2584" y="305"/>
                  <a:pt x="2503" y="356"/>
                  <a:pt x="2465" y="459"/>
                </a:cubicBezTo>
                <a:cubicBezTo>
                  <a:pt x="2432" y="514"/>
                  <a:pt x="2397" y="531"/>
                  <a:pt x="2359" y="531"/>
                </a:cubicBezTo>
                <a:cubicBezTo>
                  <a:pt x="2314" y="531"/>
                  <a:pt x="2267" y="507"/>
                  <a:pt x="2215" y="495"/>
                </a:cubicBezTo>
                <a:cubicBezTo>
                  <a:pt x="2041" y="440"/>
                  <a:pt x="1877" y="386"/>
                  <a:pt x="1696" y="386"/>
                </a:cubicBezTo>
                <a:cubicBezTo>
                  <a:pt x="1679" y="386"/>
                  <a:pt x="1661" y="386"/>
                  <a:pt x="1644" y="387"/>
                </a:cubicBezTo>
                <a:cubicBezTo>
                  <a:pt x="1632" y="386"/>
                  <a:pt x="1621" y="386"/>
                  <a:pt x="1610" y="386"/>
                </a:cubicBezTo>
                <a:cubicBezTo>
                  <a:pt x="1514" y="386"/>
                  <a:pt x="1421" y="429"/>
                  <a:pt x="1346" y="483"/>
                </a:cubicBezTo>
                <a:cubicBezTo>
                  <a:pt x="1190" y="469"/>
                  <a:pt x="1038" y="450"/>
                  <a:pt x="888" y="450"/>
                </a:cubicBezTo>
                <a:cubicBezTo>
                  <a:pt x="786" y="450"/>
                  <a:pt x="685" y="459"/>
                  <a:pt x="584" y="483"/>
                </a:cubicBezTo>
                <a:cubicBezTo>
                  <a:pt x="562" y="476"/>
                  <a:pt x="545" y="473"/>
                  <a:pt x="530" y="473"/>
                </a:cubicBezTo>
                <a:cubicBezTo>
                  <a:pt x="441" y="473"/>
                  <a:pt x="470" y="585"/>
                  <a:pt x="429" y="626"/>
                </a:cubicBezTo>
                <a:cubicBezTo>
                  <a:pt x="286" y="792"/>
                  <a:pt x="286" y="995"/>
                  <a:pt x="239" y="1209"/>
                </a:cubicBezTo>
                <a:cubicBezTo>
                  <a:pt x="227" y="1292"/>
                  <a:pt x="298" y="1292"/>
                  <a:pt x="358" y="1316"/>
                </a:cubicBezTo>
                <a:lnTo>
                  <a:pt x="358" y="1769"/>
                </a:lnTo>
                <a:cubicBezTo>
                  <a:pt x="263" y="1852"/>
                  <a:pt x="286" y="1971"/>
                  <a:pt x="191" y="2054"/>
                </a:cubicBezTo>
                <a:cubicBezTo>
                  <a:pt x="1" y="2269"/>
                  <a:pt x="24" y="2507"/>
                  <a:pt x="120" y="2757"/>
                </a:cubicBezTo>
                <a:cubicBezTo>
                  <a:pt x="132" y="2757"/>
                  <a:pt x="132" y="2745"/>
                  <a:pt x="143" y="2745"/>
                </a:cubicBezTo>
                <a:lnTo>
                  <a:pt x="143" y="2757"/>
                </a:lnTo>
                <a:lnTo>
                  <a:pt x="120" y="2757"/>
                </a:lnTo>
                <a:cubicBezTo>
                  <a:pt x="120" y="2781"/>
                  <a:pt x="132" y="2804"/>
                  <a:pt x="132" y="2828"/>
                </a:cubicBezTo>
                <a:cubicBezTo>
                  <a:pt x="155" y="2935"/>
                  <a:pt x="108" y="3054"/>
                  <a:pt x="191" y="3162"/>
                </a:cubicBezTo>
                <a:cubicBezTo>
                  <a:pt x="239" y="3245"/>
                  <a:pt x="143" y="3376"/>
                  <a:pt x="263" y="3435"/>
                </a:cubicBezTo>
                <a:cubicBezTo>
                  <a:pt x="310" y="3852"/>
                  <a:pt x="405" y="4257"/>
                  <a:pt x="584" y="4650"/>
                </a:cubicBezTo>
                <a:cubicBezTo>
                  <a:pt x="608" y="4852"/>
                  <a:pt x="608" y="5043"/>
                  <a:pt x="584" y="5257"/>
                </a:cubicBezTo>
                <a:cubicBezTo>
                  <a:pt x="524" y="5329"/>
                  <a:pt x="489" y="5424"/>
                  <a:pt x="560" y="5495"/>
                </a:cubicBezTo>
                <a:cubicBezTo>
                  <a:pt x="501" y="5757"/>
                  <a:pt x="501" y="6031"/>
                  <a:pt x="715" y="6257"/>
                </a:cubicBezTo>
                <a:cubicBezTo>
                  <a:pt x="715" y="6293"/>
                  <a:pt x="739" y="6329"/>
                  <a:pt x="786" y="6341"/>
                </a:cubicBezTo>
                <a:cubicBezTo>
                  <a:pt x="899" y="6542"/>
                  <a:pt x="1055" y="6574"/>
                  <a:pt x="1225" y="6574"/>
                </a:cubicBezTo>
                <a:cubicBezTo>
                  <a:pt x="1307" y="6574"/>
                  <a:pt x="1392" y="6567"/>
                  <a:pt x="1477" y="6567"/>
                </a:cubicBezTo>
                <a:cubicBezTo>
                  <a:pt x="1509" y="6594"/>
                  <a:pt x="1547" y="6601"/>
                  <a:pt x="1586" y="6601"/>
                </a:cubicBezTo>
                <a:cubicBezTo>
                  <a:pt x="1633" y="6601"/>
                  <a:pt x="1682" y="6591"/>
                  <a:pt x="1727" y="6591"/>
                </a:cubicBezTo>
                <a:cubicBezTo>
                  <a:pt x="2608" y="6567"/>
                  <a:pt x="3477" y="6531"/>
                  <a:pt x="4346" y="6412"/>
                </a:cubicBezTo>
                <a:cubicBezTo>
                  <a:pt x="4346" y="6406"/>
                  <a:pt x="4349" y="6403"/>
                  <a:pt x="4352" y="6400"/>
                </a:cubicBezTo>
                <a:lnTo>
                  <a:pt x="4352" y="6400"/>
                </a:lnTo>
                <a:lnTo>
                  <a:pt x="4346" y="6412"/>
                </a:lnTo>
                <a:cubicBezTo>
                  <a:pt x="4424" y="6466"/>
                  <a:pt x="4501" y="6477"/>
                  <a:pt x="4580" y="6477"/>
                </a:cubicBezTo>
                <a:cubicBezTo>
                  <a:pt x="4643" y="6477"/>
                  <a:pt x="4707" y="6470"/>
                  <a:pt x="4773" y="6470"/>
                </a:cubicBezTo>
                <a:cubicBezTo>
                  <a:pt x="4789" y="6470"/>
                  <a:pt x="4806" y="6470"/>
                  <a:pt x="4823" y="6472"/>
                </a:cubicBezTo>
                <a:cubicBezTo>
                  <a:pt x="5668" y="6495"/>
                  <a:pt x="6513" y="6495"/>
                  <a:pt x="7371" y="6507"/>
                </a:cubicBezTo>
                <a:cubicBezTo>
                  <a:pt x="7392" y="6508"/>
                  <a:pt x="7414" y="6509"/>
                  <a:pt x="7436" y="6509"/>
                </a:cubicBezTo>
                <a:cubicBezTo>
                  <a:pt x="7619" y="6509"/>
                  <a:pt x="7807" y="6479"/>
                  <a:pt x="7997" y="6479"/>
                </a:cubicBezTo>
                <a:cubicBezTo>
                  <a:pt x="8070" y="6479"/>
                  <a:pt x="8143" y="6483"/>
                  <a:pt x="8216" y="6495"/>
                </a:cubicBezTo>
                <a:cubicBezTo>
                  <a:pt x="8621" y="6567"/>
                  <a:pt x="9014" y="6567"/>
                  <a:pt x="9418" y="6579"/>
                </a:cubicBezTo>
                <a:cubicBezTo>
                  <a:pt x="9492" y="6607"/>
                  <a:pt x="9562" y="6619"/>
                  <a:pt x="9634" y="6619"/>
                </a:cubicBezTo>
                <a:cubicBezTo>
                  <a:pt x="9714" y="6619"/>
                  <a:pt x="9795" y="6604"/>
                  <a:pt x="9883" y="6579"/>
                </a:cubicBezTo>
                <a:cubicBezTo>
                  <a:pt x="9904" y="6572"/>
                  <a:pt x="9926" y="6569"/>
                  <a:pt x="9949" y="6569"/>
                </a:cubicBezTo>
                <a:cubicBezTo>
                  <a:pt x="10048" y="6569"/>
                  <a:pt x="10155" y="6622"/>
                  <a:pt x="10264" y="6622"/>
                </a:cubicBezTo>
                <a:cubicBezTo>
                  <a:pt x="10307" y="6622"/>
                  <a:pt x="10351" y="6614"/>
                  <a:pt x="10395" y="6591"/>
                </a:cubicBezTo>
                <a:cubicBezTo>
                  <a:pt x="10407" y="6591"/>
                  <a:pt x="10407" y="6579"/>
                  <a:pt x="10419" y="6567"/>
                </a:cubicBezTo>
                <a:cubicBezTo>
                  <a:pt x="10505" y="6582"/>
                  <a:pt x="10592" y="6587"/>
                  <a:pt x="10679" y="6587"/>
                </a:cubicBezTo>
                <a:cubicBezTo>
                  <a:pt x="10883" y="6587"/>
                  <a:pt x="11089" y="6559"/>
                  <a:pt x="11293" y="6559"/>
                </a:cubicBezTo>
                <a:cubicBezTo>
                  <a:pt x="11351" y="6559"/>
                  <a:pt x="11409" y="6561"/>
                  <a:pt x="11466" y="6567"/>
                </a:cubicBezTo>
                <a:lnTo>
                  <a:pt x="12216" y="6567"/>
                </a:lnTo>
                <a:cubicBezTo>
                  <a:pt x="12270" y="6602"/>
                  <a:pt x="12324" y="6620"/>
                  <a:pt x="12379" y="6620"/>
                </a:cubicBezTo>
                <a:cubicBezTo>
                  <a:pt x="12434" y="6620"/>
                  <a:pt x="12490" y="6602"/>
                  <a:pt x="12550" y="6567"/>
                </a:cubicBezTo>
                <a:lnTo>
                  <a:pt x="12609" y="6567"/>
                </a:lnTo>
                <a:cubicBezTo>
                  <a:pt x="12693" y="6632"/>
                  <a:pt x="12782" y="6650"/>
                  <a:pt x="12873" y="6650"/>
                </a:cubicBezTo>
                <a:cubicBezTo>
                  <a:pt x="12963" y="6650"/>
                  <a:pt x="13056" y="6632"/>
                  <a:pt x="13145" y="6626"/>
                </a:cubicBezTo>
                <a:cubicBezTo>
                  <a:pt x="13169" y="6626"/>
                  <a:pt x="13193" y="6638"/>
                  <a:pt x="13217" y="6638"/>
                </a:cubicBezTo>
                <a:cubicBezTo>
                  <a:pt x="13356" y="6610"/>
                  <a:pt x="13495" y="6599"/>
                  <a:pt x="13635" y="6599"/>
                </a:cubicBezTo>
                <a:cubicBezTo>
                  <a:pt x="13734" y="6599"/>
                  <a:pt x="13832" y="6605"/>
                  <a:pt x="13931" y="6614"/>
                </a:cubicBezTo>
                <a:cubicBezTo>
                  <a:pt x="13980" y="6619"/>
                  <a:pt x="14035" y="6623"/>
                  <a:pt x="14091" y="6623"/>
                </a:cubicBezTo>
                <a:cubicBezTo>
                  <a:pt x="14183" y="6623"/>
                  <a:pt x="14278" y="6611"/>
                  <a:pt x="14360" y="6567"/>
                </a:cubicBezTo>
                <a:lnTo>
                  <a:pt x="14395" y="6567"/>
                </a:lnTo>
                <a:lnTo>
                  <a:pt x="14419" y="6555"/>
                </a:lnTo>
                <a:cubicBezTo>
                  <a:pt x="14629" y="6599"/>
                  <a:pt x="14842" y="6618"/>
                  <a:pt x="15054" y="6618"/>
                </a:cubicBezTo>
                <a:cubicBezTo>
                  <a:pt x="15298" y="6618"/>
                  <a:pt x="15541" y="6593"/>
                  <a:pt x="15776" y="6555"/>
                </a:cubicBezTo>
                <a:cubicBezTo>
                  <a:pt x="15924" y="6576"/>
                  <a:pt x="16071" y="6601"/>
                  <a:pt x="16222" y="6601"/>
                </a:cubicBezTo>
                <a:cubicBezTo>
                  <a:pt x="16326" y="6601"/>
                  <a:pt x="16431" y="6589"/>
                  <a:pt x="16538" y="6555"/>
                </a:cubicBezTo>
                <a:cubicBezTo>
                  <a:pt x="16569" y="6586"/>
                  <a:pt x="16597" y="6604"/>
                  <a:pt x="16625" y="6604"/>
                </a:cubicBezTo>
                <a:cubicBezTo>
                  <a:pt x="16651" y="6604"/>
                  <a:pt x="16677" y="6589"/>
                  <a:pt x="16705" y="6555"/>
                </a:cubicBezTo>
                <a:lnTo>
                  <a:pt x="16765" y="6555"/>
                </a:lnTo>
                <a:cubicBezTo>
                  <a:pt x="16788" y="6567"/>
                  <a:pt x="16800" y="6567"/>
                  <a:pt x="16824" y="6567"/>
                </a:cubicBezTo>
                <a:cubicBezTo>
                  <a:pt x="16911" y="6580"/>
                  <a:pt x="17001" y="6597"/>
                  <a:pt x="17090" y="6597"/>
                </a:cubicBezTo>
                <a:cubicBezTo>
                  <a:pt x="17161" y="6597"/>
                  <a:pt x="17232" y="6586"/>
                  <a:pt x="17300" y="6555"/>
                </a:cubicBezTo>
                <a:cubicBezTo>
                  <a:pt x="17389" y="6565"/>
                  <a:pt x="17480" y="6571"/>
                  <a:pt x="17573" y="6571"/>
                </a:cubicBezTo>
                <a:cubicBezTo>
                  <a:pt x="17704" y="6571"/>
                  <a:pt x="17840" y="6559"/>
                  <a:pt x="17979" y="6531"/>
                </a:cubicBezTo>
                <a:cubicBezTo>
                  <a:pt x="18400" y="6531"/>
                  <a:pt x="18820" y="6552"/>
                  <a:pt x="19241" y="6552"/>
                </a:cubicBezTo>
                <a:cubicBezTo>
                  <a:pt x="19451" y="6552"/>
                  <a:pt x="19662" y="6547"/>
                  <a:pt x="19872" y="6531"/>
                </a:cubicBezTo>
                <a:cubicBezTo>
                  <a:pt x="20055" y="6578"/>
                  <a:pt x="20238" y="6594"/>
                  <a:pt x="20422" y="6594"/>
                </a:cubicBezTo>
                <a:cubicBezTo>
                  <a:pt x="20813" y="6594"/>
                  <a:pt x="21205" y="6521"/>
                  <a:pt x="21597" y="6521"/>
                </a:cubicBezTo>
                <a:cubicBezTo>
                  <a:pt x="21677" y="6521"/>
                  <a:pt x="21757" y="6524"/>
                  <a:pt x="21837" y="6531"/>
                </a:cubicBezTo>
                <a:cubicBezTo>
                  <a:pt x="21980" y="6607"/>
                  <a:pt x="22119" y="6625"/>
                  <a:pt x="22262" y="6625"/>
                </a:cubicBezTo>
                <a:cubicBezTo>
                  <a:pt x="22345" y="6625"/>
                  <a:pt x="22428" y="6619"/>
                  <a:pt x="22515" y="6614"/>
                </a:cubicBezTo>
                <a:cubicBezTo>
                  <a:pt x="22557" y="6603"/>
                  <a:pt x="22598" y="6598"/>
                  <a:pt x="22639" y="6598"/>
                </a:cubicBezTo>
                <a:cubicBezTo>
                  <a:pt x="22758" y="6598"/>
                  <a:pt x="22873" y="6636"/>
                  <a:pt x="22992" y="6636"/>
                </a:cubicBezTo>
                <a:cubicBezTo>
                  <a:pt x="23039" y="6636"/>
                  <a:pt x="23086" y="6631"/>
                  <a:pt x="23134" y="6614"/>
                </a:cubicBezTo>
                <a:cubicBezTo>
                  <a:pt x="23452" y="6614"/>
                  <a:pt x="23769" y="6620"/>
                  <a:pt x="24087" y="6620"/>
                </a:cubicBezTo>
                <a:cubicBezTo>
                  <a:pt x="24246" y="6620"/>
                  <a:pt x="24404" y="6618"/>
                  <a:pt x="24563" y="6614"/>
                </a:cubicBezTo>
                <a:cubicBezTo>
                  <a:pt x="24581" y="6613"/>
                  <a:pt x="24598" y="6612"/>
                  <a:pt x="24615" y="6612"/>
                </a:cubicBezTo>
                <a:cubicBezTo>
                  <a:pt x="24761" y="6612"/>
                  <a:pt x="24900" y="6668"/>
                  <a:pt x="25041" y="6668"/>
                </a:cubicBezTo>
                <a:cubicBezTo>
                  <a:pt x="25111" y="6668"/>
                  <a:pt x="25181" y="6654"/>
                  <a:pt x="25254" y="6614"/>
                </a:cubicBezTo>
                <a:cubicBezTo>
                  <a:pt x="25674" y="6678"/>
                  <a:pt x="26090" y="6688"/>
                  <a:pt x="26510" y="6688"/>
                </a:cubicBezTo>
                <a:cubicBezTo>
                  <a:pt x="26721" y="6688"/>
                  <a:pt x="26933" y="6686"/>
                  <a:pt x="27147" y="6686"/>
                </a:cubicBezTo>
                <a:cubicBezTo>
                  <a:pt x="27282" y="6702"/>
                  <a:pt x="27415" y="6710"/>
                  <a:pt x="27547" y="6710"/>
                </a:cubicBezTo>
                <a:cubicBezTo>
                  <a:pt x="27800" y="6710"/>
                  <a:pt x="28047" y="6681"/>
                  <a:pt x="28290" y="6626"/>
                </a:cubicBezTo>
                <a:cubicBezTo>
                  <a:pt x="28381" y="6663"/>
                  <a:pt x="28472" y="6678"/>
                  <a:pt x="28563" y="6678"/>
                </a:cubicBezTo>
                <a:cubicBezTo>
                  <a:pt x="28591" y="6678"/>
                  <a:pt x="28619" y="6677"/>
                  <a:pt x="28647" y="6674"/>
                </a:cubicBezTo>
                <a:cubicBezTo>
                  <a:pt x="28856" y="6661"/>
                  <a:pt x="29065" y="6651"/>
                  <a:pt x="29272" y="6651"/>
                </a:cubicBezTo>
                <a:cubicBezTo>
                  <a:pt x="29442" y="6651"/>
                  <a:pt x="29611" y="6658"/>
                  <a:pt x="29778" y="6674"/>
                </a:cubicBezTo>
                <a:cubicBezTo>
                  <a:pt x="29802" y="6686"/>
                  <a:pt x="29829" y="6692"/>
                  <a:pt x="29855" y="6692"/>
                </a:cubicBezTo>
                <a:cubicBezTo>
                  <a:pt x="29882" y="6692"/>
                  <a:pt x="29909" y="6686"/>
                  <a:pt x="29933" y="6674"/>
                </a:cubicBezTo>
                <a:cubicBezTo>
                  <a:pt x="30040" y="6674"/>
                  <a:pt x="30135" y="6686"/>
                  <a:pt x="30231" y="6686"/>
                </a:cubicBezTo>
                <a:cubicBezTo>
                  <a:pt x="30391" y="6728"/>
                  <a:pt x="30555" y="6733"/>
                  <a:pt x="30719" y="6733"/>
                </a:cubicBezTo>
                <a:cubicBezTo>
                  <a:pt x="30784" y="6733"/>
                  <a:pt x="30850" y="6733"/>
                  <a:pt x="30915" y="6733"/>
                </a:cubicBezTo>
                <a:cubicBezTo>
                  <a:pt x="31013" y="6733"/>
                  <a:pt x="31110" y="6735"/>
                  <a:pt x="31207" y="6745"/>
                </a:cubicBezTo>
                <a:cubicBezTo>
                  <a:pt x="31512" y="6745"/>
                  <a:pt x="31816" y="6706"/>
                  <a:pt x="32121" y="6706"/>
                </a:cubicBezTo>
                <a:cubicBezTo>
                  <a:pt x="32293" y="6706"/>
                  <a:pt x="32464" y="6719"/>
                  <a:pt x="32636" y="6757"/>
                </a:cubicBezTo>
                <a:cubicBezTo>
                  <a:pt x="32659" y="6745"/>
                  <a:pt x="32659" y="6733"/>
                  <a:pt x="32671" y="6733"/>
                </a:cubicBezTo>
                <a:cubicBezTo>
                  <a:pt x="32671" y="6733"/>
                  <a:pt x="32671" y="6745"/>
                  <a:pt x="32683" y="6745"/>
                </a:cubicBezTo>
                <a:cubicBezTo>
                  <a:pt x="32671" y="6757"/>
                  <a:pt x="32659" y="6757"/>
                  <a:pt x="32636" y="6769"/>
                </a:cubicBezTo>
                <a:cubicBezTo>
                  <a:pt x="32773" y="6823"/>
                  <a:pt x="32912" y="6844"/>
                  <a:pt x="33052" y="6844"/>
                </a:cubicBezTo>
                <a:cubicBezTo>
                  <a:pt x="33192" y="6844"/>
                  <a:pt x="33332" y="6823"/>
                  <a:pt x="33469" y="6793"/>
                </a:cubicBezTo>
                <a:cubicBezTo>
                  <a:pt x="33530" y="6830"/>
                  <a:pt x="33589" y="6843"/>
                  <a:pt x="33648" y="6843"/>
                </a:cubicBezTo>
                <a:cubicBezTo>
                  <a:pt x="33787" y="6843"/>
                  <a:pt x="33921" y="6769"/>
                  <a:pt x="34066" y="6769"/>
                </a:cubicBezTo>
                <a:cubicBezTo>
                  <a:pt x="34073" y="6769"/>
                  <a:pt x="34081" y="6769"/>
                  <a:pt x="34088" y="6769"/>
                </a:cubicBezTo>
                <a:cubicBezTo>
                  <a:pt x="34291" y="6829"/>
                  <a:pt x="34505" y="6829"/>
                  <a:pt x="34707" y="6853"/>
                </a:cubicBezTo>
                <a:cubicBezTo>
                  <a:pt x="34746" y="6855"/>
                  <a:pt x="34785" y="6856"/>
                  <a:pt x="34824" y="6856"/>
                </a:cubicBezTo>
                <a:cubicBezTo>
                  <a:pt x="35192" y="6856"/>
                  <a:pt x="35553" y="6768"/>
                  <a:pt x="35930" y="6768"/>
                </a:cubicBezTo>
                <a:cubicBezTo>
                  <a:pt x="35951" y="6768"/>
                  <a:pt x="35972" y="6769"/>
                  <a:pt x="35993" y="6769"/>
                </a:cubicBezTo>
                <a:cubicBezTo>
                  <a:pt x="36029" y="6769"/>
                  <a:pt x="36077" y="6793"/>
                  <a:pt x="36124" y="6793"/>
                </a:cubicBezTo>
                <a:cubicBezTo>
                  <a:pt x="36243" y="6864"/>
                  <a:pt x="36374" y="6853"/>
                  <a:pt x="36529" y="6864"/>
                </a:cubicBezTo>
                <a:cubicBezTo>
                  <a:pt x="36568" y="6866"/>
                  <a:pt x="36607" y="6867"/>
                  <a:pt x="36646" y="6867"/>
                </a:cubicBezTo>
                <a:cubicBezTo>
                  <a:pt x="37036" y="6867"/>
                  <a:pt x="37432" y="6783"/>
                  <a:pt x="37823" y="6783"/>
                </a:cubicBezTo>
                <a:cubicBezTo>
                  <a:pt x="37896" y="6783"/>
                  <a:pt x="37969" y="6786"/>
                  <a:pt x="38041" y="6793"/>
                </a:cubicBezTo>
                <a:lnTo>
                  <a:pt x="38077" y="6805"/>
                </a:lnTo>
                <a:lnTo>
                  <a:pt x="38101" y="6793"/>
                </a:lnTo>
                <a:cubicBezTo>
                  <a:pt x="38118" y="6797"/>
                  <a:pt x="38135" y="6798"/>
                  <a:pt x="38152" y="6798"/>
                </a:cubicBezTo>
                <a:cubicBezTo>
                  <a:pt x="38283" y="6798"/>
                  <a:pt x="38396" y="6695"/>
                  <a:pt x="38529" y="6695"/>
                </a:cubicBezTo>
                <a:cubicBezTo>
                  <a:pt x="38541" y="6695"/>
                  <a:pt x="38553" y="6696"/>
                  <a:pt x="38565" y="6698"/>
                </a:cubicBezTo>
                <a:cubicBezTo>
                  <a:pt x="38634" y="6744"/>
                  <a:pt x="38698" y="6770"/>
                  <a:pt x="38764" y="6770"/>
                </a:cubicBezTo>
                <a:cubicBezTo>
                  <a:pt x="38800" y="6770"/>
                  <a:pt x="38837" y="6762"/>
                  <a:pt x="38874" y="6745"/>
                </a:cubicBezTo>
                <a:cubicBezTo>
                  <a:pt x="38996" y="6705"/>
                  <a:pt x="39113" y="6691"/>
                  <a:pt x="39231" y="6691"/>
                </a:cubicBezTo>
                <a:cubicBezTo>
                  <a:pt x="39322" y="6691"/>
                  <a:pt x="39412" y="6699"/>
                  <a:pt x="39506" y="6710"/>
                </a:cubicBezTo>
                <a:cubicBezTo>
                  <a:pt x="39529" y="6716"/>
                  <a:pt x="39555" y="6718"/>
                  <a:pt x="39581" y="6718"/>
                </a:cubicBezTo>
                <a:cubicBezTo>
                  <a:pt x="39660" y="6718"/>
                  <a:pt x="39750" y="6698"/>
                  <a:pt x="39839" y="6698"/>
                </a:cubicBezTo>
                <a:cubicBezTo>
                  <a:pt x="39895" y="6708"/>
                  <a:pt x="39949" y="6712"/>
                  <a:pt x="40001" y="6712"/>
                </a:cubicBezTo>
                <a:cubicBezTo>
                  <a:pt x="40141" y="6712"/>
                  <a:pt x="40272" y="6681"/>
                  <a:pt x="40410" y="6638"/>
                </a:cubicBezTo>
                <a:cubicBezTo>
                  <a:pt x="40577" y="6591"/>
                  <a:pt x="40768" y="6591"/>
                  <a:pt x="40839" y="6400"/>
                </a:cubicBezTo>
                <a:cubicBezTo>
                  <a:pt x="41256" y="6055"/>
                  <a:pt x="41351" y="5614"/>
                  <a:pt x="41291" y="5102"/>
                </a:cubicBezTo>
                <a:cubicBezTo>
                  <a:pt x="41303" y="4995"/>
                  <a:pt x="41387" y="4900"/>
                  <a:pt x="41291" y="4793"/>
                </a:cubicBezTo>
                <a:lnTo>
                  <a:pt x="41291" y="4733"/>
                </a:lnTo>
                <a:cubicBezTo>
                  <a:pt x="41422" y="4614"/>
                  <a:pt x="41351" y="4436"/>
                  <a:pt x="41375" y="4281"/>
                </a:cubicBezTo>
                <a:cubicBezTo>
                  <a:pt x="41482" y="4174"/>
                  <a:pt x="41387" y="4019"/>
                  <a:pt x="41470" y="3900"/>
                </a:cubicBezTo>
                <a:cubicBezTo>
                  <a:pt x="41839" y="3805"/>
                  <a:pt x="41720" y="3352"/>
                  <a:pt x="42018" y="3185"/>
                </a:cubicBezTo>
                <a:cubicBezTo>
                  <a:pt x="41911" y="3078"/>
                  <a:pt x="41863" y="2995"/>
                  <a:pt x="41851" y="2947"/>
                </a:cubicBezTo>
                <a:cubicBezTo>
                  <a:pt x="41827" y="2876"/>
                  <a:pt x="41780" y="2828"/>
                  <a:pt x="41708" y="2804"/>
                </a:cubicBezTo>
                <a:cubicBezTo>
                  <a:pt x="41649" y="2662"/>
                  <a:pt x="41553" y="2542"/>
                  <a:pt x="41541" y="2400"/>
                </a:cubicBezTo>
                <a:cubicBezTo>
                  <a:pt x="41530" y="2102"/>
                  <a:pt x="41494" y="1816"/>
                  <a:pt x="41482" y="1519"/>
                </a:cubicBezTo>
                <a:cubicBezTo>
                  <a:pt x="41649" y="1257"/>
                  <a:pt x="41494" y="971"/>
                  <a:pt x="41470" y="697"/>
                </a:cubicBezTo>
                <a:cubicBezTo>
                  <a:pt x="41315" y="495"/>
                  <a:pt x="41149" y="280"/>
                  <a:pt x="40875" y="245"/>
                </a:cubicBezTo>
                <a:cubicBezTo>
                  <a:pt x="40815" y="197"/>
                  <a:pt x="40732" y="161"/>
                  <a:pt x="40649" y="161"/>
                </a:cubicBezTo>
                <a:cubicBezTo>
                  <a:pt x="40518" y="131"/>
                  <a:pt x="40397" y="84"/>
                  <a:pt x="40262" y="84"/>
                </a:cubicBezTo>
                <a:cubicBezTo>
                  <a:pt x="40237" y="84"/>
                  <a:pt x="40211" y="86"/>
                  <a:pt x="40184" y="90"/>
                </a:cubicBezTo>
                <a:cubicBezTo>
                  <a:pt x="40148" y="90"/>
                  <a:pt x="40137" y="78"/>
                  <a:pt x="40113" y="78"/>
                </a:cubicBezTo>
                <a:cubicBezTo>
                  <a:pt x="40090" y="27"/>
                  <a:pt x="40062" y="14"/>
                  <a:pt x="40033" y="14"/>
                </a:cubicBezTo>
                <a:cubicBezTo>
                  <a:pt x="40000" y="14"/>
                  <a:pt x="39965" y="30"/>
                  <a:pt x="39934" y="30"/>
                </a:cubicBezTo>
                <a:cubicBezTo>
                  <a:pt x="39779" y="30"/>
                  <a:pt x="39672" y="161"/>
                  <a:pt x="39517" y="161"/>
                </a:cubicBezTo>
                <a:cubicBezTo>
                  <a:pt x="39434" y="78"/>
                  <a:pt x="39336" y="60"/>
                  <a:pt x="39236" y="60"/>
                </a:cubicBezTo>
                <a:cubicBezTo>
                  <a:pt x="39161" y="60"/>
                  <a:pt x="39086" y="70"/>
                  <a:pt x="39015" y="70"/>
                </a:cubicBezTo>
                <a:cubicBezTo>
                  <a:pt x="38991" y="70"/>
                  <a:pt x="38968" y="69"/>
                  <a:pt x="38946" y="66"/>
                </a:cubicBezTo>
                <a:cubicBezTo>
                  <a:pt x="38761" y="36"/>
                  <a:pt x="38577" y="15"/>
                  <a:pt x="38394" y="15"/>
                </a:cubicBezTo>
                <a:cubicBezTo>
                  <a:pt x="38211" y="15"/>
                  <a:pt x="38029" y="36"/>
                  <a:pt x="37851" y="90"/>
                </a:cubicBezTo>
                <a:cubicBezTo>
                  <a:pt x="37789" y="76"/>
                  <a:pt x="37735" y="62"/>
                  <a:pt x="37680" y="62"/>
                </a:cubicBezTo>
                <a:cubicBezTo>
                  <a:pt x="37639" y="62"/>
                  <a:pt x="37598" y="70"/>
                  <a:pt x="37553" y="90"/>
                </a:cubicBezTo>
                <a:lnTo>
                  <a:pt x="37481" y="90"/>
                </a:lnTo>
                <a:cubicBezTo>
                  <a:pt x="37430" y="88"/>
                  <a:pt x="37378" y="87"/>
                  <a:pt x="37326" y="87"/>
                </a:cubicBezTo>
                <a:cubicBezTo>
                  <a:pt x="37246" y="87"/>
                  <a:pt x="37167" y="89"/>
                  <a:pt x="37088" y="89"/>
                </a:cubicBezTo>
                <a:cubicBezTo>
                  <a:pt x="36921" y="89"/>
                  <a:pt x="36755" y="82"/>
                  <a:pt x="36588" y="42"/>
                </a:cubicBezTo>
                <a:cubicBezTo>
                  <a:pt x="36490" y="15"/>
                  <a:pt x="36387" y="0"/>
                  <a:pt x="36286" y="0"/>
                </a:cubicBezTo>
                <a:close/>
              </a:path>
            </a:pathLst>
          </a:custGeom>
          <a:pattFill prst="wdDnDiag">
            <a:fgClr>
              <a:schemeClr val="accent2">
                <a:lumMod val="60000"/>
                <a:lumOff val="40000"/>
              </a:schemeClr>
            </a:fgClr>
            <a:bgClr>
              <a:schemeClr val="bg1"/>
            </a:bgClr>
          </a:patt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857;p55">
            <a:extLst>
              <a:ext uri="{FF2B5EF4-FFF2-40B4-BE49-F238E27FC236}">
                <a16:creationId xmlns:a16="http://schemas.microsoft.com/office/drawing/2014/main" id="{32DE084D-AE94-4F4E-BEA8-6211CDB9CB6F}"/>
              </a:ext>
            </a:extLst>
          </p:cNvPr>
          <p:cNvSpPr/>
          <p:nvPr/>
        </p:nvSpPr>
        <p:spPr>
          <a:xfrm>
            <a:off x="2480617" y="1725105"/>
            <a:ext cx="7359380" cy="3233394"/>
          </a:xfrm>
          <a:custGeom>
            <a:avLst/>
            <a:gdLst/>
            <a:ahLst/>
            <a:cxnLst/>
            <a:rect l="l" t="t" r="r" b="b"/>
            <a:pathLst>
              <a:path w="42018" h="6868" extrusionOk="0">
                <a:moveTo>
                  <a:pt x="9776" y="364"/>
                </a:moveTo>
                <a:cubicBezTo>
                  <a:pt x="9785" y="365"/>
                  <a:pt x="9795" y="367"/>
                  <a:pt x="9811" y="376"/>
                </a:cubicBezTo>
                <a:cubicBezTo>
                  <a:pt x="9811" y="387"/>
                  <a:pt x="9788" y="387"/>
                  <a:pt x="9788" y="387"/>
                </a:cubicBezTo>
                <a:cubicBezTo>
                  <a:pt x="9788" y="376"/>
                  <a:pt x="9776" y="376"/>
                  <a:pt x="9776" y="364"/>
                </a:cubicBezTo>
                <a:close/>
                <a:moveTo>
                  <a:pt x="3703" y="459"/>
                </a:moveTo>
                <a:cubicBezTo>
                  <a:pt x="3703" y="483"/>
                  <a:pt x="3692" y="483"/>
                  <a:pt x="3692" y="483"/>
                </a:cubicBezTo>
                <a:cubicBezTo>
                  <a:pt x="3692" y="483"/>
                  <a:pt x="3692" y="459"/>
                  <a:pt x="3680" y="459"/>
                </a:cubicBezTo>
                <a:close/>
                <a:moveTo>
                  <a:pt x="12276" y="637"/>
                </a:moveTo>
                <a:cubicBezTo>
                  <a:pt x="12264" y="661"/>
                  <a:pt x="12264" y="673"/>
                  <a:pt x="12264" y="673"/>
                </a:cubicBezTo>
                <a:cubicBezTo>
                  <a:pt x="12264" y="661"/>
                  <a:pt x="12264" y="637"/>
                  <a:pt x="12276" y="637"/>
                </a:cubicBezTo>
                <a:close/>
                <a:moveTo>
                  <a:pt x="13026" y="816"/>
                </a:moveTo>
                <a:lnTo>
                  <a:pt x="13038" y="840"/>
                </a:lnTo>
                <a:cubicBezTo>
                  <a:pt x="13026" y="840"/>
                  <a:pt x="13026" y="840"/>
                  <a:pt x="13026" y="816"/>
                </a:cubicBezTo>
                <a:close/>
                <a:moveTo>
                  <a:pt x="27683" y="899"/>
                </a:moveTo>
                <a:cubicBezTo>
                  <a:pt x="27683" y="923"/>
                  <a:pt x="27671" y="923"/>
                  <a:pt x="27659" y="935"/>
                </a:cubicBezTo>
                <a:cubicBezTo>
                  <a:pt x="27659" y="923"/>
                  <a:pt x="27671" y="911"/>
                  <a:pt x="27683" y="899"/>
                </a:cubicBezTo>
                <a:close/>
                <a:moveTo>
                  <a:pt x="751" y="1209"/>
                </a:moveTo>
                <a:lnTo>
                  <a:pt x="751" y="1280"/>
                </a:lnTo>
                <a:cubicBezTo>
                  <a:pt x="727" y="1257"/>
                  <a:pt x="727" y="1233"/>
                  <a:pt x="751" y="1209"/>
                </a:cubicBezTo>
                <a:close/>
                <a:moveTo>
                  <a:pt x="11142" y="1408"/>
                </a:moveTo>
                <a:cubicBezTo>
                  <a:pt x="11149" y="1410"/>
                  <a:pt x="11158" y="1411"/>
                  <a:pt x="11169" y="1411"/>
                </a:cubicBezTo>
                <a:lnTo>
                  <a:pt x="11145" y="1411"/>
                </a:lnTo>
                <a:cubicBezTo>
                  <a:pt x="11144" y="1410"/>
                  <a:pt x="11143" y="1409"/>
                  <a:pt x="11142" y="1408"/>
                </a:cubicBezTo>
                <a:close/>
                <a:moveTo>
                  <a:pt x="30650" y="1442"/>
                </a:moveTo>
                <a:cubicBezTo>
                  <a:pt x="30653" y="1442"/>
                  <a:pt x="30655" y="1443"/>
                  <a:pt x="30659" y="1447"/>
                </a:cubicBezTo>
                <a:lnTo>
                  <a:pt x="30623" y="1447"/>
                </a:lnTo>
                <a:cubicBezTo>
                  <a:pt x="30639" y="1447"/>
                  <a:pt x="30645" y="1442"/>
                  <a:pt x="30650" y="1442"/>
                </a:cubicBezTo>
                <a:close/>
                <a:moveTo>
                  <a:pt x="29457" y="1519"/>
                </a:moveTo>
                <a:lnTo>
                  <a:pt x="29445" y="1530"/>
                </a:lnTo>
                <a:cubicBezTo>
                  <a:pt x="29445" y="1519"/>
                  <a:pt x="29457" y="1519"/>
                  <a:pt x="29457" y="1519"/>
                </a:cubicBezTo>
                <a:close/>
                <a:moveTo>
                  <a:pt x="21658" y="1685"/>
                </a:moveTo>
                <a:lnTo>
                  <a:pt x="21658" y="1685"/>
                </a:lnTo>
                <a:cubicBezTo>
                  <a:pt x="21634" y="1697"/>
                  <a:pt x="21634" y="1709"/>
                  <a:pt x="21622" y="1709"/>
                </a:cubicBezTo>
                <a:cubicBezTo>
                  <a:pt x="21622" y="1697"/>
                  <a:pt x="21634" y="1697"/>
                  <a:pt x="21658" y="1685"/>
                </a:cubicBezTo>
                <a:close/>
                <a:moveTo>
                  <a:pt x="25135" y="2114"/>
                </a:moveTo>
                <a:cubicBezTo>
                  <a:pt x="25151" y="2114"/>
                  <a:pt x="25156" y="2119"/>
                  <a:pt x="25151" y="2119"/>
                </a:cubicBezTo>
                <a:cubicBezTo>
                  <a:pt x="25148" y="2119"/>
                  <a:pt x="25143" y="2118"/>
                  <a:pt x="25135" y="2114"/>
                </a:cubicBezTo>
                <a:close/>
                <a:moveTo>
                  <a:pt x="36323" y="2139"/>
                </a:moveTo>
                <a:cubicBezTo>
                  <a:pt x="36325" y="2139"/>
                  <a:pt x="36323" y="2150"/>
                  <a:pt x="36315" y="2150"/>
                </a:cubicBezTo>
                <a:cubicBezTo>
                  <a:pt x="36319" y="2142"/>
                  <a:pt x="36321" y="2139"/>
                  <a:pt x="36323" y="2139"/>
                </a:cubicBezTo>
                <a:close/>
                <a:moveTo>
                  <a:pt x="31258" y="2347"/>
                </a:moveTo>
                <a:cubicBezTo>
                  <a:pt x="31260" y="2347"/>
                  <a:pt x="31262" y="2348"/>
                  <a:pt x="31266" y="2352"/>
                </a:cubicBezTo>
                <a:cubicBezTo>
                  <a:pt x="31258" y="2352"/>
                  <a:pt x="31256" y="2347"/>
                  <a:pt x="31258" y="2347"/>
                </a:cubicBezTo>
                <a:close/>
                <a:moveTo>
                  <a:pt x="31262" y="2343"/>
                </a:moveTo>
                <a:cubicBezTo>
                  <a:pt x="31263" y="2343"/>
                  <a:pt x="31266" y="2346"/>
                  <a:pt x="31266" y="2352"/>
                </a:cubicBezTo>
                <a:cubicBezTo>
                  <a:pt x="31260" y="2346"/>
                  <a:pt x="31260" y="2343"/>
                  <a:pt x="31262" y="2343"/>
                </a:cubicBezTo>
                <a:close/>
                <a:moveTo>
                  <a:pt x="21610" y="2364"/>
                </a:moveTo>
                <a:cubicBezTo>
                  <a:pt x="21610" y="2388"/>
                  <a:pt x="21610" y="2388"/>
                  <a:pt x="21599" y="2400"/>
                </a:cubicBezTo>
                <a:cubicBezTo>
                  <a:pt x="21610" y="2388"/>
                  <a:pt x="21610" y="2364"/>
                  <a:pt x="21610" y="2364"/>
                </a:cubicBezTo>
                <a:close/>
                <a:moveTo>
                  <a:pt x="29695" y="2388"/>
                </a:moveTo>
                <a:lnTo>
                  <a:pt x="29695" y="2388"/>
                </a:lnTo>
                <a:cubicBezTo>
                  <a:pt x="29707" y="2400"/>
                  <a:pt x="29695" y="2412"/>
                  <a:pt x="29671" y="2423"/>
                </a:cubicBezTo>
                <a:cubicBezTo>
                  <a:pt x="29671" y="2412"/>
                  <a:pt x="29695" y="2400"/>
                  <a:pt x="29695" y="2388"/>
                </a:cubicBezTo>
                <a:close/>
                <a:moveTo>
                  <a:pt x="30516" y="2412"/>
                </a:moveTo>
                <a:lnTo>
                  <a:pt x="30492" y="2423"/>
                </a:lnTo>
                <a:cubicBezTo>
                  <a:pt x="30492" y="2412"/>
                  <a:pt x="30516" y="2412"/>
                  <a:pt x="30516" y="2412"/>
                </a:cubicBezTo>
                <a:close/>
                <a:moveTo>
                  <a:pt x="274" y="2578"/>
                </a:moveTo>
                <a:cubicBezTo>
                  <a:pt x="286" y="2578"/>
                  <a:pt x="286" y="2590"/>
                  <a:pt x="286" y="2590"/>
                </a:cubicBezTo>
                <a:lnTo>
                  <a:pt x="274" y="2578"/>
                </a:lnTo>
                <a:close/>
                <a:moveTo>
                  <a:pt x="13586" y="2566"/>
                </a:moveTo>
                <a:cubicBezTo>
                  <a:pt x="13574" y="2578"/>
                  <a:pt x="13574" y="2578"/>
                  <a:pt x="13574" y="2590"/>
                </a:cubicBezTo>
                <a:lnTo>
                  <a:pt x="13574" y="2566"/>
                </a:lnTo>
                <a:close/>
                <a:moveTo>
                  <a:pt x="9621" y="2804"/>
                </a:moveTo>
                <a:cubicBezTo>
                  <a:pt x="9621" y="2816"/>
                  <a:pt x="9621" y="2828"/>
                  <a:pt x="9585" y="2840"/>
                </a:cubicBezTo>
                <a:cubicBezTo>
                  <a:pt x="9597" y="2828"/>
                  <a:pt x="9621" y="2816"/>
                  <a:pt x="9621" y="2804"/>
                </a:cubicBezTo>
                <a:close/>
                <a:moveTo>
                  <a:pt x="29064" y="2876"/>
                </a:moveTo>
                <a:cubicBezTo>
                  <a:pt x="29052" y="2888"/>
                  <a:pt x="29040" y="2888"/>
                  <a:pt x="29004" y="2888"/>
                </a:cubicBezTo>
                <a:lnTo>
                  <a:pt x="29004" y="2876"/>
                </a:lnTo>
                <a:close/>
                <a:moveTo>
                  <a:pt x="2691" y="3066"/>
                </a:moveTo>
                <a:cubicBezTo>
                  <a:pt x="2713" y="3066"/>
                  <a:pt x="2715" y="3076"/>
                  <a:pt x="2724" y="3078"/>
                </a:cubicBezTo>
                <a:lnTo>
                  <a:pt x="2724" y="3078"/>
                </a:lnTo>
                <a:cubicBezTo>
                  <a:pt x="2719" y="3077"/>
                  <a:pt x="2708" y="3075"/>
                  <a:pt x="2691" y="3066"/>
                </a:cubicBezTo>
                <a:close/>
                <a:moveTo>
                  <a:pt x="346" y="3102"/>
                </a:moveTo>
                <a:lnTo>
                  <a:pt x="346" y="3126"/>
                </a:lnTo>
                <a:cubicBezTo>
                  <a:pt x="346" y="3114"/>
                  <a:pt x="334" y="3114"/>
                  <a:pt x="346" y="3102"/>
                </a:cubicBezTo>
                <a:close/>
                <a:moveTo>
                  <a:pt x="7621" y="3138"/>
                </a:moveTo>
                <a:lnTo>
                  <a:pt x="7621" y="3173"/>
                </a:lnTo>
                <a:lnTo>
                  <a:pt x="7609" y="3173"/>
                </a:lnTo>
                <a:cubicBezTo>
                  <a:pt x="7609" y="3162"/>
                  <a:pt x="7621" y="3138"/>
                  <a:pt x="7621" y="3138"/>
                </a:cubicBezTo>
                <a:close/>
                <a:moveTo>
                  <a:pt x="33112" y="3281"/>
                </a:moveTo>
                <a:cubicBezTo>
                  <a:pt x="33136" y="3293"/>
                  <a:pt x="33136" y="3304"/>
                  <a:pt x="33112" y="3304"/>
                </a:cubicBezTo>
                <a:lnTo>
                  <a:pt x="33112" y="3281"/>
                </a:lnTo>
                <a:close/>
                <a:moveTo>
                  <a:pt x="10038" y="3376"/>
                </a:moveTo>
                <a:lnTo>
                  <a:pt x="10038" y="3412"/>
                </a:lnTo>
                <a:lnTo>
                  <a:pt x="10014" y="3388"/>
                </a:lnTo>
                <a:lnTo>
                  <a:pt x="10038" y="3376"/>
                </a:lnTo>
                <a:close/>
                <a:moveTo>
                  <a:pt x="24468" y="3412"/>
                </a:moveTo>
                <a:lnTo>
                  <a:pt x="24468" y="3424"/>
                </a:lnTo>
                <a:cubicBezTo>
                  <a:pt x="24468" y="3424"/>
                  <a:pt x="24456" y="3424"/>
                  <a:pt x="24456" y="3412"/>
                </a:cubicBezTo>
                <a:close/>
                <a:moveTo>
                  <a:pt x="28349" y="3424"/>
                </a:moveTo>
                <a:lnTo>
                  <a:pt x="28349" y="3435"/>
                </a:lnTo>
                <a:cubicBezTo>
                  <a:pt x="28337" y="3435"/>
                  <a:pt x="28349" y="3435"/>
                  <a:pt x="28349" y="3424"/>
                </a:cubicBezTo>
                <a:close/>
                <a:moveTo>
                  <a:pt x="35493" y="3709"/>
                </a:moveTo>
                <a:cubicBezTo>
                  <a:pt x="35501" y="3709"/>
                  <a:pt x="35507" y="3711"/>
                  <a:pt x="35510" y="3713"/>
                </a:cubicBezTo>
                <a:lnTo>
                  <a:pt x="35510" y="3713"/>
                </a:lnTo>
                <a:cubicBezTo>
                  <a:pt x="35503" y="3709"/>
                  <a:pt x="35493" y="3709"/>
                  <a:pt x="35493" y="3709"/>
                </a:cubicBezTo>
                <a:close/>
                <a:moveTo>
                  <a:pt x="40934" y="3769"/>
                </a:moveTo>
                <a:lnTo>
                  <a:pt x="40946" y="3781"/>
                </a:lnTo>
                <a:cubicBezTo>
                  <a:pt x="40934" y="3781"/>
                  <a:pt x="40934" y="3769"/>
                  <a:pt x="40934" y="3769"/>
                </a:cubicBezTo>
                <a:close/>
                <a:moveTo>
                  <a:pt x="2251" y="3935"/>
                </a:moveTo>
                <a:cubicBezTo>
                  <a:pt x="2263" y="3935"/>
                  <a:pt x="2263" y="3935"/>
                  <a:pt x="2263" y="3947"/>
                </a:cubicBezTo>
                <a:lnTo>
                  <a:pt x="2239" y="3947"/>
                </a:lnTo>
                <a:lnTo>
                  <a:pt x="2251" y="3935"/>
                </a:lnTo>
                <a:close/>
                <a:moveTo>
                  <a:pt x="40220" y="3995"/>
                </a:moveTo>
                <a:lnTo>
                  <a:pt x="40184" y="4019"/>
                </a:lnTo>
                <a:cubicBezTo>
                  <a:pt x="40184" y="4007"/>
                  <a:pt x="40196" y="3995"/>
                  <a:pt x="40220" y="3995"/>
                </a:cubicBezTo>
                <a:close/>
                <a:moveTo>
                  <a:pt x="6094" y="4617"/>
                </a:moveTo>
                <a:cubicBezTo>
                  <a:pt x="6097" y="4617"/>
                  <a:pt x="6097" y="4620"/>
                  <a:pt x="6085" y="4626"/>
                </a:cubicBezTo>
                <a:cubicBezTo>
                  <a:pt x="6085" y="4620"/>
                  <a:pt x="6091" y="4617"/>
                  <a:pt x="6094" y="4617"/>
                </a:cubicBezTo>
                <a:close/>
                <a:moveTo>
                  <a:pt x="5811" y="4709"/>
                </a:moveTo>
                <a:lnTo>
                  <a:pt x="5811" y="4721"/>
                </a:lnTo>
                <a:lnTo>
                  <a:pt x="5787" y="4709"/>
                </a:lnTo>
                <a:close/>
                <a:moveTo>
                  <a:pt x="36946" y="4840"/>
                </a:moveTo>
                <a:lnTo>
                  <a:pt x="36946" y="4852"/>
                </a:lnTo>
                <a:cubicBezTo>
                  <a:pt x="36946" y="4852"/>
                  <a:pt x="36922" y="4840"/>
                  <a:pt x="36946" y="4840"/>
                </a:cubicBezTo>
                <a:close/>
                <a:moveTo>
                  <a:pt x="27040" y="5376"/>
                </a:moveTo>
                <a:lnTo>
                  <a:pt x="27040" y="5388"/>
                </a:lnTo>
                <a:cubicBezTo>
                  <a:pt x="27034" y="5388"/>
                  <a:pt x="27030" y="5388"/>
                  <a:pt x="27027" y="5388"/>
                </a:cubicBezTo>
                <a:lnTo>
                  <a:pt x="27027" y="5388"/>
                </a:lnTo>
                <a:cubicBezTo>
                  <a:pt x="27031" y="5385"/>
                  <a:pt x="27035" y="5380"/>
                  <a:pt x="27040" y="5376"/>
                </a:cubicBezTo>
                <a:close/>
                <a:moveTo>
                  <a:pt x="36565" y="5436"/>
                </a:moveTo>
                <a:cubicBezTo>
                  <a:pt x="36565" y="5448"/>
                  <a:pt x="36553" y="5448"/>
                  <a:pt x="36553" y="5448"/>
                </a:cubicBezTo>
                <a:lnTo>
                  <a:pt x="36565" y="5436"/>
                </a:lnTo>
                <a:close/>
                <a:moveTo>
                  <a:pt x="8343" y="5841"/>
                </a:moveTo>
                <a:cubicBezTo>
                  <a:pt x="8335" y="5843"/>
                  <a:pt x="8333" y="5852"/>
                  <a:pt x="8323" y="5852"/>
                </a:cubicBezTo>
                <a:cubicBezTo>
                  <a:pt x="8331" y="5845"/>
                  <a:pt x="8338" y="5842"/>
                  <a:pt x="8343" y="5841"/>
                </a:cubicBezTo>
                <a:close/>
                <a:moveTo>
                  <a:pt x="20947" y="5949"/>
                </a:moveTo>
                <a:cubicBezTo>
                  <a:pt x="20949" y="5949"/>
                  <a:pt x="20952" y="5952"/>
                  <a:pt x="20956" y="5960"/>
                </a:cubicBezTo>
                <a:lnTo>
                  <a:pt x="20944" y="5960"/>
                </a:lnTo>
                <a:cubicBezTo>
                  <a:pt x="20944" y="5960"/>
                  <a:pt x="20944" y="5949"/>
                  <a:pt x="20947" y="5949"/>
                </a:cubicBezTo>
                <a:close/>
                <a:moveTo>
                  <a:pt x="7835" y="5983"/>
                </a:moveTo>
                <a:cubicBezTo>
                  <a:pt x="7847" y="5983"/>
                  <a:pt x="7859" y="5983"/>
                  <a:pt x="7894" y="5995"/>
                </a:cubicBezTo>
                <a:cubicBezTo>
                  <a:pt x="7859" y="5995"/>
                  <a:pt x="7847" y="5983"/>
                  <a:pt x="7835" y="5983"/>
                </a:cubicBezTo>
                <a:close/>
                <a:moveTo>
                  <a:pt x="25825" y="6114"/>
                </a:moveTo>
                <a:lnTo>
                  <a:pt x="25825" y="6138"/>
                </a:lnTo>
                <a:lnTo>
                  <a:pt x="25801" y="6114"/>
                </a:lnTo>
                <a:close/>
                <a:moveTo>
                  <a:pt x="12431" y="6198"/>
                </a:moveTo>
                <a:cubicBezTo>
                  <a:pt x="12431" y="6210"/>
                  <a:pt x="12443" y="6210"/>
                  <a:pt x="12443" y="6221"/>
                </a:cubicBezTo>
                <a:lnTo>
                  <a:pt x="12419" y="6221"/>
                </a:lnTo>
                <a:cubicBezTo>
                  <a:pt x="12419" y="6210"/>
                  <a:pt x="12431" y="6210"/>
                  <a:pt x="12431" y="6198"/>
                </a:cubicBezTo>
                <a:close/>
                <a:moveTo>
                  <a:pt x="36286" y="0"/>
                </a:moveTo>
                <a:cubicBezTo>
                  <a:pt x="36166" y="0"/>
                  <a:pt x="36049" y="21"/>
                  <a:pt x="35946" y="66"/>
                </a:cubicBezTo>
                <a:cubicBezTo>
                  <a:pt x="35892" y="83"/>
                  <a:pt x="35845" y="88"/>
                  <a:pt x="35801" y="88"/>
                </a:cubicBezTo>
                <a:cubicBezTo>
                  <a:pt x="35733" y="88"/>
                  <a:pt x="35672" y="76"/>
                  <a:pt x="35601" y="76"/>
                </a:cubicBezTo>
                <a:cubicBezTo>
                  <a:pt x="35586" y="76"/>
                  <a:pt x="35570" y="76"/>
                  <a:pt x="35553" y="78"/>
                </a:cubicBezTo>
                <a:cubicBezTo>
                  <a:pt x="35481" y="90"/>
                  <a:pt x="35413" y="93"/>
                  <a:pt x="35343" y="93"/>
                </a:cubicBezTo>
                <a:cubicBezTo>
                  <a:pt x="35273" y="93"/>
                  <a:pt x="35201" y="90"/>
                  <a:pt x="35124" y="90"/>
                </a:cubicBezTo>
                <a:cubicBezTo>
                  <a:pt x="34908" y="82"/>
                  <a:pt x="34686" y="31"/>
                  <a:pt x="34466" y="31"/>
                </a:cubicBezTo>
                <a:cubicBezTo>
                  <a:pt x="34359" y="31"/>
                  <a:pt x="34253" y="43"/>
                  <a:pt x="34148" y="78"/>
                </a:cubicBezTo>
                <a:cubicBezTo>
                  <a:pt x="33934" y="61"/>
                  <a:pt x="33719" y="39"/>
                  <a:pt x="33505" y="39"/>
                </a:cubicBezTo>
                <a:cubicBezTo>
                  <a:pt x="33266" y="39"/>
                  <a:pt x="33029" y="67"/>
                  <a:pt x="32802" y="161"/>
                </a:cubicBezTo>
                <a:cubicBezTo>
                  <a:pt x="32625" y="119"/>
                  <a:pt x="32450" y="101"/>
                  <a:pt x="32274" y="101"/>
                </a:cubicBezTo>
                <a:cubicBezTo>
                  <a:pt x="32048" y="101"/>
                  <a:pt x="31822" y="132"/>
                  <a:pt x="31588" y="185"/>
                </a:cubicBezTo>
                <a:cubicBezTo>
                  <a:pt x="31366" y="172"/>
                  <a:pt x="31144" y="162"/>
                  <a:pt x="30922" y="162"/>
                </a:cubicBezTo>
                <a:cubicBezTo>
                  <a:pt x="30739" y="162"/>
                  <a:pt x="30556" y="169"/>
                  <a:pt x="30373" y="185"/>
                </a:cubicBezTo>
                <a:lnTo>
                  <a:pt x="30159" y="185"/>
                </a:lnTo>
                <a:cubicBezTo>
                  <a:pt x="30099" y="162"/>
                  <a:pt x="30037" y="153"/>
                  <a:pt x="29976" y="153"/>
                </a:cubicBezTo>
                <a:cubicBezTo>
                  <a:pt x="29879" y="153"/>
                  <a:pt x="29782" y="175"/>
                  <a:pt x="29695" y="197"/>
                </a:cubicBezTo>
                <a:cubicBezTo>
                  <a:pt x="29636" y="177"/>
                  <a:pt x="29584" y="168"/>
                  <a:pt x="29531" y="168"/>
                </a:cubicBezTo>
                <a:cubicBezTo>
                  <a:pt x="29489" y="168"/>
                  <a:pt x="29445" y="174"/>
                  <a:pt x="29397" y="185"/>
                </a:cubicBezTo>
                <a:cubicBezTo>
                  <a:pt x="29355" y="143"/>
                  <a:pt x="29306" y="136"/>
                  <a:pt x="29251" y="136"/>
                </a:cubicBezTo>
                <a:cubicBezTo>
                  <a:pt x="29229" y="136"/>
                  <a:pt x="29207" y="137"/>
                  <a:pt x="29183" y="137"/>
                </a:cubicBezTo>
                <a:cubicBezTo>
                  <a:pt x="28845" y="156"/>
                  <a:pt x="28515" y="227"/>
                  <a:pt x="28169" y="227"/>
                </a:cubicBezTo>
                <a:cubicBezTo>
                  <a:pt x="28076" y="227"/>
                  <a:pt x="27981" y="221"/>
                  <a:pt x="27885" y="209"/>
                </a:cubicBezTo>
                <a:cubicBezTo>
                  <a:pt x="27778" y="197"/>
                  <a:pt x="27659" y="182"/>
                  <a:pt x="27540" y="182"/>
                </a:cubicBezTo>
                <a:cubicBezTo>
                  <a:pt x="27421" y="182"/>
                  <a:pt x="27302" y="197"/>
                  <a:pt x="27194" y="245"/>
                </a:cubicBezTo>
                <a:cubicBezTo>
                  <a:pt x="26742" y="256"/>
                  <a:pt x="26301" y="256"/>
                  <a:pt x="25849" y="280"/>
                </a:cubicBezTo>
                <a:cubicBezTo>
                  <a:pt x="25832" y="283"/>
                  <a:pt x="25815" y="284"/>
                  <a:pt x="25798" y="284"/>
                </a:cubicBezTo>
                <a:cubicBezTo>
                  <a:pt x="25688" y="284"/>
                  <a:pt x="25574" y="243"/>
                  <a:pt x="25462" y="243"/>
                </a:cubicBezTo>
                <a:cubicBezTo>
                  <a:pt x="25408" y="243"/>
                  <a:pt x="25354" y="252"/>
                  <a:pt x="25301" y="280"/>
                </a:cubicBezTo>
                <a:cubicBezTo>
                  <a:pt x="25230" y="259"/>
                  <a:pt x="25154" y="242"/>
                  <a:pt x="25079" y="242"/>
                </a:cubicBezTo>
                <a:cubicBezTo>
                  <a:pt x="25029" y="242"/>
                  <a:pt x="24980" y="249"/>
                  <a:pt x="24932" y="268"/>
                </a:cubicBezTo>
                <a:cubicBezTo>
                  <a:pt x="24859" y="240"/>
                  <a:pt x="24789" y="228"/>
                  <a:pt x="24717" y="228"/>
                </a:cubicBezTo>
                <a:cubicBezTo>
                  <a:pt x="24637" y="228"/>
                  <a:pt x="24556" y="243"/>
                  <a:pt x="24468" y="268"/>
                </a:cubicBezTo>
                <a:cubicBezTo>
                  <a:pt x="24170" y="268"/>
                  <a:pt x="23873" y="268"/>
                  <a:pt x="23575" y="304"/>
                </a:cubicBezTo>
                <a:cubicBezTo>
                  <a:pt x="23515" y="308"/>
                  <a:pt x="23457" y="309"/>
                  <a:pt x="23400" y="309"/>
                </a:cubicBezTo>
                <a:cubicBezTo>
                  <a:pt x="23285" y="309"/>
                  <a:pt x="23174" y="304"/>
                  <a:pt x="23063" y="304"/>
                </a:cubicBezTo>
                <a:cubicBezTo>
                  <a:pt x="22773" y="304"/>
                  <a:pt x="22471" y="259"/>
                  <a:pt x="22170" y="259"/>
                </a:cubicBezTo>
                <a:cubicBezTo>
                  <a:pt x="22062" y="259"/>
                  <a:pt x="21955" y="265"/>
                  <a:pt x="21849" y="280"/>
                </a:cubicBezTo>
                <a:cubicBezTo>
                  <a:pt x="21563" y="268"/>
                  <a:pt x="21265" y="268"/>
                  <a:pt x="20979" y="256"/>
                </a:cubicBezTo>
                <a:cubicBezTo>
                  <a:pt x="20889" y="255"/>
                  <a:pt x="20799" y="255"/>
                  <a:pt x="20709" y="255"/>
                </a:cubicBezTo>
                <a:cubicBezTo>
                  <a:pt x="20128" y="255"/>
                  <a:pt x="19547" y="275"/>
                  <a:pt x="18972" y="275"/>
                </a:cubicBezTo>
                <a:cubicBezTo>
                  <a:pt x="18695" y="275"/>
                  <a:pt x="18419" y="270"/>
                  <a:pt x="18146" y="256"/>
                </a:cubicBezTo>
                <a:cubicBezTo>
                  <a:pt x="18120" y="250"/>
                  <a:pt x="18090" y="240"/>
                  <a:pt x="18061" y="240"/>
                </a:cubicBezTo>
                <a:cubicBezTo>
                  <a:pt x="18037" y="240"/>
                  <a:pt x="18012" y="247"/>
                  <a:pt x="17991" y="268"/>
                </a:cubicBezTo>
                <a:cubicBezTo>
                  <a:pt x="17947" y="287"/>
                  <a:pt x="17901" y="293"/>
                  <a:pt x="17855" y="293"/>
                </a:cubicBezTo>
                <a:cubicBezTo>
                  <a:pt x="17776" y="293"/>
                  <a:pt x="17695" y="275"/>
                  <a:pt x="17617" y="275"/>
                </a:cubicBezTo>
                <a:cubicBezTo>
                  <a:pt x="17594" y="275"/>
                  <a:pt x="17572" y="277"/>
                  <a:pt x="17550" y="280"/>
                </a:cubicBezTo>
                <a:cubicBezTo>
                  <a:pt x="17408" y="280"/>
                  <a:pt x="17275" y="264"/>
                  <a:pt x="17139" y="264"/>
                </a:cubicBezTo>
                <a:cubicBezTo>
                  <a:pt x="17071" y="264"/>
                  <a:pt x="17003" y="268"/>
                  <a:pt x="16931" y="280"/>
                </a:cubicBezTo>
                <a:lnTo>
                  <a:pt x="15562" y="280"/>
                </a:lnTo>
                <a:cubicBezTo>
                  <a:pt x="15529" y="266"/>
                  <a:pt x="15493" y="261"/>
                  <a:pt x="15454" y="261"/>
                </a:cubicBezTo>
                <a:cubicBezTo>
                  <a:pt x="15395" y="261"/>
                  <a:pt x="15329" y="273"/>
                  <a:pt x="15264" y="280"/>
                </a:cubicBezTo>
                <a:cubicBezTo>
                  <a:pt x="15241" y="280"/>
                  <a:pt x="15205" y="280"/>
                  <a:pt x="15181" y="268"/>
                </a:cubicBezTo>
                <a:cubicBezTo>
                  <a:pt x="14926" y="254"/>
                  <a:pt x="14666" y="236"/>
                  <a:pt x="14410" y="236"/>
                </a:cubicBezTo>
                <a:cubicBezTo>
                  <a:pt x="14236" y="236"/>
                  <a:pt x="14064" y="244"/>
                  <a:pt x="13895" y="268"/>
                </a:cubicBezTo>
                <a:cubicBezTo>
                  <a:pt x="13879" y="252"/>
                  <a:pt x="13845" y="229"/>
                  <a:pt x="13810" y="229"/>
                </a:cubicBezTo>
                <a:cubicBezTo>
                  <a:pt x="13794" y="229"/>
                  <a:pt x="13779" y="234"/>
                  <a:pt x="13764" y="245"/>
                </a:cubicBezTo>
                <a:cubicBezTo>
                  <a:pt x="13699" y="292"/>
                  <a:pt x="13633" y="307"/>
                  <a:pt x="13566" y="307"/>
                </a:cubicBezTo>
                <a:cubicBezTo>
                  <a:pt x="13499" y="307"/>
                  <a:pt x="13431" y="292"/>
                  <a:pt x="13359" y="280"/>
                </a:cubicBezTo>
                <a:lnTo>
                  <a:pt x="13228" y="280"/>
                </a:lnTo>
                <a:cubicBezTo>
                  <a:pt x="13068" y="233"/>
                  <a:pt x="12901" y="209"/>
                  <a:pt x="12733" y="209"/>
                </a:cubicBezTo>
                <a:cubicBezTo>
                  <a:pt x="12565" y="209"/>
                  <a:pt x="12395" y="233"/>
                  <a:pt x="12228" y="280"/>
                </a:cubicBezTo>
                <a:cubicBezTo>
                  <a:pt x="12135" y="216"/>
                  <a:pt x="12039" y="186"/>
                  <a:pt x="11942" y="186"/>
                </a:cubicBezTo>
                <a:cubicBezTo>
                  <a:pt x="11840" y="186"/>
                  <a:pt x="11737" y="219"/>
                  <a:pt x="11633" y="280"/>
                </a:cubicBezTo>
                <a:cubicBezTo>
                  <a:pt x="11621" y="304"/>
                  <a:pt x="11609" y="304"/>
                  <a:pt x="11573" y="304"/>
                </a:cubicBezTo>
                <a:cubicBezTo>
                  <a:pt x="11335" y="268"/>
                  <a:pt x="11085" y="316"/>
                  <a:pt x="10847" y="221"/>
                </a:cubicBezTo>
                <a:cubicBezTo>
                  <a:pt x="10841" y="219"/>
                  <a:pt x="10835" y="219"/>
                  <a:pt x="10829" y="219"/>
                </a:cubicBezTo>
                <a:cubicBezTo>
                  <a:pt x="10783" y="219"/>
                  <a:pt x="10761" y="262"/>
                  <a:pt x="10740" y="304"/>
                </a:cubicBezTo>
                <a:cubicBezTo>
                  <a:pt x="10716" y="376"/>
                  <a:pt x="10657" y="423"/>
                  <a:pt x="10597" y="435"/>
                </a:cubicBezTo>
                <a:cubicBezTo>
                  <a:pt x="10502" y="423"/>
                  <a:pt x="10419" y="447"/>
                  <a:pt x="10359" y="376"/>
                </a:cubicBezTo>
                <a:cubicBezTo>
                  <a:pt x="10272" y="267"/>
                  <a:pt x="10181" y="225"/>
                  <a:pt x="10089" y="225"/>
                </a:cubicBezTo>
                <a:cubicBezTo>
                  <a:pt x="9980" y="225"/>
                  <a:pt x="9871" y="284"/>
                  <a:pt x="9768" y="360"/>
                </a:cubicBezTo>
                <a:lnTo>
                  <a:pt x="9768" y="360"/>
                </a:lnTo>
                <a:cubicBezTo>
                  <a:pt x="9729" y="340"/>
                  <a:pt x="9683" y="314"/>
                  <a:pt x="9656" y="314"/>
                </a:cubicBezTo>
                <a:cubicBezTo>
                  <a:pt x="9652" y="314"/>
                  <a:pt x="9648" y="314"/>
                  <a:pt x="9645" y="316"/>
                </a:cubicBezTo>
                <a:cubicBezTo>
                  <a:pt x="9359" y="399"/>
                  <a:pt x="9073" y="340"/>
                  <a:pt x="8799" y="387"/>
                </a:cubicBezTo>
                <a:cubicBezTo>
                  <a:pt x="8775" y="387"/>
                  <a:pt x="8764" y="376"/>
                  <a:pt x="8740" y="376"/>
                </a:cubicBezTo>
                <a:cubicBezTo>
                  <a:pt x="8519" y="334"/>
                  <a:pt x="8303" y="301"/>
                  <a:pt x="8088" y="301"/>
                </a:cubicBezTo>
                <a:cubicBezTo>
                  <a:pt x="7932" y="301"/>
                  <a:pt x="7776" y="318"/>
                  <a:pt x="7621" y="364"/>
                </a:cubicBezTo>
                <a:cubicBezTo>
                  <a:pt x="7562" y="378"/>
                  <a:pt x="7503" y="407"/>
                  <a:pt x="7444" y="407"/>
                </a:cubicBezTo>
                <a:cubicBezTo>
                  <a:pt x="7408" y="407"/>
                  <a:pt x="7371" y="396"/>
                  <a:pt x="7335" y="364"/>
                </a:cubicBezTo>
                <a:cubicBezTo>
                  <a:pt x="7281" y="314"/>
                  <a:pt x="7223" y="296"/>
                  <a:pt x="7164" y="296"/>
                </a:cubicBezTo>
                <a:cubicBezTo>
                  <a:pt x="7080" y="296"/>
                  <a:pt x="6995" y="334"/>
                  <a:pt x="6918" y="376"/>
                </a:cubicBezTo>
                <a:cubicBezTo>
                  <a:pt x="6908" y="297"/>
                  <a:pt x="6874" y="235"/>
                  <a:pt x="6823" y="235"/>
                </a:cubicBezTo>
                <a:cubicBezTo>
                  <a:pt x="6812" y="235"/>
                  <a:pt x="6800" y="238"/>
                  <a:pt x="6787" y="245"/>
                </a:cubicBezTo>
                <a:cubicBezTo>
                  <a:pt x="6736" y="264"/>
                  <a:pt x="6687" y="271"/>
                  <a:pt x="6639" y="271"/>
                </a:cubicBezTo>
                <a:cubicBezTo>
                  <a:pt x="6544" y="271"/>
                  <a:pt x="6454" y="245"/>
                  <a:pt x="6359" y="245"/>
                </a:cubicBezTo>
                <a:cubicBezTo>
                  <a:pt x="6330" y="245"/>
                  <a:pt x="6300" y="243"/>
                  <a:pt x="6268" y="243"/>
                </a:cubicBezTo>
                <a:cubicBezTo>
                  <a:pt x="6166" y="243"/>
                  <a:pt x="6053" y="257"/>
                  <a:pt x="5989" y="376"/>
                </a:cubicBezTo>
                <a:cubicBezTo>
                  <a:pt x="5942" y="447"/>
                  <a:pt x="5858" y="459"/>
                  <a:pt x="5787" y="459"/>
                </a:cubicBezTo>
                <a:cubicBezTo>
                  <a:pt x="5741" y="404"/>
                  <a:pt x="5731" y="293"/>
                  <a:pt x="5653" y="293"/>
                </a:cubicBezTo>
                <a:cubicBezTo>
                  <a:pt x="5629" y="293"/>
                  <a:pt x="5599" y="303"/>
                  <a:pt x="5561" y="328"/>
                </a:cubicBezTo>
                <a:cubicBezTo>
                  <a:pt x="5425" y="320"/>
                  <a:pt x="5294" y="274"/>
                  <a:pt x="5157" y="274"/>
                </a:cubicBezTo>
                <a:cubicBezTo>
                  <a:pt x="5091" y="274"/>
                  <a:pt x="5024" y="285"/>
                  <a:pt x="4954" y="316"/>
                </a:cubicBezTo>
                <a:cubicBezTo>
                  <a:pt x="4930" y="340"/>
                  <a:pt x="4906" y="376"/>
                  <a:pt x="4882" y="387"/>
                </a:cubicBezTo>
                <a:cubicBezTo>
                  <a:pt x="4860" y="385"/>
                  <a:pt x="4839" y="384"/>
                  <a:pt x="4818" y="384"/>
                </a:cubicBezTo>
                <a:cubicBezTo>
                  <a:pt x="4711" y="384"/>
                  <a:pt x="4612" y="409"/>
                  <a:pt x="4513" y="459"/>
                </a:cubicBezTo>
                <a:cubicBezTo>
                  <a:pt x="4489" y="316"/>
                  <a:pt x="4370" y="328"/>
                  <a:pt x="4287" y="316"/>
                </a:cubicBezTo>
                <a:cubicBezTo>
                  <a:pt x="4174" y="256"/>
                  <a:pt x="4058" y="230"/>
                  <a:pt x="3942" y="230"/>
                </a:cubicBezTo>
                <a:cubicBezTo>
                  <a:pt x="3825" y="230"/>
                  <a:pt x="3709" y="256"/>
                  <a:pt x="3596" y="304"/>
                </a:cubicBezTo>
                <a:lnTo>
                  <a:pt x="3537" y="304"/>
                </a:lnTo>
                <a:cubicBezTo>
                  <a:pt x="3525" y="280"/>
                  <a:pt x="3510" y="268"/>
                  <a:pt x="3494" y="268"/>
                </a:cubicBezTo>
                <a:cubicBezTo>
                  <a:pt x="3477" y="268"/>
                  <a:pt x="3459" y="280"/>
                  <a:pt x="3441" y="304"/>
                </a:cubicBezTo>
                <a:cubicBezTo>
                  <a:pt x="3273" y="304"/>
                  <a:pt x="3111" y="340"/>
                  <a:pt x="2947" y="340"/>
                </a:cubicBezTo>
                <a:cubicBezTo>
                  <a:pt x="2878" y="340"/>
                  <a:pt x="2809" y="334"/>
                  <a:pt x="2739" y="316"/>
                </a:cubicBezTo>
                <a:cubicBezTo>
                  <a:pt x="2716" y="308"/>
                  <a:pt x="2693" y="305"/>
                  <a:pt x="2669" y="305"/>
                </a:cubicBezTo>
                <a:cubicBezTo>
                  <a:pt x="2584" y="305"/>
                  <a:pt x="2503" y="356"/>
                  <a:pt x="2465" y="459"/>
                </a:cubicBezTo>
                <a:cubicBezTo>
                  <a:pt x="2432" y="514"/>
                  <a:pt x="2397" y="531"/>
                  <a:pt x="2359" y="531"/>
                </a:cubicBezTo>
                <a:cubicBezTo>
                  <a:pt x="2314" y="531"/>
                  <a:pt x="2267" y="507"/>
                  <a:pt x="2215" y="495"/>
                </a:cubicBezTo>
                <a:cubicBezTo>
                  <a:pt x="2041" y="440"/>
                  <a:pt x="1877" y="386"/>
                  <a:pt x="1696" y="386"/>
                </a:cubicBezTo>
                <a:cubicBezTo>
                  <a:pt x="1679" y="386"/>
                  <a:pt x="1661" y="386"/>
                  <a:pt x="1644" y="387"/>
                </a:cubicBezTo>
                <a:cubicBezTo>
                  <a:pt x="1632" y="386"/>
                  <a:pt x="1621" y="386"/>
                  <a:pt x="1610" y="386"/>
                </a:cubicBezTo>
                <a:cubicBezTo>
                  <a:pt x="1514" y="386"/>
                  <a:pt x="1421" y="429"/>
                  <a:pt x="1346" y="483"/>
                </a:cubicBezTo>
                <a:cubicBezTo>
                  <a:pt x="1190" y="469"/>
                  <a:pt x="1038" y="450"/>
                  <a:pt x="888" y="450"/>
                </a:cubicBezTo>
                <a:cubicBezTo>
                  <a:pt x="786" y="450"/>
                  <a:pt x="685" y="459"/>
                  <a:pt x="584" y="483"/>
                </a:cubicBezTo>
                <a:cubicBezTo>
                  <a:pt x="562" y="476"/>
                  <a:pt x="545" y="473"/>
                  <a:pt x="530" y="473"/>
                </a:cubicBezTo>
                <a:cubicBezTo>
                  <a:pt x="441" y="473"/>
                  <a:pt x="470" y="585"/>
                  <a:pt x="429" y="626"/>
                </a:cubicBezTo>
                <a:cubicBezTo>
                  <a:pt x="286" y="792"/>
                  <a:pt x="286" y="995"/>
                  <a:pt x="239" y="1209"/>
                </a:cubicBezTo>
                <a:cubicBezTo>
                  <a:pt x="227" y="1292"/>
                  <a:pt x="298" y="1292"/>
                  <a:pt x="358" y="1316"/>
                </a:cubicBezTo>
                <a:lnTo>
                  <a:pt x="358" y="1769"/>
                </a:lnTo>
                <a:cubicBezTo>
                  <a:pt x="263" y="1852"/>
                  <a:pt x="286" y="1971"/>
                  <a:pt x="191" y="2054"/>
                </a:cubicBezTo>
                <a:cubicBezTo>
                  <a:pt x="1" y="2269"/>
                  <a:pt x="24" y="2507"/>
                  <a:pt x="120" y="2757"/>
                </a:cubicBezTo>
                <a:cubicBezTo>
                  <a:pt x="132" y="2757"/>
                  <a:pt x="132" y="2745"/>
                  <a:pt x="143" y="2745"/>
                </a:cubicBezTo>
                <a:lnTo>
                  <a:pt x="143" y="2757"/>
                </a:lnTo>
                <a:lnTo>
                  <a:pt x="120" y="2757"/>
                </a:lnTo>
                <a:cubicBezTo>
                  <a:pt x="120" y="2781"/>
                  <a:pt x="132" y="2804"/>
                  <a:pt x="132" y="2828"/>
                </a:cubicBezTo>
                <a:cubicBezTo>
                  <a:pt x="155" y="2935"/>
                  <a:pt x="108" y="3054"/>
                  <a:pt x="191" y="3162"/>
                </a:cubicBezTo>
                <a:cubicBezTo>
                  <a:pt x="239" y="3245"/>
                  <a:pt x="143" y="3376"/>
                  <a:pt x="263" y="3435"/>
                </a:cubicBezTo>
                <a:cubicBezTo>
                  <a:pt x="310" y="3852"/>
                  <a:pt x="405" y="4257"/>
                  <a:pt x="584" y="4650"/>
                </a:cubicBezTo>
                <a:cubicBezTo>
                  <a:pt x="608" y="4852"/>
                  <a:pt x="608" y="5043"/>
                  <a:pt x="584" y="5257"/>
                </a:cubicBezTo>
                <a:cubicBezTo>
                  <a:pt x="524" y="5329"/>
                  <a:pt x="489" y="5424"/>
                  <a:pt x="560" y="5495"/>
                </a:cubicBezTo>
                <a:cubicBezTo>
                  <a:pt x="501" y="5757"/>
                  <a:pt x="501" y="6031"/>
                  <a:pt x="715" y="6257"/>
                </a:cubicBezTo>
                <a:cubicBezTo>
                  <a:pt x="715" y="6293"/>
                  <a:pt x="739" y="6329"/>
                  <a:pt x="786" y="6341"/>
                </a:cubicBezTo>
                <a:cubicBezTo>
                  <a:pt x="899" y="6542"/>
                  <a:pt x="1055" y="6574"/>
                  <a:pt x="1225" y="6574"/>
                </a:cubicBezTo>
                <a:cubicBezTo>
                  <a:pt x="1307" y="6574"/>
                  <a:pt x="1392" y="6567"/>
                  <a:pt x="1477" y="6567"/>
                </a:cubicBezTo>
                <a:cubicBezTo>
                  <a:pt x="1509" y="6594"/>
                  <a:pt x="1547" y="6601"/>
                  <a:pt x="1586" y="6601"/>
                </a:cubicBezTo>
                <a:cubicBezTo>
                  <a:pt x="1633" y="6601"/>
                  <a:pt x="1682" y="6591"/>
                  <a:pt x="1727" y="6591"/>
                </a:cubicBezTo>
                <a:cubicBezTo>
                  <a:pt x="2608" y="6567"/>
                  <a:pt x="3477" y="6531"/>
                  <a:pt x="4346" y="6412"/>
                </a:cubicBezTo>
                <a:cubicBezTo>
                  <a:pt x="4346" y="6406"/>
                  <a:pt x="4349" y="6403"/>
                  <a:pt x="4352" y="6400"/>
                </a:cubicBezTo>
                <a:lnTo>
                  <a:pt x="4352" y="6400"/>
                </a:lnTo>
                <a:lnTo>
                  <a:pt x="4346" y="6412"/>
                </a:lnTo>
                <a:cubicBezTo>
                  <a:pt x="4424" y="6466"/>
                  <a:pt x="4501" y="6477"/>
                  <a:pt x="4580" y="6477"/>
                </a:cubicBezTo>
                <a:cubicBezTo>
                  <a:pt x="4643" y="6477"/>
                  <a:pt x="4707" y="6470"/>
                  <a:pt x="4773" y="6470"/>
                </a:cubicBezTo>
                <a:cubicBezTo>
                  <a:pt x="4789" y="6470"/>
                  <a:pt x="4806" y="6470"/>
                  <a:pt x="4823" y="6472"/>
                </a:cubicBezTo>
                <a:cubicBezTo>
                  <a:pt x="5668" y="6495"/>
                  <a:pt x="6513" y="6495"/>
                  <a:pt x="7371" y="6507"/>
                </a:cubicBezTo>
                <a:cubicBezTo>
                  <a:pt x="7392" y="6508"/>
                  <a:pt x="7414" y="6509"/>
                  <a:pt x="7436" y="6509"/>
                </a:cubicBezTo>
                <a:cubicBezTo>
                  <a:pt x="7619" y="6509"/>
                  <a:pt x="7807" y="6479"/>
                  <a:pt x="7997" y="6479"/>
                </a:cubicBezTo>
                <a:cubicBezTo>
                  <a:pt x="8070" y="6479"/>
                  <a:pt x="8143" y="6483"/>
                  <a:pt x="8216" y="6495"/>
                </a:cubicBezTo>
                <a:cubicBezTo>
                  <a:pt x="8621" y="6567"/>
                  <a:pt x="9014" y="6567"/>
                  <a:pt x="9418" y="6579"/>
                </a:cubicBezTo>
                <a:cubicBezTo>
                  <a:pt x="9492" y="6607"/>
                  <a:pt x="9562" y="6619"/>
                  <a:pt x="9634" y="6619"/>
                </a:cubicBezTo>
                <a:cubicBezTo>
                  <a:pt x="9714" y="6619"/>
                  <a:pt x="9795" y="6604"/>
                  <a:pt x="9883" y="6579"/>
                </a:cubicBezTo>
                <a:cubicBezTo>
                  <a:pt x="9904" y="6572"/>
                  <a:pt x="9926" y="6569"/>
                  <a:pt x="9949" y="6569"/>
                </a:cubicBezTo>
                <a:cubicBezTo>
                  <a:pt x="10048" y="6569"/>
                  <a:pt x="10155" y="6622"/>
                  <a:pt x="10264" y="6622"/>
                </a:cubicBezTo>
                <a:cubicBezTo>
                  <a:pt x="10307" y="6622"/>
                  <a:pt x="10351" y="6614"/>
                  <a:pt x="10395" y="6591"/>
                </a:cubicBezTo>
                <a:cubicBezTo>
                  <a:pt x="10407" y="6591"/>
                  <a:pt x="10407" y="6579"/>
                  <a:pt x="10419" y="6567"/>
                </a:cubicBezTo>
                <a:cubicBezTo>
                  <a:pt x="10505" y="6582"/>
                  <a:pt x="10592" y="6587"/>
                  <a:pt x="10679" y="6587"/>
                </a:cubicBezTo>
                <a:cubicBezTo>
                  <a:pt x="10883" y="6587"/>
                  <a:pt x="11089" y="6559"/>
                  <a:pt x="11293" y="6559"/>
                </a:cubicBezTo>
                <a:cubicBezTo>
                  <a:pt x="11351" y="6559"/>
                  <a:pt x="11409" y="6561"/>
                  <a:pt x="11466" y="6567"/>
                </a:cubicBezTo>
                <a:lnTo>
                  <a:pt x="12216" y="6567"/>
                </a:lnTo>
                <a:cubicBezTo>
                  <a:pt x="12270" y="6602"/>
                  <a:pt x="12324" y="6620"/>
                  <a:pt x="12379" y="6620"/>
                </a:cubicBezTo>
                <a:cubicBezTo>
                  <a:pt x="12434" y="6620"/>
                  <a:pt x="12490" y="6602"/>
                  <a:pt x="12550" y="6567"/>
                </a:cubicBezTo>
                <a:lnTo>
                  <a:pt x="12609" y="6567"/>
                </a:lnTo>
                <a:cubicBezTo>
                  <a:pt x="12693" y="6632"/>
                  <a:pt x="12782" y="6650"/>
                  <a:pt x="12873" y="6650"/>
                </a:cubicBezTo>
                <a:cubicBezTo>
                  <a:pt x="12963" y="6650"/>
                  <a:pt x="13056" y="6632"/>
                  <a:pt x="13145" y="6626"/>
                </a:cubicBezTo>
                <a:cubicBezTo>
                  <a:pt x="13169" y="6626"/>
                  <a:pt x="13193" y="6638"/>
                  <a:pt x="13217" y="6638"/>
                </a:cubicBezTo>
                <a:cubicBezTo>
                  <a:pt x="13356" y="6610"/>
                  <a:pt x="13495" y="6599"/>
                  <a:pt x="13635" y="6599"/>
                </a:cubicBezTo>
                <a:cubicBezTo>
                  <a:pt x="13734" y="6599"/>
                  <a:pt x="13832" y="6605"/>
                  <a:pt x="13931" y="6614"/>
                </a:cubicBezTo>
                <a:cubicBezTo>
                  <a:pt x="13980" y="6619"/>
                  <a:pt x="14035" y="6623"/>
                  <a:pt x="14091" y="6623"/>
                </a:cubicBezTo>
                <a:cubicBezTo>
                  <a:pt x="14183" y="6623"/>
                  <a:pt x="14278" y="6611"/>
                  <a:pt x="14360" y="6567"/>
                </a:cubicBezTo>
                <a:lnTo>
                  <a:pt x="14395" y="6567"/>
                </a:lnTo>
                <a:lnTo>
                  <a:pt x="14419" y="6555"/>
                </a:lnTo>
                <a:cubicBezTo>
                  <a:pt x="14629" y="6599"/>
                  <a:pt x="14842" y="6618"/>
                  <a:pt x="15054" y="6618"/>
                </a:cubicBezTo>
                <a:cubicBezTo>
                  <a:pt x="15298" y="6618"/>
                  <a:pt x="15541" y="6593"/>
                  <a:pt x="15776" y="6555"/>
                </a:cubicBezTo>
                <a:cubicBezTo>
                  <a:pt x="15924" y="6576"/>
                  <a:pt x="16071" y="6601"/>
                  <a:pt x="16222" y="6601"/>
                </a:cubicBezTo>
                <a:cubicBezTo>
                  <a:pt x="16326" y="6601"/>
                  <a:pt x="16431" y="6589"/>
                  <a:pt x="16538" y="6555"/>
                </a:cubicBezTo>
                <a:cubicBezTo>
                  <a:pt x="16569" y="6586"/>
                  <a:pt x="16597" y="6604"/>
                  <a:pt x="16625" y="6604"/>
                </a:cubicBezTo>
                <a:cubicBezTo>
                  <a:pt x="16651" y="6604"/>
                  <a:pt x="16677" y="6589"/>
                  <a:pt x="16705" y="6555"/>
                </a:cubicBezTo>
                <a:lnTo>
                  <a:pt x="16765" y="6555"/>
                </a:lnTo>
                <a:cubicBezTo>
                  <a:pt x="16788" y="6567"/>
                  <a:pt x="16800" y="6567"/>
                  <a:pt x="16824" y="6567"/>
                </a:cubicBezTo>
                <a:cubicBezTo>
                  <a:pt x="16911" y="6580"/>
                  <a:pt x="17001" y="6597"/>
                  <a:pt x="17090" y="6597"/>
                </a:cubicBezTo>
                <a:cubicBezTo>
                  <a:pt x="17161" y="6597"/>
                  <a:pt x="17232" y="6586"/>
                  <a:pt x="17300" y="6555"/>
                </a:cubicBezTo>
                <a:cubicBezTo>
                  <a:pt x="17389" y="6565"/>
                  <a:pt x="17480" y="6571"/>
                  <a:pt x="17573" y="6571"/>
                </a:cubicBezTo>
                <a:cubicBezTo>
                  <a:pt x="17704" y="6571"/>
                  <a:pt x="17840" y="6559"/>
                  <a:pt x="17979" y="6531"/>
                </a:cubicBezTo>
                <a:cubicBezTo>
                  <a:pt x="18400" y="6531"/>
                  <a:pt x="18820" y="6552"/>
                  <a:pt x="19241" y="6552"/>
                </a:cubicBezTo>
                <a:cubicBezTo>
                  <a:pt x="19451" y="6552"/>
                  <a:pt x="19662" y="6547"/>
                  <a:pt x="19872" y="6531"/>
                </a:cubicBezTo>
                <a:cubicBezTo>
                  <a:pt x="20055" y="6578"/>
                  <a:pt x="20238" y="6594"/>
                  <a:pt x="20422" y="6594"/>
                </a:cubicBezTo>
                <a:cubicBezTo>
                  <a:pt x="20813" y="6594"/>
                  <a:pt x="21205" y="6521"/>
                  <a:pt x="21597" y="6521"/>
                </a:cubicBezTo>
                <a:cubicBezTo>
                  <a:pt x="21677" y="6521"/>
                  <a:pt x="21757" y="6524"/>
                  <a:pt x="21837" y="6531"/>
                </a:cubicBezTo>
                <a:cubicBezTo>
                  <a:pt x="21980" y="6607"/>
                  <a:pt x="22119" y="6625"/>
                  <a:pt x="22262" y="6625"/>
                </a:cubicBezTo>
                <a:cubicBezTo>
                  <a:pt x="22345" y="6625"/>
                  <a:pt x="22428" y="6619"/>
                  <a:pt x="22515" y="6614"/>
                </a:cubicBezTo>
                <a:cubicBezTo>
                  <a:pt x="22557" y="6603"/>
                  <a:pt x="22598" y="6598"/>
                  <a:pt x="22639" y="6598"/>
                </a:cubicBezTo>
                <a:cubicBezTo>
                  <a:pt x="22758" y="6598"/>
                  <a:pt x="22873" y="6636"/>
                  <a:pt x="22992" y="6636"/>
                </a:cubicBezTo>
                <a:cubicBezTo>
                  <a:pt x="23039" y="6636"/>
                  <a:pt x="23086" y="6631"/>
                  <a:pt x="23134" y="6614"/>
                </a:cubicBezTo>
                <a:cubicBezTo>
                  <a:pt x="23452" y="6614"/>
                  <a:pt x="23769" y="6620"/>
                  <a:pt x="24087" y="6620"/>
                </a:cubicBezTo>
                <a:cubicBezTo>
                  <a:pt x="24246" y="6620"/>
                  <a:pt x="24404" y="6618"/>
                  <a:pt x="24563" y="6614"/>
                </a:cubicBezTo>
                <a:cubicBezTo>
                  <a:pt x="24581" y="6613"/>
                  <a:pt x="24598" y="6612"/>
                  <a:pt x="24615" y="6612"/>
                </a:cubicBezTo>
                <a:cubicBezTo>
                  <a:pt x="24761" y="6612"/>
                  <a:pt x="24900" y="6668"/>
                  <a:pt x="25041" y="6668"/>
                </a:cubicBezTo>
                <a:cubicBezTo>
                  <a:pt x="25111" y="6668"/>
                  <a:pt x="25181" y="6654"/>
                  <a:pt x="25254" y="6614"/>
                </a:cubicBezTo>
                <a:cubicBezTo>
                  <a:pt x="25674" y="6678"/>
                  <a:pt x="26090" y="6688"/>
                  <a:pt x="26510" y="6688"/>
                </a:cubicBezTo>
                <a:cubicBezTo>
                  <a:pt x="26721" y="6688"/>
                  <a:pt x="26933" y="6686"/>
                  <a:pt x="27147" y="6686"/>
                </a:cubicBezTo>
                <a:cubicBezTo>
                  <a:pt x="27282" y="6702"/>
                  <a:pt x="27415" y="6710"/>
                  <a:pt x="27547" y="6710"/>
                </a:cubicBezTo>
                <a:cubicBezTo>
                  <a:pt x="27800" y="6710"/>
                  <a:pt x="28047" y="6681"/>
                  <a:pt x="28290" y="6626"/>
                </a:cubicBezTo>
                <a:cubicBezTo>
                  <a:pt x="28381" y="6663"/>
                  <a:pt x="28472" y="6678"/>
                  <a:pt x="28563" y="6678"/>
                </a:cubicBezTo>
                <a:cubicBezTo>
                  <a:pt x="28591" y="6678"/>
                  <a:pt x="28619" y="6677"/>
                  <a:pt x="28647" y="6674"/>
                </a:cubicBezTo>
                <a:cubicBezTo>
                  <a:pt x="28856" y="6661"/>
                  <a:pt x="29065" y="6651"/>
                  <a:pt x="29272" y="6651"/>
                </a:cubicBezTo>
                <a:cubicBezTo>
                  <a:pt x="29442" y="6651"/>
                  <a:pt x="29611" y="6658"/>
                  <a:pt x="29778" y="6674"/>
                </a:cubicBezTo>
                <a:cubicBezTo>
                  <a:pt x="29802" y="6686"/>
                  <a:pt x="29829" y="6692"/>
                  <a:pt x="29855" y="6692"/>
                </a:cubicBezTo>
                <a:cubicBezTo>
                  <a:pt x="29882" y="6692"/>
                  <a:pt x="29909" y="6686"/>
                  <a:pt x="29933" y="6674"/>
                </a:cubicBezTo>
                <a:cubicBezTo>
                  <a:pt x="30040" y="6674"/>
                  <a:pt x="30135" y="6686"/>
                  <a:pt x="30231" y="6686"/>
                </a:cubicBezTo>
                <a:cubicBezTo>
                  <a:pt x="30391" y="6728"/>
                  <a:pt x="30555" y="6733"/>
                  <a:pt x="30719" y="6733"/>
                </a:cubicBezTo>
                <a:cubicBezTo>
                  <a:pt x="30784" y="6733"/>
                  <a:pt x="30850" y="6733"/>
                  <a:pt x="30915" y="6733"/>
                </a:cubicBezTo>
                <a:cubicBezTo>
                  <a:pt x="31013" y="6733"/>
                  <a:pt x="31110" y="6735"/>
                  <a:pt x="31207" y="6745"/>
                </a:cubicBezTo>
                <a:cubicBezTo>
                  <a:pt x="31512" y="6745"/>
                  <a:pt x="31816" y="6706"/>
                  <a:pt x="32121" y="6706"/>
                </a:cubicBezTo>
                <a:cubicBezTo>
                  <a:pt x="32293" y="6706"/>
                  <a:pt x="32464" y="6719"/>
                  <a:pt x="32636" y="6757"/>
                </a:cubicBezTo>
                <a:cubicBezTo>
                  <a:pt x="32659" y="6745"/>
                  <a:pt x="32659" y="6733"/>
                  <a:pt x="32671" y="6733"/>
                </a:cubicBezTo>
                <a:cubicBezTo>
                  <a:pt x="32671" y="6733"/>
                  <a:pt x="32671" y="6745"/>
                  <a:pt x="32683" y="6745"/>
                </a:cubicBezTo>
                <a:cubicBezTo>
                  <a:pt x="32671" y="6757"/>
                  <a:pt x="32659" y="6757"/>
                  <a:pt x="32636" y="6769"/>
                </a:cubicBezTo>
                <a:cubicBezTo>
                  <a:pt x="32773" y="6823"/>
                  <a:pt x="32912" y="6844"/>
                  <a:pt x="33052" y="6844"/>
                </a:cubicBezTo>
                <a:cubicBezTo>
                  <a:pt x="33192" y="6844"/>
                  <a:pt x="33332" y="6823"/>
                  <a:pt x="33469" y="6793"/>
                </a:cubicBezTo>
                <a:cubicBezTo>
                  <a:pt x="33530" y="6830"/>
                  <a:pt x="33589" y="6843"/>
                  <a:pt x="33648" y="6843"/>
                </a:cubicBezTo>
                <a:cubicBezTo>
                  <a:pt x="33787" y="6843"/>
                  <a:pt x="33921" y="6769"/>
                  <a:pt x="34066" y="6769"/>
                </a:cubicBezTo>
                <a:cubicBezTo>
                  <a:pt x="34073" y="6769"/>
                  <a:pt x="34081" y="6769"/>
                  <a:pt x="34088" y="6769"/>
                </a:cubicBezTo>
                <a:cubicBezTo>
                  <a:pt x="34291" y="6829"/>
                  <a:pt x="34505" y="6829"/>
                  <a:pt x="34707" y="6853"/>
                </a:cubicBezTo>
                <a:cubicBezTo>
                  <a:pt x="34746" y="6855"/>
                  <a:pt x="34785" y="6856"/>
                  <a:pt x="34824" y="6856"/>
                </a:cubicBezTo>
                <a:cubicBezTo>
                  <a:pt x="35192" y="6856"/>
                  <a:pt x="35553" y="6768"/>
                  <a:pt x="35930" y="6768"/>
                </a:cubicBezTo>
                <a:cubicBezTo>
                  <a:pt x="35951" y="6768"/>
                  <a:pt x="35972" y="6769"/>
                  <a:pt x="35993" y="6769"/>
                </a:cubicBezTo>
                <a:cubicBezTo>
                  <a:pt x="36029" y="6769"/>
                  <a:pt x="36077" y="6793"/>
                  <a:pt x="36124" y="6793"/>
                </a:cubicBezTo>
                <a:cubicBezTo>
                  <a:pt x="36243" y="6864"/>
                  <a:pt x="36374" y="6853"/>
                  <a:pt x="36529" y="6864"/>
                </a:cubicBezTo>
                <a:cubicBezTo>
                  <a:pt x="36568" y="6866"/>
                  <a:pt x="36607" y="6867"/>
                  <a:pt x="36646" y="6867"/>
                </a:cubicBezTo>
                <a:cubicBezTo>
                  <a:pt x="37036" y="6867"/>
                  <a:pt x="37432" y="6783"/>
                  <a:pt x="37823" y="6783"/>
                </a:cubicBezTo>
                <a:cubicBezTo>
                  <a:pt x="37896" y="6783"/>
                  <a:pt x="37969" y="6786"/>
                  <a:pt x="38041" y="6793"/>
                </a:cubicBezTo>
                <a:lnTo>
                  <a:pt x="38077" y="6805"/>
                </a:lnTo>
                <a:lnTo>
                  <a:pt x="38101" y="6793"/>
                </a:lnTo>
                <a:cubicBezTo>
                  <a:pt x="38118" y="6797"/>
                  <a:pt x="38135" y="6798"/>
                  <a:pt x="38152" y="6798"/>
                </a:cubicBezTo>
                <a:cubicBezTo>
                  <a:pt x="38283" y="6798"/>
                  <a:pt x="38396" y="6695"/>
                  <a:pt x="38529" y="6695"/>
                </a:cubicBezTo>
                <a:cubicBezTo>
                  <a:pt x="38541" y="6695"/>
                  <a:pt x="38553" y="6696"/>
                  <a:pt x="38565" y="6698"/>
                </a:cubicBezTo>
                <a:cubicBezTo>
                  <a:pt x="38634" y="6744"/>
                  <a:pt x="38698" y="6770"/>
                  <a:pt x="38764" y="6770"/>
                </a:cubicBezTo>
                <a:cubicBezTo>
                  <a:pt x="38800" y="6770"/>
                  <a:pt x="38837" y="6762"/>
                  <a:pt x="38874" y="6745"/>
                </a:cubicBezTo>
                <a:cubicBezTo>
                  <a:pt x="38996" y="6705"/>
                  <a:pt x="39113" y="6691"/>
                  <a:pt x="39231" y="6691"/>
                </a:cubicBezTo>
                <a:cubicBezTo>
                  <a:pt x="39322" y="6691"/>
                  <a:pt x="39412" y="6699"/>
                  <a:pt x="39506" y="6710"/>
                </a:cubicBezTo>
                <a:cubicBezTo>
                  <a:pt x="39529" y="6716"/>
                  <a:pt x="39555" y="6718"/>
                  <a:pt x="39581" y="6718"/>
                </a:cubicBezTo>
                <a:cubicBezTo>
                  <a:pt x="39660" y="6718"/>
                  <a:pt x="39750" y="6698"/>
                  <a:pt x="39839" y="6698"/>
                </a:cubicBezTo>
                <a:cubicBezTo>
                  <a:pt x="39895" y="6708"/>
                  <a:pt x="39949" y="6712"/>
                  <a:pt x="40001" y="6712"/>
                </a:cubicBezTo>
                <a:cubicBezTo>
                  <a:pt x="40141" y="6712"/>
                  <a:pt x="40272" y="6681"/>
                  <a:pt x="40410" y="6638"/>
                </a:cubicBezTo>
                <a:cubicBezTo>
                  <a:pt x="40577" y="6591"/>
                  <a:pt x="40768" y="6591"/>
                  <a:pt x="40839" y="6400"/>
                </a:cubicBezTo>
                <a:cubicBezTo>
                  <a:pt x="41256" y="6055"/>
                  <a:pt x="41351" y="5614"/>
                  <a:pt x="41291" y="5102"/>
                </a:cubicBezTo>
                <a:cubicBezTo>
                  <a:pt x="41303" y="4995"/>
                  <a:pt x="41387" y="4900"/>
                  <a:pt x="41291" y="4793"/>
                </a:cubicBezTo>
                <a:lnTo>
                  <a:pt x="41291" y="4733"/>
                </a:lnTo>
                <a:cubicBezTo>
                  <a:pt x="41422" y="4614"/>
                  <a:pt x="41351" y="4436"/>
                  <a:pt x="41375" y="4281"/>
                </a:cubicBezTo>
                <a:cubicBezTo>
                  <a:pt x="41482" y="4174"/>
                  <a:pt x="41387" y="4019"/>
                  <a:pt x="41470" y="3900"/>
                </a:cubicBezTo>
                <a:cubicBezTo>
                  <a:pt x="41839" y="3805"/>
                  <a:pt x="41720" y="3352"/>
                  <a:pt x="42018" y="3185"/>
                </a:cubicBezTo>
                <a:cubicBezTo>
                  <a:pt x="41911" y="3078"/>
                  <a:pt x="41863" y="2995"/>
                  <a:pt x="41851" y="2947"/>
                </a:cubicBezTo>
                <a:cubicBezTo>
                  <a:pt x="41827" y="2876"/>
                  <a:pt x="41780" y="2828"/>
                  <a:pt x="41708" y="2804"/>
                </a:cubicBezTo>
                <a:cubicBezTo>
                  <a:pt x="41649" y="2662"/>
                  <a:pt x="41553" y="2542"/>
                  <a:pt x="41541" y="2400"/>
                </a:cubicBezTo>
                <a:cubicBezTo>
                  <a:pt x="41530" y="2102"/>
                  <a:pt x="41494" y="1816"/>
                  <a:pt x="41482" y="1519"/>
                </a:cubicBezTo>
                <a:cubicBezTo>
                  <a:pt x="41649" y="1257"/>
                  <a:pt x="41494" y="971"/>
                  <a:pt x="41470" y="697"/>
                </a:cubicBezTo>
                <a:cubicBezTo>
                  <a:pt x="41315" y="495"/>
                  <a:pt x="41149" y="280"/>
                  <a:pt x="40875" y="245"/>
                </a:cubicBezTo>
                <a:cubicBezTo>
                  <a:pt x="40815" y="197"/>
                  <a:pt x="40732" y="161"/>
                  <a:pt x="40649" y="161"/>
                </a:cubicBezTo>
                <a:cubicBezTo>
                  <a:pt x="40518" y="131"/>
                  <a:pt x="40397" y="84"/>
                  <a:pt x="40262" y="84"/>
                </a:cubicBezTo>
                <a:cubicBezTo>
                  <a:pt x="40237" y="84"/>
                  <a:pt x="40211" y="86"/>
                  <a:pt x="40184" y="90"/>
                </a:cubicBezTo>
                <a:cubicBezTo>
                  <a:pt x="40148" y="90"/>
                  <a:pt x="40137" y="78"/>
                  <a:pt x="40113" y="78"/>
                </a:cubicBezTo>
                <a:cubicBezTo>
                  <a:pt x="40090" y="27"/>
                  <a:pt x="40062" y="14"/>
                  <a:pt x="40033" y="14"/>
                </a:cubicBezTo>
                <a:cubicBezTo>
                  <a:pt x="40000" y="14"/>
                  <a:pt x="39965" y="30"/>
                  <a:pt x="39934" y="30"/>
                </a:cubicBezTo>
                <a:cubicBezTo>
                  <a:pt x="39779" y="30"/>
                  <a:pt x="39672" y="161"/>
                  <a:pt x="39517" y="161"/>
                </a:cubicBezTo>
                <a:cubicBezTo>
                  <a:pt x="39434" y="78"/>
                  <a:pt x="39336" y="60"/>
                  <a:pt x="39236" y="60"/>
                </a:cubicBezTo>
                <a:cubicBezTo>
                  <a:pt x="39161" y="60"/>
                  <a:pt x="39086" y="70"/>
                  <a:pt x="39015" y="70"/>
                </a:cubicBezTo>
                <a:cubicBezTo>
                  <a:pt x="38991" y="70"/>
                  <a:pt x="38968" y="69"/>
                  <a:pt x="38946" y="66"/>
                </a:cubicBezTo>
                <a:cubicBezTo>
                  <a:pt x="38761" y="36"/>
                  <a:pt x="38577" y="15"/>
                  <a:pt x="38394" y="15"/>
                </a:cubicBezTo>
                <a:cubicBezTo>
                  <a:pt x="38211" y="15"/>
                  <a:pt x="38029" y="36"/>
                  <a:pt x="37851" y="90"/>
                </a:cubicBezTo>
                <a:cubicBezTo>
                  <a:pt x="37789" y="76"/>
                  <a:pt x="37735" y="62"/>
                  <a:pt x="37680" y="62"/>
                </a:cubicBezTo>
                <a:cubicBezTo>
                  <a:pt x="37639" y="62"/>
                  <a:pt x="37598" y="70"/>
                  <a:pt x="37553" y="90"/>
                </a:cubicBezTo>
                <a:lnTo>
                  <a:pt x="37481" y="90"/>
                </a:lnTo>
                <a:cubicBezTo>
                  <a:pt x="37430" y="88"/>
                  <a:pt x="37378" y="87"/>
                  <a:pt x="37326" y="87"/>
                </a:cubicBezTo>
                <a:cubicBezTo>
                  <a:pt x="37246" y="87"/>
                  <a:pt x="37167" y="89"/>
                  <a:pt x="37088" y="89"/>
                </a:cubicBezTo>
                <a:cubicBezTo>
                  <a:pt x="36921" y="89"/>
                  <a:pt x="36755" y="82"/>
                  <a:pt x="36588" y="42"/>
                </a:cubicBezTo>
                <a:cubicBezTo>
                  <a:pt x="36490" y="15"/>
                  <a:pt x="36387" y="0"/>
                  <a:pt x="36286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6780B8-2DFE-463E-A9B3-75C8950069F2}"/>
              </a:ext>
            </a:extLst>
          </p:cNvPr>
          <p:cNvSpPr txBox="1"/>
          <p:nvPr/>
        </p:nvSpPr>
        <p:spPr>
          <a:xfrm>
            <a:off x="2759485" y="2158633"/>
            <a:ext cx="68016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นักเรียนประเมินความรู้ด้วยการนำวิธีการเตรียม ประกอบ จัด ตกแต่งอาหารสำรับไปช่วยงานทำบุญ งานประเพณี และงานเทศกาลของท้องถิ่นตนเอง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002C61C-F7F6-444C-98CB-3835EEF6B7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386" y="178854"/>
            <a:ext cx="943649" cy="87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476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271715" cy="1544155"/>
          </a:xfrm>
          <a:prstGeom prst="rect">
            <a:avLst/>
          </a:prstGeom>
          <a:solidFill>
            <a:schemeClr val="accent6">
              <a:lumMod val="20000"/>
              <a:lumOff val="80000"/>
              <a:alpha val="47843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 rot="5400000">
            <a:off x="-5363780" y="2771157"/>
            <a:ext cx="12271715" cy="1544155"/>
          </a:xfrm>
          <a:prstGeom prst="rect">
            <a:avLst/>
          </a:prstGeom>
          <a:solidFill>
            <a:schemeClr val="accent6">
              <a:lumMod val="20000"/>
              <a:lumOff val="80000"/>
              <a:alpha val="47843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565125" y="563022"/>
            <a:ext cx="5824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เมนูนี้มีชื่อว่าอะไร 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6" name="Picture 15">
            <a:extLst>
              <a:ext uri="{FF2B5EF4-FFF2-40B4-BE49-F238E27FC236}">
                <a16:creationId xmlns:a16="http://schemas.microsoft.com/office/drawing/2014/main" id="{BB2BF33B-6988-4498-B8C7-11234A75537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219386" y="507888"/>
            <a:ext cx="1032255" cy="156699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7001394" y="2933529"/>
            <a:ext cx="43324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5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แกงฮังเล</a:t>
            </a:r>
            <a:endParaRPr lang="en-US" sz="5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AFF5A37F-7522-4C65-B010-ED74BADF5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564" y="1599289"/>
            <a:ext cx="3927257" cy="3061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54D14167-8A7C-A645-97EA-38B72B2EED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386" y="178854"/>
            <a:ext cx="943649" cy="87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119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3">
            <a:extLst>
              <a:ext uri="{FF2B5EF4-FFF2-40B4-BE49-F238E27FC236}">
                <a16:creationId xmlns:a16="http://schemas.microsoft.com/office/drawing/2014/main" id="{4F23DC80-C154-46B9-B6B3-B62D769D7C04}"/>
              </a:ext>
            </a:extLst>
          </p:cNvPr>
          <p:cNvSpPr/>
          <p:nvPr/>
        </p:nvSpPr>
        <p:spPr>
          <a:xfrm>
            <a:off x="-147654" y="-87546"/>
            <a:ext cx="12426849" cy="532800"/>
          </a:xfrm>
          <a:prstGeom prst="rect">
            <a:avLst/>
          </a:prstGeom>
          <a:solidFill>
            <a:srgbClr val="5D8C3B"/>
          </a:solidFill>
          <a:ln/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A9CD0DB0-A1DF-4B12-BDFF-E4643ED481C6}"/>
              </a:ext>
            </a:extLst>
          </p:cNvPr>
          <p:cNvSpPr>
            <a:spLocks/>
          </p:cNvSpPr>
          <p:nvPr/>
        </p:nvSpPr>
        <p:spPr bwMode="auto">
          <a:xfrm>
            <a:off x="-72236" y="6451084"/>
            <a:ext cx="12351431" cy="388800"/>
          </a:xfrm>
          <a:prstGeom prst="rect">
            <a:avLst/>
          </a:prstGeom>
          <a:solidFill>
            <a:srgbClr val="5D8C3B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72248" tIns="72248" rIns="72248" bIns="72248" anchor="ctr"/>
          <a:lstStyle>
            <a:lvl1pPr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 charset="0"/>
              <a:sym typeface="Helvetica Light" charset="0"/>
            </a:endParaRP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6D35928E-D0F9-4048-B360-5D0374B48056}"/>
              </a:ext>
            </a:extLst>
          </p:cNvPr>
          <p:cNvSpPr txBox="1"/>
          <p:nvPr/>
        </p:nvSpPr>
        <p:spPr>
          <a:xfrm>
            <a:off x="843748" y="555860"/>
            <a:ext cx="9873325" cy="126188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นักเรียนวิเคราะห์ภาพแกงฮังเล แล้วร่วมกันแสดงความคิดเห็น </a:t>
            </a:r>
            <a:b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โดยตอบคำถาม ดังนี้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08B8A905-9816-489D-84BB-C83EE76534CD}"/>
              </a:ext>
            </a:extLst>
          </p:cNvPr>
          <p:cNvSpPr txBox="1"/>
          <p:nvPr/>
        </p:nvSpPr>
        <p:spPr>
          <a:xfrm>
            <a:off x="4420296" y="2181432"/>
            <a:ext cx="5241038" cy="98488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ส่วนผสมและเครื่องปรุงชนิดใดที่ทำให้แกงฮังเลมีสีสันตามภาพ</a:t>
            </a:r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979AC2-12D8-444B-A3B8-0677BCA8B2D7}"/>
              </a:ext>
            </a:extLst>
          </p:cNvPr>
          <p:cNvSpPr txBox="1"/>
          <p:nvPr/>
        </p:nvSpPr>
        <p:spPr>
          <a:xfrm>
            <a:off x="3718470" y="4113112"/>
            <a:ext cx="5886332" cy="954107"/>
          </a:xfrm>
          <a:prstGeom prst="rect">
            <a:avLst/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พริกแห้ง ข่า ตะไคร้ กระเทียม หอมแดง กะปิ เกลือป่น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ที่นำมาโขลกรวมกันจนกลายเป็นเครื่องแกง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2B31B8B-1099-4478-865E-632635BF96A5}"/>
              </a:ext>
            </a:extLst>
          </p:cNvPr>
          <p:cNvGrpSpPr/>
          <p:nvPr/>
        </p:nvGrpSpPr>
        <p:grpSpPr>
          <a:xfrm>
            <a:off x="843748" y="1817744"/>
            <a:ext cx="3028950" cy="2244725"/>
            <a:chOff x="843748" y="1680860"/>
            <a:chExt cx="3028950" cy="2244725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0" name="Rectangle 4">
              <a:extLst>
                <a:ext uri="{FF2B5EF4-FFF2-40B4-BE49-F238E27FC236}">
                  <a16:creationId xmlns:a16="http://schemas.microsoft.com/office/drawing/2014/main" id="{03FD93DD-F471-414F-895E-FF8D37D9FE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3748" y="1717373"/>
              <a:ext cx="3028950" cy="21717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pic>
          <p:nvPicPr>
            <p:cNvPr id="2051" name="Picture 3">
              <a:extLst>
                <a:ext uri="{FF2B5EF4-FFF2-40B4-BE49-F238E27FC236}">
                  <a16:creationId xmlns:a16="http://schemas.microsoft.com/office/drawing/2014/main" id="{AFF5A37F-7522-4C65-B010-ED74BADF5A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6440" y="1680860"/>
              <a:ext cx="2879725" cy="22447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E4ABC61D-9A6A-A84C-AAD3-BA8C2A9516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386" y="178854"/>
            <a:ext cx="943649" cy="87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335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1197</TotalTime>
  <Words>2908</Words>
  <Application>Microsoft Office PowerPoint</Application>
  <PresentationFormat>Widescreen</PresentationFormat>
  <Paragraphs>309</Paragraphs>
  <Slides>72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82" baseType="lpstr">
      <vt:lpstr>Amatic SC</vt:lpstr>
      <vt:lpstr>Arial</vt:lpstr>
      <vt:lpstr>Calibri</vt:lpstr>
      <vt:lpstr>Calibri Light</vt:lpstr>
      <vt:lpstr>FC Palette</vt:lpstr>
      <vt:lpstr>Helvetica Light</vt:lpstr>
      <vt:lpstr>Surafont Sanukchang</vt:lpstr>
      <vt:lpstr>TH Sarabun New</vt:lpstr>
      <vt:lpstr>TH SarabunPSK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กลุ่มสาระการเรียนรู้การงานอาชีพ</dc:title>
  <dc:creator>Chanicha Sabchuen</dc:creator>
  <cp:lastModifiedBy>ญดา   แก้วพาณิชย์</cp:lastModifiedBy>
  <cp:revision>43</cp:revision>
  <dcterms:created xsi:type="dcterms:W3CDTF">2021-08-19T10:06:34Z</dcterms:created>
  <dcterms:modified xsi:type="dcterms:W3CDTF">2025-05-02T09:37:36Z</dcterms:modified>
</cp:coreProperties>
</file>