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4" r:id="rId2"/>
    <p:sldId id="355" r:id="rId3"/>
    <p:sldId id="357" r:id="rId4"/>
    <p:sldId id="358" r:id="rId5"/>
    <p:sldId id="359" r:id="rId6"/>
    <p:sldId id="356" r:id="rId7"/>
    <p:sldId id="361" r:id="rId8"/>
    <p:sldId id="362" r:id="rId9"/>
    <p:sldId id="360" r:id="rId10"/>
    <p:sldId id="363" r:id="rId11"/>
    <p:sldId id="365" r:id="rId12"/>
    <p:sldId id="366" r:id="rId13"/>
    <p:sldId id="364" r:id="rId14"/>
    <p:sldId id="369" r:id="rId15"/>
    <p:sldId id="367" r:id="rId16"/>
    <p:sldId id="370" r:id="rId17"/>
    <p:sldId id="371" r:id="rId18"/>
    <p:sldId id="372" r:id="rId19"/>
    <p:sldId id="374" r:id="rId20"/>
    <p:sldId id="380" r:id="rId21"/>
    <p:sldId id="373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  <a:srgbClr val="FF0000"/>
    <a:srgbClr val="ECB4FE"/>
    <a:srgbClr val="DB74EC"/>
    <a:srgbClr val="FFCC66"/>
    <a:srgbClr val="FFDC69"/>
    <a:srgbClr val="3AF3F8"/>
    <a:srgbClr val="EED2E6"/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5DEA-3634-4292-837F-7A07CAEADE8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9936C44F-9B4B-4AC3-BED9-DE2EB6E2F255}">
      <dgm:prSet phldrT="[Text]" custT="1"/>
      <dgm:spPr>
        <a:solidFill>
          <a:srgbClr val="ECB4FE"/>
        </a:solidFill>
        <a:ln>
          <a:solidFill>
            <a:srgbClr val="ECB4F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1CBABC-B97C-4225-8AF0-3AA446FCE709}" type="parTrans" cxnId="{AC9ED51E-D3B3-4706-A5B1-6B8D8BC841AC}">
      <dgm:prSet/>
      <dgm:spPr/>
      <dgm:t>
        <a:bodyPr/>
        <a:lstStyle/>
        <a:p>
          <a:endParaRPr lang="th-TH"/>
        </a:p>
      </dgm:t>
    </dgm:pt>
    <dgm:pt modelId="{0E676561-F9E7-4D70-B40F-43880401C9E2}" type="sibTrans" cxnId="{AC9ED51E-D3B3-4706-A5B1-6B8D8BC841AC}">
      <dgm:prSet/>
      <dgm:spPr>
        <a:solidFill>
          <a:srgbClr val="FF000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th-TH"/>
        </a:p>
      </dgm:t>
    </dgm:pt>
    <dgm:pt modelId="{7412C605-C40B-4F75-8A52-86D291430836}">
      <dgm:prSet phldrT="[Text]" custT="1"/>
      <dgm:spPr>
        <a:solidFill>
          <a:srgbClr val="FF99CC"/>
        </a:solidFill>
        <a:ln>
          <a:solidFill>
            <a:srgbClr val="FF99C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E1E1DD-28C2-4C13-BE18-842E75D4C302}" type="parTrans" cxnId="{B81512C1-6B89-4307-8CD7-82DB6CFD79F0}">
      <dgm:prSet/>
      <dgm:spPr/>
      <dgm:t>
        <a:bodyPr/>
        <a:lstStyle/>
        <a:p>
          <a:endParaRPr lang="th-TH"/>
        </a:p>
      </dgm:t>
    </dgm:pt>
    <dgm:pt modelId="{E7E123DB-C556-47D2-AB01-9B94DB3A062C}" type="sibTrans" cxnId="{B81512C1-6B89-4307-8CD7-82DB6CFD79F0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th-TH"/>
        </a:p>
      </dgm:t>
    </dgm:pt>
    <dgm:pt modelId="{8972300C-FDDA-4D82-8790-D538C2798AA6}">
      <dgm:prSet phldrT="[Text]" custT="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47CB04-09B4-44EC-BB19-453FC0A043AB}" type="parTrans" cxnId="{4167C4DA-7DF0-4F4F-BD85-FC1249847B34}">
      <dgm:prSet/>
      <dgm:spPr/>
      <dgm:t>
        <a:bodyPr/>
        <a:lstStyle/>
        <a:p>
          <a:endParaRPr lang="th-TH"/>
        </a:p>
      </dgm:t>
    </dgm:pt>
    <dgm:pt modelId="{FD631FA3-7F5C-487E-9242-4143147A2C82}" type="sibTrans" cxnId="{4167C4DA-7DF0-4F4F-BD85-FC1249847B34}">
      <dgm:prSet/>
      <dgm:spPr/>
      <dgm:t>
        <a:bodyPr/>
        <a:lstStyle/>
        <a:p>
          <a:endParaRPr lang="th-TH"/>
        </a:p>
      </dgm:t>
    </dgm:pt>
    <dgm:pt modelId="{C909866A-CDEC-4E4E-A79F-43C4A01E66B8}" type="pres">
      <dgm:prSet presAssocID="{C16A5DEA-3634-4292-837F-7A07CAEADE83}" presName="outerComposite" presStyleCnt="0">
        <dgm:presLayoutVars>
          <dgm:chMax val="5"/>
          <dgm:dir/>
          <dgm:resizeHandles val="exact"/>
        </dgm:presLayoutVars>
      </dgm:prSet>
      <dgm:spPr/>
    </dgm:pt>
    <dgm:pt modelId="{3DB807CF-F7FF-4A5E-8041-E649545329A0}" type="pres">
      <dgm:prSet presAssocID="{C16A5DEA-3634-4292-837F-7A07CAEADE83}" presName="dummyMaxCanvas" presStyleCnt="0">
        <dgm:presLayoutVars/>
      </dgm:prSet>
      <dgm:spPr/>
    </dgm:pt>
    <dgm:pt modelId="{FFF03ED3-3E6A-4FA6-BD0D-73BF586EF158}" type="pres">
      <dgm:prSet presAssocID="{C16A5DEA-3634-4292-837F-7A07CAEADE83}" presName="ThreeNodes_1" presStyleLbl="node1" presStyleIdx="0" presStyleCnt="3" custScaleY="53883" custLinFactNeighborX="-836" custLinFactNeighborY="-28378">
        <dgm:presLayoutVars>
          <dgm:bulletEnabled val="1"/>
        </dgm:presLayoutVars>
      </dgm:prSet>
      <dgm:spPr/>
    </dgm:pt>
    <dgm:pt modelId="{82E200BE-D415-42BA-8B17-43F1E4F12E83}" type="pres">
      <dgm:prSet presAssocID="{C16A5DEA-3634-4292-837F-7A07CAEADE83}" presName="ThreeNodes_2" presStyleLbl="node1" presStyleIdx="1" presStyleCnt="3" custLinFactNeighborX="-985" custLinFactNeighborY="-40762">
        <dgm:presLayoutVars>
          <dgm:bulletEnabled val="1"/>
        </dgm:presLayoutVars>
      </dgm:prSet>
      <dgm:spPr/>
    </dgm:pt>
    <dgm:pt modelId="{3953A63D-A882-4739-BEB4-038A35707246}" type="pres">
      <dgm:prSet presAssocID="{C16A5DEA-3634-4292-837F-7A07CAEADE83}" presName="ThreeNodes_3" presStyleLbl="node1" presStyleIdx="2" presStyleCnt="3" custLinFactNeighborX="-141" custLinFactNeighborY="-37104">
        <dgm:presLayoutVars>
          <dgm:bulletEnabled val="1"/>
        </dgm:presLayoutVars>
      </dgm:prSet>
      <dgm:spPr/>
    </dgm:pt>
    <dgm:pt modelId="{0398AA7C-E01D-4C70-A7AB-94486AE39F73}" type="pres">
      <dgm:prSet presAssocID="{C16A5DEA-3634-4292-837F-7A07CAEADE83}" presName="ThreeConn_1-2" presStyleLbl="fgAccFollowNode1" presStyleIdx="0" presStyleCnt="2" custLinFactNeighborX="5142" custLinFactNeighborY="-63427">
        <dgm:presLayoutVars>
          <dgm:bulletEnabled val="1"/>
        </dgm:presLayoutVars>
      </dgm:prSet>
      <dgm:spPr/>
    </dgm:pt>
    <dgm:pt modelId="{1305FFE9-F2DA-44D9-B39F-4485DB40A541}" type="pres">
      <dgm:prSet presAssocID="{C16A5DEA-3634-4292-837F-7A07CAEADE83}" presName="ThreeConn_2-3" presStyleLbl="fgAccFollowNode1" presStyleIdx="1" presStyleCnt="2" custLinFactNeighborX="-7333" custLinFactNeighborY="-79311">
        <dgm:presLayoutVars>
          <dgm:bulletEnabled val="1"/>
        </dgm:presLayoutVars>
      </dgm:prSet>
      <dgm:spPr/>
    </dgm:pt>
    <dgm:pt modelId="{2006B3FE-CFA4-407B-8F28-813D1CED831B}" type="pres">
      <dgm:prSet presAssocID="{C16A5DEA-3634-4292-837F-7A07CAEADE83}" presName="ThreeNodes_1_text" presStyleLbl="node1" presStyleIdx="2" presStyleCnt="3">
        <dgm:presLayoutVars>
          <dgm:bulletEnabled val="1"/>
        </dgm:presLayoutVars>
      </dgm:prSet>
      <dgm:spPr/>
    </dgm:pt>
    <dgm:pt modelId="{8FF0FCDB-5300-4431-99A4-0409F0C29544}" type="pres">
      <dgm:prSet presAssocID="{C16A5DEA-3634-4292-837F-7A07CAEADE83}" presName="ThreeNodes_2_text" presStyleLbl="node1" presStyleIdx="2" presStyleCnt="3">
        <dgm:presLayoutVars>
          <dgm:bulletEnabled val="1"/>
        </dgm:presLayoutVars>
      </dgm:prSet>
      <dgm:spPr/>
    </dgm:pt>
    <dgm:pt modelId="{009A52F8-DBA0-46EB-90AD-66AF8C345644}" type="pres">
      <dgm:prSet presAssocID="{C16A5DEA-3634-4292-837F-7A07CAEADE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C9ED51E-D3B3-4706-A5B1-6B8D8BC841AC}" srcId="{C16A5DEA-3634-4292-837F-7A07CAEADE83}" destId="{9936C44F-9B4B-4AC3-BED9-DE2EB6E2F255}" srcOrd="0" destOrd="0" parTransId="{DD1CBABC-B97C-4225-8AF0-3AA446FCE709}" sibTransId="{0E676561-F9E7-4D70-B40F-43880401C9E2}"/>
    <dgm:cxn modelId="{99DDC739-EAC2-4A12-9504-0318B35C8E06}" type="presOf" srcId="{C16A5DEA-3634-4292-837F-7A07CAEADE83}" destId="{C909866A-CDEC-4E4E-A79F-43C4A01E66B8}" srcOrd="0" destOrd="0" presId="urn:microsoft.com/office/officeart/2005/8/layout/vProcess5"/>
    <dgm:cxn modelId="{0BB4CA70-B139-46D7-AD16-4EBA980BF5BD}" type="presOf" srcId="{8972300C-FDDA-4D82-8790-D538C2798AA6}" destId="{3953A63D-A882-4739-BEB4-038A35707246}" srcOrd="0" destOrd="0" presId="urn:microsoft.com/office/officeart/2005/8/layout/vProcess5"/>
    <dgm:cxn modelId="{B4DF1884-DF02-484F-85BD-3E66235EAB52}" type="presOf" srcId="{7412C605-C40B-4F75-8A52-86D291430836}" destId="{82E200BE-D415-42BA-8B17-43F1E4F12E83}" srcOrd="0" destOrd="0" presId="urn:microsoft.com/office/officeart/2005/8/layout/vProcess5"/>
    <dgm:cxn modelId="{11908C8F-21FD-40B4-9F09-82BC180A2516}" type="presOf" srcId="{0E676561-F9E7-4D70-B40F-43880401C9E2}" destId="{0398AA7C-E01D-4C70-A7AB-94486AE39F73}" srcOrd="0" destOrd="0" presId="urn:microsoft.com/office/officeart/2005/8/layout/vProcess5"/>
    <dgm:cxn modelId="{EA0E6AA3-D2B7-480B-9454-C400D3328D3E}" type="presOf" srcId="{9936C44F-9B4B-4AC3-BED9-DE2EB6E2F255}" destId="{FFF03ED3-3E6A-4FA6-BD0D-73BF586EF158}" srcOrd="0" destOrd="0" presId="urn:microsoft.com/office/officeart/2005/8/layout/vProcess5"/>
    <dgm:cxn modelId="{51FB8AAE-850D-4532-8899-7EEABD376CA6}" type="presOf" srcId="{7412C605-C40B-4F75-8A52-86D291430836}" destId="{8FF0FCDB-5300-4431-99A4-0409F0C29544}" srcOrd="1" destOrd="0" presId="urn:microsoft.com/office/officeart/2005/8/layout/vProcess5"/>
    <dgm:cxn modelId="{2C0BC4BE-BD08-475A-8555-DE9518A9DA48}" type="presOf" srcId="{E7E123DB-C556-47D2-AB01-9B94DB3A062C}" destId="{1305FFE9-F2DA-44D9-B39F-4485DB40A541}" srcOrd="0" destOrd="0" presId="urn:microsoft.com/office/officeart/2005/8/layout/vProcess5"/>
    <dgm:cxn modelId="{B81512C1-6B89-4307-8CD7-82DB6CFD79F0}" srcId="{C16A5DEA-3634-4292-837F-7A07CAEADE83}" destId="{7412C605-C40B-4F75-8A52-86D291430836}" srcOrd="1" destOrd="0" parTransId="{4FE1E1DD-28C2-4C13-BE18-842E75D4C302}" sibTransId="{E7E123DB-C556-47D2-AB01-9B94DB3A062C}"/>
    <dgm:cxn modelId="{4167C4DA-7DF0-4F4F-BD85-FC1249847B34}" srcId="{C16A5DEA-3634-4292-837F-7A07CAEADE83}" destId="{8972300C-FDDA-4D82-8790-D538C2798AA6}" srcOrd="2" destOrd="0" parTransId="{8F47CB04-09B4-44EC-BB19-453FC0A043AB}" sibTransId="{FD631FA3-7F5C-487E-9242-4143147A2C82}"/>
    <dgm:cxn modelId="{25D091DC-226A-4F64-8B52-157C479C1909}" type="presOf" srcId="{8972300C-FDDA-4D82-8790-D538C2798AA6}" destId="{009A52F8-DBA0-46EB-90AD-66AF8C345644}" srcOrd="1" destOrd="0" presId="urn:microsoft.com/office/officeart/2005/8/layout/vProcess5"/>
    <dgm:cxn modelId="{A85076E9-8506-4799-B667-65F0441A8F7E}" type="presOf" srcId="{9936C44F-9B4B-4AC3-BED9-DE2EB6E2F255}" destId="{2006B3FE-CFA4-407B-8F28-813D1CED831B}" srcOrd="1" destOrd="0" presId="urn:microsoft.com/office/officeart/2005/8/layout/vProcess5"/>
    <dgm:cxn modelId="{08D83104-7D56-44C9-AD09-9D31202E8045}" type="presParOf" srcId="{C909866A-CDEC-4E4E-A79F-43C4A01E66B8}" destId="{3DB807CF-F7FF-4A5E-8041-E649545329A0}" srcOrd="0" destOrd="0" presId="urn:microsoft.com/office/officeart/2005/8/layout/vProcess5"/>
    <dgm:cxn modelId="{449D1CE7-F8FA-4045-A645-5EE451BB06D5}" type="presParOf" srcId="{C909866A-CDEC-4E4E-A79F-43C4A01E66B8}" destId="{FFF03ED3-3E6A-4FA6-BD0D-73BF586EF158}" srcOrd="1" destOrd="0" presId="urn:microsoft.com/office/officeart/2005/8/layout/vProcess5"/>
    <dgm:cxn modelId="{E48A3BCD-25F4-48A5-BF3A-D04402F2E5A1}" type="presParOf" srcId="{C909866A-CDEC-4E4E-A79F-43C4A01E66B8}" destId="{82E200BE-D415-42BA-8B17-43F1E4F12E83}" srcOrd="2" destOrd="0" presId="urn:microsoft.com/office/officeart/2005/8/layout/vProcess5"/>
    <dgm:cxn modelId="{F7079105-4EF7-4902-BE52-30A34F188714}" type="presParOf" srcId="{C909866A-CDEC-4E4E-A79F-43C4A01E66B8}" destId="{3953A63D-A882-4739-BEB4-038A35707246}" srcOrd="3" destOrd="0" presId="urn:microsoft.com/office/officeart/2005/8/layout/vProcess5"/>
    <dgm:cxn modelId="{E20CBD20-2122-418C-AD55-696D88E64A11}" type="presParOf" srcId="{C909866A-CDEC-4E4E-A79F-43C4A01E66B8}" destId="{0398AA7C-E01D-4C70-A7AB-94486AE39F73}" srcOrd="4" destOrd="0" presId="urn:microsoft.com/office/officeart/2005/8/layout/vProcess5"/>
    <dgm:cxn modelId="{3C48D349-1ECA-401A-89A7-846DC7CA25B1}" type="presParOf" srcId="{C909866A-CDEC-4E4E-A79F-43C4A01E66B8}" destId="{1305FFE9-F2DA-44D9-B39F-4485DB40A541}" srcOrd="5" destOrd="0" presId="urn:microsoft.com/office/officeart/2005/8/layout/vProcess5"/>
    <dgm:cxn modelId="{45607E45-E655-4CF8-A5DD-C734C20697C7}" type="presParOf" srcId="{C909866A-CDEC-4E4E-A79F-43C4A01E66B8}" destId="{2006B3FE-CFA4-407B-8F28-813D1CED831B}" srcOrd="6" destOrd="0" presId="urn:microsoft.com/office/officeart/2005/8/layout/vProcess5"/>
    <dgm:cxn modelId="{98CC702C-64EF-4400-9A75-236F70FE938E}" type="presParOf" srcId="{C909866A-CDEC-4E4E-A79F-43C4A01E66B8}" destId="{8FF0FCDB-5300-4431-99A4-0409F0C29544}" srcOrd="7" destOrd="0" presId="urn:microsoft.com/office/officeart/2005/8/layout/vProcess5"/>
    <dgm:cxn modelId="{5E9947C1-EF88-4B25-95D0-CC1DDFF41EDF}" type="presParOf" srcId="{C909866A-CDEC-4E4E-A79F-43C4A01E66B8}" destId="{009A52F8-DBA0-46EB-90AD-66AF8C3456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A5DEA-3634-4292-837F-7A07CAEADE83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h-TH"/>
        </a:p>
      </dgm:t>
    </dgm:pt>
    <dgm:pt modelId="{9936C44F-9B4B-4AC3-BED9-DE2EB6E2F255}">
      <dgm:prSet phldrT="[Text]" custT="1"/>
      <dgm:spPr>
        <a:solidFill>
          <a:srgbClr val="ECB4FE">
            <a:alpha val="90000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1CBABC-B97C-4225-8AF0-3AA446FCE709}" type="parTrans" cxnId="{AC9ED51E-D3B3-4706-A5B1-6B8D8BC841AC}">
      <dgm:prSet/>
      <dgm:spPr/>
      <dgm:t>
        <a:bodyPr/>
        <a:lstStyle/>
        <a:p>
          <a:endParaRPr lang="th-TH"/>
        </a:p>
      </dgm:t>
    </dgm:pt>
    <dgm:pt modelId="{0E676561-F9E7-4D70-B40F-43880401C9E2}" type="sibTrans" cxnId="{AC9ED51E-D3B3-4706-A5B1-6B8D8BC841AC}">
      <dgm:prSet/>
      <dgm:spPr>
        <a:solidFill>
          <a:srgbClr val="FF0000"/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th-TH"/>
        </a:p>
      </dgm:t>
    </dgm:pt>
    <dgm:pt modelId="{7412C605-C40B-4F75-8A52-86D291430836}">
      <dgm:prSet phldrT="[Text]" custT="1"/>
      <dgm:spPr>
        <a:solidFill>
          <a:schemeClr val="accent5">
            <a:lumMod val="60000"/>
            <a:lumOff val="40000"/>
            <a:alpha val="76667"/>
          </a:schemeClr>
        </a:solidFill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E1E1DD-28C2-4C13-BE18-842E75D4C302}" type="parTrans" cxnId="{B81512C1-6B89-4307-8CD7-82DB6CFD79F0}">
      <dgm:prSet/>
      <dgm:spPr/>
      <dgm:t>
        <a:bodyPr/>
        <a:lstStyle/>
        <a:p>
          <a:endParaRPr lang="th-TH"/>
        </a:p>
      </dgm:t>
    </dgm:pt>
    <dgm:pt modelId="{E7E123DB-C556-47D2-AB01-9B94DB3A062C}" type="sibTrans" cxnId="{B81512C1-6B89-4307-8CD7-82DB6CFD79F0}">
      <dgm:prSet/>
      <dgm:spPr>
        <a:solidFill>
          <a:srgbClr val="FF0000"/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th-TH"/>
        </a:p>
      </dgm:t>
    </dgm:pt>
    <dgm:pt modelId="{8972300C-FDDA-4D82-8790-D538C2798AA6}">
      <dgm:prSet phldrT="[Text]" custT="1"/>
      <dgm:spPr>
        <a:solidFill>
          <a:srgbClr val="92D050">
            <a:alpha val="63333"/>
          </a:srgbClr>
        </a:solidFill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47CB04-09B4-44EC-BB19-453FC0A043AB}" type="parTrans" cxnId="{4167C4DA-7DF0-4F4F-BD85-FC1249847B34}">
      <dgm:prSet/>
      <dgm:spPr/>
      <dgm:t>
        <a:bodyPr/>
        <a:lstStyle/>
        <a:p>
          <a:endParaRPr lang="th-TH"/>
        </a:p>
      </dgm:t>
    </dgm:pt>
    <dgm:pt modelId="{FD631FA3-7F5C-487E-9242-4143147A2C82}" type="sibTrans" cxnId="{4167C4DA-7DF0-4F4F-BD85-FC1249847B34}">
      <dgm:prSet/>
      <dgm:spPr>
        <a:solidFill>
          <a:srgbClr val="FF0000">
            <a:alpha val="96078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th-TH"/>
        </a:p>
      </dgm:t>
    </dgm:pt>
    <dgm:pt modelId="{1699F11A-BA38-4747-BF76-21A0E360EE57}">
      <dgm:prSet/>
      <dgm:spPr>
        <a:solidFill>
          <a:srgbClr val="FF99CC">
            <a:alpha val="50000"/>
          </a:srgbClr>
        </a:solidFill>
      </dgm:spPr>
      <dgm:t>
        <a:bodyPr/>
        <a:lstStyle/>
        <a:p>
          <a:endParaRPr lang="th-TH"/>
        </a:p>
      </dgm:t>
    </dgm:pt>
    <dgm:pt modelId="{77EAE642-CF45-4C12-AFF9-CCF439445822}" type="parTrans" cxnId="{34D6C1B1-2986-452F-801C-D699B4D00B96}">
      <dgm:prSet/>
      <dgm:spPr/>
      <dgm:t>
        <a:bodyPr/>
        <a:lstStyle/>
        <a:p>
          <a:endParaRPr lang="th-TH"/>
        </a:p>
      </dgm:t>
    </dgm:pt>
    <dgm:pt modelId="{FF261055-C592-4E7B-A7C6-4B399D834D16}" type="sibTrans" cxnId="{34D6C1B1-2986-452F-801C-D699B4D00B96}">
      <dgm:prSet/>
      <dgm:spPr/>
      <dgm:t>
        <a:bodyPr/>
        <a:lstStyle/>
        <a:p>
          <a:endParaRPr lang="th-TH"/>
        </a:p>
      </dgm:t>
    </dgm:pt>
    <dgm:pt modelId="{C909866A-CDEC-4E4E-A79F-43C4A01E66B8}" type="pres">
      <dgm:prSet presAssocID="{C16A5DEA-3634-4292-837F-7A07CAEADE83}" presName="outerComposite" presStyleCnt="0">
        <dgm:presLayoutVars>
          <dgm:chMax val="5"/>
          <dgm:dir/>
          <dgm:resizeHandles val="exact"/>
        </dgm:presLayoutVars>
      </dgm:prSet>
      <dgm:spPr/>
    </dgm:pt>
    <dgm:pt modelId="{3DB807CF-F7FF-4A5E-8041-E649545329A0}" type="pres">
      <dgm:prSet presAssocID="{C16A5DEA-3634-4292-837F-7A07CAEADE83}" presName="dummyMaxCanvas" presStyleCnt="0">
        <dgm:presLayoutVars/>
      </dgm:prSet>
      <dgm:spPr/>
    </dgm:pt>
    <dgm:pt modelId="{F4E12E7A-2D90-477E-A475-3271D77CBD81}" type="pres">
      <dgm:prSet presAssocID="{C16A5DEA-3634-4292-837F-7A07CAEADE83}" presName="FourNodes_1" presStyleLbl="node1" presStyleIdx="0" presStyleCnt="4">
        <dgm:presLayoutVars>
          <dgm:bulletEnabled val="1"/>
        </dgm:presLayoutVars>
      </dgm:prSet>
      <dgm:spPr/>
    </dgm:pt>
    <dgm:pt modelId="{4BF3F869-789D-4DF7-B68C-3007F440E362}" type="pres">
      <dgm:prSet presAssocID="{C16A5DEA-3634-4292-837F-7A07CAEADE83}" presName="FourNodes_2" presStyleLbl="node1" presStyleIdx="1" presStyleCnt="4">
        <dgm:presLayoutVars>
          <dgm:bulletEnabled val="1"/>
        </dgm:presLayoutVars>
      </dgm:prSet>
      <dgm:spPr/>
    </dgm:pt>
    <dgm:pt modelId="{F1E83131-390C-4338-88B6-083BDB247725}" type="pres">
      <dgm:prSet presAssocID="{C16A5DEA-3634-4292-837F-7A07CAEADE83}" presName="FourNodes_3" presStyleLbl="node1" presStyleIdx="2" presStyleCnt="4">
        <dgm:presLayoutVars>
          <dgm:bulletEnabled val="1"/>
        </dgm:presLayoutVars>
      </dgm:prSet>
      <dgm:spPr/>
    </dgm:pt>
    <dgm:pt modelId="{F547ADDC-19CC-447F-9614-6474737EC076}" type="pres">
      <dgm:prSet presAssocID="{C16A5DEA-3634-4292-837F-7A07CAEADE83}" presName="FourNodes_4" presStyleLbl="node1" presStyleIdx="3" presStyleCnt="4">
        <dgm:presLayoutVars>
          <dgm:bulletEnabled val="1"/>
        </dgm:presLayoutVars>
      </dgm:prSet>
      <dgm:spPr/>
    </dgm:pt>
    <dgm:pt modelId="{EF08ED26-2075-44E3-9686-35FAAEBB0293}" type="pres">
      <dgm:prSet presAssocID="{C16A5DEA-3634-4292-837F-7A07CAEADE83}" presName="FourConn_1-2" presStyleLbl="fgAccFollowNode1" presStyleIdx="0" presStyleCnt="3">
        <dgm:presLayoutVars>
          <dgm:bulletEnabled val="1"/>
        </dgm:presLayoutVars>
      </dgm:prSet>
      <dgm:spPr/>
    </dgm:pt>
    <dgm:pt modelId="{8796E1A1-6E7F-470F-9D19-0B8971F19FD4}" type="pres">
      <dgm:prSet presAssocID="{C16A5DEA-3634-4292-837F-7A07CAEADE83}" presName="FourConn_2-3" presStyleLbl="fgAccFollowNode1" presStyleIdx="1" presStyleCnt="3">
        <dgm:presLayoutVars>
          <dgm:bulletEnabled val="1"/>
        </dgm:presLayoutVars>
      </dgm:prSet>
      <dgm:spPr/>
    </dgm:pt>
    <dgm:pt modelId="{A77099DE-09B4-4B74-839C-F5F1D8A6DBC7}" type="pres">
      <dgm:prSet presAssocID="{C16A5DEA-3634-4292-837F-7A07CAEADE83}" presName="FourConn_3-4" presStyleLbl="fgAccFollowNode1" presStyleIdx="2" presStyleCnt="3">
        <dgm:presLayoutVars>
          <dgm:bulletEnabled val="1"/>
        </dgm:presLayoutVars>
      </dgm:prSet>
      <dgm:spPr/>
    </dgm:pt>
    <dgm:pt modelId="{E443F0A5-0F53-4802-A7E6-A6CA10F18C40}" type="pres">
      <dgm:prSet presAssocID="{C16A5DEA-3634-4292-837F-7A07CAEADE83}" presName="FourNodes_1_text" presStyleLbl="node1" presStyleIdx="3" presStyleCnt="4">
        <dgm:presLayoutVars>
          <dgm:bulletEnabled val="1"/>
        </dgm:presLayoutVars>
      </dgm:prSet>
      <dgm:spPr/>
    </dgm:pt>
    <dgm:pt modelId="{31AED3FF-AC7F-426C-9676-E48CE27E8AD0}" type="pres">
      <dgm:prSet presAssocID="{C16A5DEA-3634-4292-837F-7A07CAEADE83}" presName="FourNodes_2_text" presStyleLbl="node1" presStyleIdx="3" presStyleCnt="4">
        <dgm:presLayoutVars>
          <dgm:bulletEnabled val="1"/>
        </dgm:presLayoutVars>
      </dgm:prSet>
      <dgm:spPr/>
    </dgm:pt>
    <dgm:pt modelId="{27F879EA-B3C4-427A-95DD-4525C32B083E}" type="pres">
      <dgm:prSet presAssocID="{C16A5DEA-3634-4292-837F-7A07CAEADE83}" presName="FourNodes_3_text" presStyleLbl="node1" presStyleIdx="3" presStyleCnt="4">
        <dgm:presLayoutVars>
          <dgm:bulletEnabled val="1"/>
        </dgm:presLayoutVars>
      </dgm:prSet>
      <dgm:spPr/>
    </dgm:pt>
    <dgm:pt modelId="{5032F050-213D-4F84-B621-5C1FC8D4DAC6}" type="pres">
      <dgm:prSet presAssocID="{C16A5DEA-3634-4292-837F-7A07CAEADE8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F501C07-47C4-4FEA-9FD6-D9706F107921}" type="presOf" srcId="{9936C44F-9B4B-4AC3-BED9-DE2EB6E2F255}" destId="{E443F0A5-0F53-4802-A7E6-A6CA10F18C40}" srcOrd="1" destOrd="0" presId="urn:microsoft.com/office/officeart/2005/8/layout/vProcess5"/>
    <dgm:cxn modelId="{AC9ED51E-D3B3-4706-A5B1-6B8D8BC841AC}" srcId="{C16A5DEA-3634-4292-837F-7A07CAEADE83}" destId="{9936C44F-9B4B-4AC3-BED9-DE2EB6E2F255}" srcOrd="0" destOrd="0" parTransId="{DD1CBABC-B97C-4225-8AF0-3AA446FCE709}" sibTransId="{0E676561-F9E7-4D70-B40F-43880401C9E2}"/>
    <dgm:cxn modelId="{E1FF3B26-0282-4EB5-A975-0FEA3F72FDA1}" type="presOf" srcId="{0E676561-F9E7-4D70-B40F-43880401C9E2}" destId="{EF08ED26-2075-44E3-9686-35FAAEBB0293}" srcOrd="0" destOrd="0" presId="urn:microsoft.com/office/officeart/2005/8/layout/vProcess5"/>
    <dgm:cxn modelId="{BB906F2B-FCF8-4C03-9123-1E7FD43C5A97}" type="presOf" srcId="{FD631FA3-7F5C-487E-9242-4143147A2C82}" destId="{A77099DE-09B4-4B74-839C-F5F1D8A6DBC7}" srcOrd="0" destOrd="0" presId="urn:microsoft.com/office/officeart/2005/8/layout/vProcess5"/>
    <dgm:cxn modelId="{99DDC739-EAC2-4A12-9504-0318B35C8E06}" type="presOf" srcId="{C16A5DEA-3634-4292-837F-7A07CAEADE83}" destId="{C909866A-CDEC-4E4E-A79F-43C4A01E66B8}" srcOrd="0" destOrd="0" presId="urn:microsoft.com/office/officeart/2005/8/layout/vProcess5"/>
    <dgm:cxn modelId="{D9C58675-FEA9-4AF9-80B5-4F1E2CF33C0D}" type="presOf" srcId="{8972300C-FDDA-4D82-8790-D538C2798AA6}" destId="{27F879EA-B3C4-427A-95DD-4525C32B083E}" srcOrd="1" destOrd="0" presId="urn:microsoft.com/office/officeart/2005/8/layout/vProcess5"/>
    <dgm:cxn modelId="{71D34988-4658-42F6-B6C4-676C574261F0}" type="presOf" srcId="{7412C605-C40B-4F75-8A52-86D291430836}" destId="{4BF3F869-789D-4DF7-B68C-3007F440E362}" srcOrd="0" destOrd="0" presId="urn:microsoft.com/office/officeart/2005/8/layout/vProcess5"/>
    <dgm:cxn modelId="{EB41389A-C623-48C8-BFBE-DB83AE0DFB87}" type="presOf" srcId="{E7E123DB-C556-47D2-AB01-9B94DB3A062C}" destId="{8796E1A1-6E7F-470F-9D19-0B8971F19FD4}" srcOrd="0" destOrd="0" presId="urn:microsoft.com/office/officeart/2005/8/layout/vProcess5"/>
    <dgm:cxn modelId="{097015AE-01B5-4415-A4E1-07A60738492A}" type="presOf" srcId="{1699F11A-BA38-4747-BF76-21A0E360EE57}" destId="{F547ADDC-19CC-447F-9614-6474737EC076}" srcOrd="0" destOrd="0" presId="urn:microsoft.com/office/officeart/2005/8/layout/vProcess5"/>
    <dgm:cxn modelId="{34D6C1B1-2986-452F-801C-D699B4D00B96}" srcId="{C16A5DEA-3634-4292-837F-7A07CAEADE83}" destId="{1699F11A-BA38-4747-BF76-21A0E360EE57}" srcOrd="3" destOrd="0" parTransId="{77EAE642-CF45-4C12-AFF9-CCF439445822}" sibTransId="{FF261055-C592-4E7B-A7C6-4B399D834D16}"/>
    <dgm:cxn modelId="{092488B8-9BE5-4F72-91EA-943114E30173}" type="presOf" srcId="{1699F11A-BA38-4747-BF76-21A0E360EE57}" destId="{5032F050-213D-4F84-B621-5C1FC8D4DAC6}" srcOrd="1" destOrd="0" presId="urn:microsoft.com/office/officeart/2005/8/layout/vProcess5"/>
    <dgm:cxn modelId="{B81512C1-6B89-4307-8CD7-82DB6CFD79F0}" srcId="{C16A5DEA-3634-4292-837F-7A07CAEADE83}" destId="{7412C605-C40B-4F75-8A52-86D291430836}" srcOrd="1" destOrd="0" parTransId="{4FE1E1DD-28C2-4C13-BE18-842E75D4C302}" sibTransId="{E7E123DB-C556-47D2-AB01-9B94DB3A062C}"/>
    <dgm:cxn modelId="{BAED94CB-7B37-4587-A75B-5A929684A3C0}" type="presOf" srcId="{7412C605-C40B-4F75-8A52-86D291430836}" destId="{31AED3FF-AC7F-426C-9676-E48CE27E8AD0}" srcOrd="1" destOrd="0" presId="urn:microsoft.com/office/officeart/2005/8/layout/vProcess5"/>
    <dgm:cxn modelId="{4167C4DA-7DF0-4F4F-BD85-FC1249847B34}" srcId="{C16A5DEA-3634-4292-837F-7A07CAEADE83}" destId="{8972300C-FDDA-4D82-8790-D538C2798AA6}" srcOrd="2" destOrd="0" parTransId="{8F47CB04-09B4-44EC-BB19-453FC0A043AB}" sibTransId="{FD631FA3-7F5C-487E-9242-4143147A2C82}"/>
    <dgm:cxn modelId="{E47A61F0-914C-4D6F-A29A-CDF4BA4D2F80}" type="presOf" srcId="{8972300C-FDDA-4D82-8790-D538C2798AA6}" destId="{F1E83131-390C-4338-88B6-083BDB247725}" srcOrd="0" destOrd="0" presId="urn:microsoft.com/office/officeart/2005/8/layout/vProcess5"/>
    <dgm:cxn modelId="{163DA3FB-36CE-4DA6-A802-89272A84AB01}" type="presOf" srcId="{9936C44F-9B4B-4AC3-BED9-DE2EB6E2F255}" destId="{F4E12E7A-2D90-477E-A475-3271D77CBD81}" srcOrd="0" destOrd="0" presId="urn:microsoft.com/office/officeart/2005/8/layout/vProcess5"/>
    <dgm:cxn modelId="{08D83104-7D56-44C9-AD09-9D31202E8045}" type="presParOf" srcId="{C909866A-CDEC-4E4E-A79F-43C4A01E66B8}" destId="{3DB807CF-F7FF-4A5E-8041-E649545329A0}" srcOrd="0" destOrd="0" presId="urn:microsoft.com/office/officeart/2005/8/layout/vProcess5"/>
    <dgm:cxn modelId="{F6D94261-43A2-4DB4-A947-4F869BC348D3}" type="presParOf" srcId="{C909866A-CDEC-4E4E-A79F-43C4A01E66B8}" destId="{F4E12E7A-2D90-477E-A475-3271D77CBD81}" srcOrd="1" destOrd="0" presId="urn:microsoft.com/office/officeart/2005/8/layout/vProcess5"/>
    <dgm:cxn modelId="{119DE5E2-6100-49D8-9973-4A03539F24A0}" type="presParOf" srcId="{C909866A-CDEC-4E4E-A79F-43C4A01E66B8}" destId="{4BF3F869-789D-4DF7-B68C-3007F440E362}" srcOrd="2" destOrd="0" presId="urn:microsoft.com/office/officeart/2005/8/layout/vProcess5"/>
    <dgm:cxn modelId="{51C92D8C-7430-40B4-B6D2-63E4BC0CA26D}" type="presParOf" srcId="{C909866A-CDEC-4E4E-A79F-43C4A01E66B8}" destId="{F1E83131-390C-4338-88B6-083BDB247725}" srcOrd="3" destOrd="0" presId="urn:microsoft.com/office/officeart/2005/8/layout/vProcess5"/>
    <dgm:cxn modelId="{8C137FCE-75E4-481B-8720-9C00C74B7EFA}" type="presParOf" srcId="{C909866A-CDEC-4E4E-A79F-43C4A01E66B8}" destId="{F547ADDC-19CC-447F-9614-6474737EC076}" srcOrd="4" destOrd="0" presId="urn:microsoft.com/office/officeart/2005/8/layout/vProcess5"/>
    <dgm:cxn modelId="{A5367716-8EFC-428A-9D46-3BF2C17A3BF2}" type="presParOf" srcId="{C909866A-CDEC-4E4E-A79F-43C4A01E66B8}" destId="{EF08ED26-2075-44E3-9686-35FAAEBB0293}" srcOrd="5" destOrd="0" presId="urn:microsoft.com/office/officeart/2005/8/layout/vProcess5"/>
    <dgm:cxn modelId="{A54B28A9-7EBD-422F-8049-517DDF68C99E}" type="presParOf" srcId="{C909866A-CDEC-4E4E-A79F-43C4A01E66B8}" destId="{8796E1A1-6E7F-470F-9D19-0B8971F19FD4}" srcOrd="6" destOrd="0" presId="urn:microsoft.com/office/officeart/2005/8/layout/vProcess5"/>
    <dgm:cxn modelId="{761A6DCB-8D34-4802-BA7C-8420A815EE4B}" type="presParOf" srcId="{C909866A-CDEC-4E4E-A79F-43C4A01E66B8}" destId="{A77099DE-09B4-4B74-839C-F5F1D8A6DBC7}" srcOrd="7" destOrd="0" presId="urn:microsoft.com/office/officeart/2005/8/layout/vProcess5"/>
    <dgm:cxn modelId="{C0783C4E-0202-4439-B615-DA48B2804BB3}" type="presParOf" srcId="{C909866A-CDEC-4E4E-A79F-43C4A01E66B8}" destId="{E443F0A5-0F53-4802-A7E6-A6CA10F18C40}" srcOrd="8" destOrd="0" presId="urn:microsoft.com/office/officeart/2005/8/layout/vProcess5"/>
    <dgm:cxn modelId="{16F1B189-099E-48B4-957C-BF62B8FA76E6}" type="presParOf" srcId="{C909866A-CDEC-4E4E-A79F-43C4A01E66B8}" destId="{31AED3FF-AC7F-426C-9676-E48CE27E8AD0}" srcOrd="9" destOrd="0" presId="urn:microsoft.com/office/officeart/2005/8/layout/vProcess5"/>
    <dgm:cxn modelId="{F1462A4A-AA7A-4309-8403-CC6A25D69880}" type="presParOf" srcId="{C909866A-CDEC-4E4E-A79F-43C4A01E66B8}" destId="{27F879EA-B3C4-427A-95DD-4525C32B083E}" srcOrd="10" destOrd="0" presId="urn:microsoft.com/office/officeart/2005/8/layout/vProcess5"/>
    <dgm:cxn modelId="{92537D87-D548-49BD-BBB6-3EAF74C1A94E}" type="presParOf" srcId="{C909866A-CDEC-4E4E-A79F-43C4A01E66B8}" destId="{5032F050-213D-4F84-B621-5C1FC8D4DA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A5DEA-3634-4292-837F-7A07CAEADE8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936C44F-9B4B-4AC3-BED9-DE2EB6E2F255}">
      <dgm:prSet phldrT="[Text]" custT="1"/>
      <dgm:spPr>
        <a:solidFill>
          <a:srgbClr val="FF99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1CBABC-B97C-4225-8AF0-3AA446FCE709}" type="parTrans" cxnId="{AC9ED51E-D3B3-4706-A5B1-6B8D8BC841AC}">
      <dgm:prSet/>
      <dgm:spPr/>
      <dgm:t>
        <a:bodyPr/>
        <a:lstStyle/>
        <a:p>
          <a:endParaRPr lang="th-TH"/>
        </a:p>
      </dgm:t>
    </dgm:pt>
    <dgm:pt modelId="{0E676561-F9E7-4D70-B40F-43880401C9E2}" type="sibTrans" cxnId="{AC9ED51E-D3B3-4706-A5B1-6B8D8BC841AC}">
      <dgm:prSet/>
      <dgm:spPr/>
      <dgm:t>
        <a:bodyPr/>
        <a:lstStyle/>
        <a:p>
          <a:endParaRPr lang="th-TH"/>
        </a:p>
      </dgm:t>
    </dgm:pt>
    <dgm:pt modelId="{7412C605-C40B-4F75-8A52-86D291430836}">
      <dgm:prSet phldrT="[Text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E1E1DD-28C2-4C13-BE18-842E75D4C302}" type="parTrans" cxnId="{B81512C1-6B89-4307-8CD7-82DB6CFD79F0}">
      <dgm:prSet/>
      <dgm:spPr/>
      <dgm:t>
        <a:bodyPr/>
        <a:lstStyle/>
        <a:p>
          <a:endParaRPr lang="th-TH"/>
        </a:p>
      </dgm:t>
    </dgm:pt>
    <dgm:pt modelId="{E7E123DB-C556-47D2-AB01-9B94DB3A062C}" type="sibTrans" cxnId="{B81512C1-6B89-4307-8CD7-82DB6CFD79F0}">
      <dgm:prSet/>
      <dgm:spPr/>
      <dgm:t>
        <a:bodyPr/>
        <a:lstStyle/>
        <a:p>
          <a:endParaRPr lang="th-TH"/>
        </a:p>
      </dgm:t>
    </dgm:pt>
    <dgm:pt modelId="{8972300C-FDDA-4D82-8790-D538C2798AA6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631FA3-7F5C-487E-9242-4143147A2C82}" type="sibTrans" cxnId="{4167C4DA-7DF0-4F4F-BD85-FC1249847B34}">
      <dgm:prSet/>
      <dgm:spPr/>
      <dgm:t>
        <a:bodyPr/>
        <a:lstStyle/>
        <a:p>
          <a:endParaRPr lang="th-TH"/>
        </a:p>
      </dgm:t>
    </dgm:pt>
    <dgm:pt modelId="{8F47CB04-09B4-44EC-BB19-453FC0A043AB}" type="parTrans" cxnId="{4167C4DA-7DF0-4F4F-BD85-FC1249847B34}">
      <dgm:prSet/>
      <dgm:spPr/>
      <dgm:t>
        <a:bodyPr/>
        <a:lstStyle/>
        <a:p>
          <a:endParaRPr lang="th-TH"/>
        </a:p>
      </dgm:t>
    </dgm:pt>
    <dgm:pt modelId="{C909866A-CDEC-4E4E-A79F-43C4A01E66B8}" type="pres">
      <dgm:prSet presAssocID="{C16A5DEA-3634-4292-837F-7A07CAEADE83}" presName="outerComposite" presStyleCnt="0">
        <dgm:presLayoutVars>
          <dgm:chMax val="5"/>
          <dgm:dir/>
          <dgm:resizeHandles val="exact"/>
        </dgm:presLayoutVars>
      </dgm:prSet>
      <dgm:spPr/>
    </dgm:pt>
    <dgm:pt modelId="{3DB807CF-F7FF-4A5E-8041-E649545329A0}" type="pres">
      <dgm:prSet presAssocID="{C16A5DEA-3634-4292-837F-7A07CAEADE83}" presName="dummyMaxCanvas" presStyleCnt="0">
        <dgm:presLayoutVars/>
      </dgm:prSet>
      <dgm:spPr/>
    </dgm:pt>
    <dgm:pt modelId="{3389F7FA-FD62-4552-96FF-375AE2BFF7BD}" type="pres">
      <dgm:prSet presAssocID="{C16A5DEA-3634-4292-837F-7A07CAEADE83}" presName="ThreeNodes_1" presStyleLbl="node1" presStyleIdx="0" presStyleCnt="3">
        <dgm:presLayoutVars>
          <dgm:bulletEnabled val="1"/>
        </dgm:presLayoutVars>
      </dgm:prSet>
      <dgm:spPr/>
    </dgm:pt>
    <dgm:pt modelId="{49134F9A-CDA7-4F27-8A9C-DEF5DCC80653}" type="pres">
      <dgm:prSet presAssocID="{C16A5DEA-3634-4292-837F-7A07CAEADE83}" presName="ThreeNodes_2" presStyleLbl="node1" presStyleIdx="1" presStyleCnt="3">
        <dgm:presLayoutVars>
          <dgm:bulletEnabled val="1"/>
        </dgm:presLayoutVars>
      </dgm:prSet>
      <dgm:spPr/>
    </dgm:pt>
    <dgm:pt modelId="{10DEDA5A-50E2-4DA6-A6CD-8A0E30D18015}" type="pres">
      <dgm:prSet presAssocID="{C16A5DEA-3634-4292-837F-7A07CAEADE83}" presName="ThreeNodes_3" presStyleLbl="node1" presStyleIdx="2" presStyleCnt="3" custLinFactNeighborX="-279" custLinFactNeighborY="9919">
        <dgm:presLayoutVars>
          <dgm:bulletEnabled val="1"/>
        </dgm:presLayoutVars>
      </dgm:prSet>
      <dgm:spPr/>
    </dgm:pt>
    <dgm:pt modelId="{C464AD06-5134-4407-B04F-C48AC73928F8}" type="pres">
      <dgm:prSet presAssocID="{C16A5DEA-3634-4292-837F-7A07CAEADE83}" presName="ThreeConn_1-2" presStyleLbl="fgAccFollowNode1" presStyleIdx="0" presStyleCnt="2">
        <dgm:presLayoutVars>
          <dgm:bulletEnabled val="1"/>
        </dgm:presLayoutVars>
      </dgm:prSet>
      <dgm:spPr/>
    </dgm:pt>
    <dgm:pt modelId="{E075DE07-33CB-455C-A5AF-FAC4DC88F170}" type="pres">
      <dgm:prSet presAssocID="{C16A5DEA-3634-4292-837F-7A07CAEADE83}" presName="ThreeConn_2-3" presStyleLbl="fgAccFollowNode1" presStyleIdx="1" presStyleCnt="2">
        <dgm:presLayoutVars>
          <dgm:bulletEnabled val="1"/>
        </dgm:presLayoutVars>
      </dgm:prSet>
      <dgm:spPr/>
    </dgm:pt>
    <dgm:pt modelId="{9F3C6C96-938E-4CAF-972F-BC962B77DAFD}" type="pres">
      <dgm:prSet presAssocID="{C16A5DEA-3634-4292-837F-7A07CAEADE83}" presName="ThreeNodes_1_text" presStyleLbl="node1" presStyleIdx="2" presStyleCnt="3">
        <dgm:presLayoutVars>
          <dgm:bulletEnabled val="1"/>
        </dgm:presLayoutVars>
      </dgm:prSet>
      <dgm:spPr/>
    </dgm:pt>
    <dgm:pt modelId="{CE3CB6CE-2AEE-41A1-A756-3F8A9AFD3DFB}" type="pres">
      <dgm:prSet presAssocID="{C16A5DEA-3634-4292-837F-7A07CAEADE83}" presName="ThreeNodes_2_text" presStyleLbl="node1" presStyleIdx="2" presStyleCnt="3">
        <dgm:presLayoutVars>
          <dgm:bulletEnabled val="1"/>
        </dgm:presLayoutVars>
      </dgm:prSet>
      <dgm:spPr/>
    </dgm:pt>
    <dgm:pt modelId="{DF04F0C8-2CEC-40ED-A41D-B733A9029425}" type="pres">
      <dgm:prSet presAssocID="{C16A5DEA-3634-4292-837F-7A07CAEADE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819521D-0895-4DD7-901C-3D0B94758F1B}" type="presOf" srcId="{7412C605-C40B-4F75-8A52-86D291430836}" destId="{49134F9A-CDA7-4F27-8A9C-DEF5DCC80653}" srcOrd="0" destOrd="0" presId="urn:microsoft.com/office/officeart/2005/8/layout/vProcess5"/>
    <dgm:cxn modelId="{385C621E-AB48-438C-8400-A7547A3C8A70}" type="presOf" srcId="{7412C605-C40B-4F75-8A52-86D291430836}" destId="{CE3CB6CE-2AEE-41A1-A756-3F8A9AFD3DFB}" srcOrd="1" destOrd="0" presId="urn:microsoft.com/office/officeart/2005/8/layout/vProcess5"/>
    <dgm:cxn modelId="{AC9ED51E-D3B3-4706-A5B1-6B8D8BC841AC}" srcId="{C16A5DEA-3634-4292-837F-7A07CAEADE83}" destId="{9936C44F-9B4B-4AC3-BED9-DE2EB6E2F255}" srcOrd="0" destOrd="0" parTransId="{DD1CBABC-B97C-4225-8AF0-3AA446FCE709}" sibTransId="{0E676561-F9E7-4D70-B40F-43880401C9E2}"/>
    <dgm:cxn modelId="{E8E5C720-ECC7-45E6-A7CE-70F9372A574E}" type="presOf" srcId="{E7E123DB-C556-47D2-AB01-9B94DB3A062C}" destId="{E075DE07-33CB-455C-A5AF-FAC4DC88F170}" srcOrd="0" destOrd="0" presId="urn:microsoft.com/office/officeart/2005/8/layout/vProcess5"/>
    <dgm:cxn modelId="{65E15B2D-BA82-4B84-8215-E650EC8E93A9}" type="presOf" srcId="{9936C44F-9B4B-4AC3-BED9-DE2EB6E2F255}" destId="{9F3C6C96-938E-4CAF-972F-BC962B77DAFD}" srcOrd="1" destOrd="0" presId="urn:microsoft.com/office/officeart/2005/8/layout/vProcess5"/>
    <dgm:cxn modelId="{99DDC739-EAC2-4A12-9504-0318B35C8E06}" type="presOf" srcId="{C16A5DEA-3634-4292-837F-7A07CAEADE83}" destId="{C909866A-CDEC-4E4E-A79F-43C4A01E66B8}" srcOrd="0" destOrd="0" presId="urn:microsoft.com/office/officeart/2005/8/layout/vProcess5"/>
    <dgm:cxn modelId="{01D2335C-DA76-4A8B-A473-6A0F72677110}" type="presOf" srcId="{9936C44F-9B4B-4AC3-BED9-DE2EB6E2F255}" destId="{3389F7FA-FD62-4552-96FF-375AE2BFF7BD}" srcOrd="0" destOrd="0" presId="urn:microsoft.com/office/officeart/2005/8/layout/vProcess5"/>
    <dgm:cxn modelId="{E0953677-85EC-420F-8EF5-8A6C613B81DE}" type="presOf" srcId="{0E676561-F9E7-4D70-B40F-43880401C9E2}" destId="{C464AD06-5134-4407-B04F-C48AC73928F8}" srcOrd="0" destOrd="0" presId="urn:microsoft.com/office/officeart/2005/8/layout/vProcess5"/>
    <dgm:cxn modelId="{D2AA4CA0-CB5D-4B7F-86C5-A90B2E076EC9}" type="presOf" srcId="{8972300C-FDDA-4D82-8790-D538C2798AA6}" destId="{DF04F0C8-2CEC-40ED-A41D-B733A9029425}" srcOrd="1" destOrd="0" presId="urn:microsoft.com/office/officeart/2005/8/layout/vProcess5"/>
    <dgm:cxn modelId="{B81512C1-6B89-4307-8CD7-82DB6CFD79F0}" srcId="{C16A5DEA-3634-4292-837F-7A07CAEADE83}" destId="{7412C605-C40B-4F75-8A52-86D291430836}" srcOrd="1" destOrd="0" parTransId="{4FE1E1DD-28C2-4C13-BE18-842E75D4C302}" sibTransId="{E7E123DB-C556-47D2-AB01-9B94DB3A062C}"/>
    <dgm:cxn modelId="{601A8ACF-3DAD-4E0B-B91A-B0BFDAB75362}" type="presOf" srcId="{8972300C-FDDA-4D82-8790-D538C2798AA6}" destId="{10DEDA5A-50E2-4DA6-A6CD-8A0E30D18015}" srcOrd="0" destOrd="0" presId="urn:microsoft.com/office/officeart/2005/8/layout/vProcess5"/>
    <dgm:cxn modelId="{4167C4DA-7DF0-4F4F-BD85-FC1249847B34}" srcId="{C16A5DEA-3634-4292-837F-7A07CAEADE83}" destId="{8972300C-FDDA-4D82-8790-D538C2798AA6}" srcOrd="2" destOrd="0" parTransId="{8F47CB04-09B4-44EC-BB19-453FC0A043AB}" sibTransId="{FD631FA3-7F5C-487E-9242-4143147A2C82}"/>
    <dgm:cxn modelId="{08D83104-7D56-44C9-AD09-9D31202E8045}" type="presParOf" srcId="{C909866A-CDEC-4E4E-A79F-43C4A01E66B8}" destId="{3DB807CF-F7FF-4A5E-8041-E649545329A0}" srcOrd="0" destOrd="0" presId="urn:microsoft.com/office/officeart/2005/8/layout/vProcess5"/>
    <dgm:cxn modelId="{D9A5E644-BE95-4E1B-ABDE-92EAF81C0FBA}" type="presParOf" srcId="{C909866A-CDEC-4E4E-A79F-43C4A01E66B8}" destId="{3389F7FA-FD62-4552-96FF-375AE2BFF7BD}" srcOrd="1" destOrd="0" presId="urn:microsoft.com/office/officeart/2005/8/layout/vProcess5"/>
    <dgm:cxn modelId="{2AAA65E4-0011-4938-AE30-E59377985519}" type="presParOf" srcId="{C909866A-CDEC-4E4E-A79F-43C4A01E66B8}" destId="{49134F9A-CDA7-4F27-8A9C-DEF5DCC80653}" srcOrd="2" destOrd="0" presId="urn:microsoft.com/office/officeart/2005/8/layout/vProcess5"/>
    <dgm:cxn modelId="{A3B464C4-001E-4EE0-9874-DC33915566FD}" type="presParOf" srcId="{C909866A-CDEC-4E4E-A79F-43C4A01E66B8}" destId="{10DEDA5A-50E2-4DA6-A6CD-8A0E30D18015}" srcOrd="3" destOrd="0" presId="urn:microsoft.com/office/officeart/2005/8/layout/vProcess5"/>
    <dgm:cxn modelId="{94E67246-57E7-4A1C-81EE-690E041C9C93}" type="presParOf" srcId="{C909866A-CDEC-4E4E-A79F-43C4A01E66B8}" destId="{C464AD06-5134-4407-B04F-C48AC73928F8}" srcOrd="4" destOrd="0" presId="urn:microsoft.com/office/officeart/2005/8/layout/vProcess5"/>
    <dgm:cxn modelId="{BB766587-F5EB-405B-9E4D-EB7AECBF6576}" type="presParOf" srcId="{C909866A-CDEC-4E4E-A79F-43C4A01E66B8}" destId="{E075DE07-33CB-455C-A5AF-FAC4DC88F170}" srcOrd="5" destOrd="0" presId="urn:microsoft.com/office/officeart/2005/8/layout/vProcess5"/>
    <dgm:cxn modelId="{92FAF063-B90B-47BE-8A98-1775884741E0}" type="presParOf" srcId="{C909866A-CDEC-4E4E-A79F-43C4A01E66B8}" destId="{9F3C6C96-938E-4CAF-972F-BC962B77DAFD}" srcOrd="6" destOrd="0" presId="urn:microsoft.com/office/officeart/2005/8/layout/vProcess5"/>
    <dgm:cxn modelId="{F3F137E9-B756-400B-84CE-197307DBE079}" type="presParOf" srcId="{C909866A-CDEC-4E4E-A79F-43C4A01E66B8}" destId="{CE3CB6CE-2AEE-41A1-A756-3F8A9AFD3DFB}" srcOrd="7" destOrd="0" presId="urn:microsoft.com/office/officeart/2005/8/layout/vProcess5"/>
    <dgm:cxn modelId="{789F7FC1-EF98-4412-A883-23E98D789DD2}" type="presParOf" srcId="{C909866A-CDEC-4E4E-A79F-43C4A01E66B8}" destId="{DF04F0C8-2CEC-40ED-A41D-B733A90294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03ED3-3E6A-4FA6-BD0D-73BF586EF158}">
      <dsp:nvSpPr>
        <dsp:cNvPr id="0" name=""/>
        <dsp:cNvSpPr/>
      </dsp:nvSpPr>
      <dsp:spPr>
        <a:xfrm>
          <a:off x="0" y="0"/>
          <a:ext cx="6697796" cy="759835"/>
        </a:xfrm>
        <a:prstGeom prst="roundRect">
          <a:avLst>
            <a:gd name="adj" fmla="val 10000"/>
          </a:avLst>
        </a:prstGeom>
        <a:solidFill>
          <a:srgbClr val="ECB4FE"/>
        </a:solidFill>
        <a:ln w="12700" cap="flat" cmpd="sng" algn="ctr">
          <a:solidFill>
            <a:srgbClr val="ECB4F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255" y="22255"/>
        <a:ext cx="5214221" cy="715325"/>
      </dsp:txXfrm>
    </dsp:sp>
    <dsp:sp modelId="{82E200BE-D415-42BA-8B17-43F1E4F12E83}">
      <dsp:nvSpPr>
        <dsp:cNvPr id="0" name=""/>
        <dsp:cNvSpPr/>
      </dsp:nvSpPr>
      <dsp:spPr>
        <a:xfrm>
          <a:off x="525008" y="1070375"/>
          <a:ext cx="6697796" cy="1410157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rgbClr val="FF99C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66310" y="1111677"/>
        <a:ext cx="5107608" cy="1327553"/>
      </dsp:txXfrm>
    </dsp:sp>
    <dsp:sp modelId="{3953A63D-A882-4739-BEB4-038A35707246}">
      <dsp:nvSpPr>
        <dsp:cNvPr id="0" name=""/>
        <dsp:cNvSpPr/>
      </dsp:nvSpPr>
      <dsp:spPr>
        <a:xfrm>
          <a:off x="1172520" y="2767142"/>
          <a:ext cx="6697796" cy="141015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13822" y="2808444"/>
        <a:ext cx="5107608" cy="1327553"/>
      </dsp:txXfrm>
    </dsp:sp>
    <dsp:sp modelId="{0398AA7C-E01D-4C70-A7AB-94486AE39F73}">
      <dsp:nvSpPr>
        <dsp:cNvPr id="0" name=""/>
        <dsp:cNvSpPr/>
      </dsp:nvSpPr>
      <dsp:spPr>
        <a:xfrm>
          <a:off x="5828326" y="487996"/>
          <a:ext cx="916602" cy="916602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>
        <a:off x="6034561" y="487996"/>
        <a:ext cx="504132" cy="689743"/>
      </dsp:txXfrm>
    </dsp:sp>
    <dsp:sp modelId="{1305FFE9-F2DA-44D9-B39F-4485DB40A541}">
      <dsp:nvSpPr>
        <dsp:cNvPr id="0" name=""/>
        <dsp:cNvSpPr/>
      </dsp:nvSpPr>
      <dsp:spPr>
        <a:xfrm>
          <a:off x="6304962" y="1978185"/>
          <a:ext cx="916602" cy="91660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>
        <a:off x="6511197" y="1978185"/>
        <a:ext cx="504132" cy="689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2E7A-2D90-477E-A475-3271D77CBD81}">
      <dsp:nvSpPr>
        <dsp:cNvPr id="0" name=""/>
        <dsp:cNvSpPr/>
      </dsp:nvSpPr>
      <dsp:spPr>
        <a:xfrm>
          <a:off x="0" y="0"/>
          <a:ext cx="6303808" cy="1034115"/>
        </a:xfrm>
        <a:prstGeom prst="roundRect">
          <a:avLst>
            <a:gd name="adj" fmla="val 10000"/>
          </a:avLst>
        </a:prstGeom>
        <a:solidFill>
          <a:srgbClr val="ECB4FE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288" y="30288"/>
        <a:ext cx="5100535" cy="973539"/>
      </dsp:txXfrm>
    </dsp:sp>
    <dsp:sp modelId="{4BF3F869-789D-4DF7-B68C-3007F440E362}">
      <dsp:nvSpPr>
        <dsp:cNvPr id="0" name=""/>
        <dsp:cNvSpPr/>
      </dsp:nvSpPr>
      <dsp:spPr>
        <a:xfrm>
          <a:off x="527943" y="1222136"/>
          <a:ext cx="6303808" cy="103411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8231" y="1252424"/>
        <a:ext cx="5043113" cy="973539"/>
      </dsp:txXfrm>
    </dsp:sp>
    <dsp:sp modelId="{F1E83131-390C-4338-88B6-083BDB247725}">
      <dsp:nvSpPr>
        <dsp:cNvPr id="0" name=""/>
        <dsp:cNvSpPr/>
      </dsp:nvSpPr>
      <dsp:spPr>
        <a:xfrm>
          <a:off x="1048008" y="2444273"/>
          <a:ext cx="6303808" cy="1034115"/>
        </a:xfrm>
        <a:prstGeom prst="roundRect">
          <a:avLst>
            <a:gd name="adj" fmla="val 10000"/>
          </a:avLst>
        </a:prstGeom>
        <a:solidFill>
          <a:srgbClr val="92D050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78296" y="2474561"/>
        <a:ext cx="5050993" cy="973539"/>
      </dsp:txXfrm>
    </dsp:sp>
    <dsp:sp modelId="{F547ADDC-19CC-447F-9614-6474737EC076}">
      <dsp:nvSpPr>
        <dsp:cNvPr id="0" name=""/>
        <dsp:cNvSpPr/>
      </dsp:nvSpPr>
      <dsp:spPr>
        <a:xfrm>
          <a:off x="1575952" y="3666409"/>
          <a:ext cx="6303808" cy="1034115"/>
        </a:xfrm>
        <a:prstGeom prst="roundRect">
          <a:avLst>
            <a:gd name="adj" fmla="val 10000"/>
          </a:avLst>
        </a:prstGeom>
        <a:solidFill>
          <a:srgbClr val="FF99CC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kern="1200"/>
        </a:p>
      </dsp:txBody>
      <dsp:txXfrm>
        <a:off x="1606240" y="3696697"/>
        <a:ext cx="5043113" cy="973539"/>
      </dsp:txXfrm>
    </dsp:sp>
    <dsp:sp modelId="{EF08ED26-2075-44E3-9686-35FAAEBB0293}">
      <dsp:nvSpPr>
        <dsp:cNvPr id="0" name=""/>
        <dsp:cNvSpPr/>
      </dsp:nvSpPr>
      <dsp:spPr>
        <a:xfrm>
          <a:off x="5631633" y="792038"/>
          <a:ext cx="672175" cy="67217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/>
        </a:p>
      </dsp:txBody>
      <dsp:txXfrm>
        <a:off x="5782872" y="792038"/>
        <a:ext cx="369697" cy="505812"/>
      </dsp:txXfrm>
    </dsp:sp>
    <dsp:sp modelId="{8796E1A1-6E7F-470F-9D19-0B8971F19FD4}">
      <dsp:nvSpPr>
        <dsp:cNvPr id="0" name=""/>
        <dsp:cNvSpPr/>
      </dsp:nvSpPr>
      <dsp:spPr>
        <a:xfrm>
          <a:off x="6159577" y="2014174"/>
          <a:ext cx="672175" cy="67217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/>
        </a:p>
      </dsp:txBody>
      <dsp:txXfrm>
        <a:off x="6310816" y="2014174"/>
        <a:ext cx="369697" cy="505812"/>
      </dsp:txXfrm>
    </dsp:sp>
    <dsp:sp modelId="{A77099DE-09B4-4B74-839C-F5F1D8A6DBC7}">
      <dsp:nvSpPr>
        <dsp:cNvPr id="0" name=""/>
        <dsp:cNvSpPr/>
      </dsp:nvSpPr>
      <dsp:spPr>
        <a:xfrm>
          <a:off x="6679641" y="3236311"/>
          <a:ext cx="672175" cy="67217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6078"/>
          </a:srgb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/>
        </a:p>
      </dsp:txBody>
      <dsp:txXfrm>
        <a:off x="6830880" y="3236311"/>
        <a:ext cx="369697" cy="505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9F7FA-FD62-4552-96FF-375AE2BFF7BD}">
      <dsp:nvSpPr>
        <dsp:cNvPr id="0" name=""/>
        <dsp:cNvSpPr/>
      </dsp:nvSpPr>
      <dsp:spPr>
        <a:xfrm>
          <a:off x="0" y="0"/>
          <a:ext cx="6697796" cy="1410157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302" y="41302"/>
        <a:ext cx="5176127" cy="1327553"/>
      </dsp:txXfrm>
    </dsp:sp>
    <dsp:sp modelId="{49134F9A-CDA7-4F27-8A9C-DEF5DCC80653}">
      <dsp:nvSpPr>
        <dsp:cNvPr id="0" name=""/>
        <dsp:cNvSpPr/>
      </dsp:nvSpPr>
      <dsp:spPr>
        <a:xfrm>
          <a:off x="590982" y="1645183"/>
          <a:ext cx="6697796" cy="141015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32284" y="1686485"/>
        <a:ext cx="5107608" cy="1327553"/>
      </dsp:txXfrm>
    </dsp:sp>
    <dsp:sp modelId="{10DEDA5A-50E2-4DA6-A6CD-8A0E30D18015}">
      <dsp:nvSpPr>
        <dsp:cNvPr id="0" name=""/>
        <dsp:cNvSpPr/>
      </dsp:nvSpPr>
      <dsp:spPr>
        <a:xfrm>
          <a:off x="1163277" y="3290367"/>
          <a:ext cx="6697796" cy="141015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04579" y="3331669"/>
        <a:ext cx="5107608" cy="1327553"/>
      </dsp:txXfrm>
    </dsp:sp>
    <dsp:sp modelId="{C464AD06-5134-4407-B04F-C48AC73928F8}">
      <dsp:nvSpPr>
        <dsp:cNvPr id="0" name=""/>
        <dsp:cNvSpPr/>
      </dsp:nvSpPr>
      <dsp:spPr>
        <a:xfrm>
          <a:off x="5781194" y="1069369"/>
          <a:ext cx="916602" cy="916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>
        <a:off x="5987429" y="1069369"/>
        <a:ext cx="504132" cy="689743"/>
      </dsp:txXfrm>
    </dsp:sp>
    <dsp:sp modelId="{E075DE07-33CB-455C-A5AF-FAC4DC88F170}">
      <dsp:nvSpPr>
        <dsp:cNvPr id="0" name=""/>
        <dsp:cNvSpPr/>
      </dsp:nvSpPr>
      <dsp:spPr>
        <a:xfrm>
          <a:off x="6372176" y="2705152"/>
          <a:ext cx="916602" cy="916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/>
        </a:p>
      </dsp:txBody>
      <dsp:txXfrm>
        <a:off x="6578411" y="2705152"/>
        <a:ext cx="504132" cy="689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AA1AA-CB10-446C-B4E0-EC70DE24FB3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E522-4854-45AE-A06D-543527FA2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0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40DA-961C-4B65-B82C-8122392E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F5289-20B5-4467-A1FF-1025E1C27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84C7-910C-4C3F-B378-EA4DA1A3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6A00-1BFA-4949-AB42-43051C39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B751-A044-4809-B2E7-CD88452E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479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93F4-22CF-44BB-A338-C70144EA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C64DE-063B-460D-869A-CA4071A70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147E-E738-4566-AB4D-1E8B914F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E1A4-3F4C-48C0-A171-765D98DE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D4B9-CD68-4592-ACBC-117EEC9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5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A8896-64B2-4556-9617-E635F68ED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D2623-2B3C-4D7A-AA52-0C4285669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6BF5-8B20-49A7-BAD0-D9336972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0EEFD-57CC-4C70-BE8B-E50B953D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F105A-1558-4CBA-BD9E-C4CA2C1F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5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BDBA-4B2F-48F5-B414-CF825799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0E9-0DD9-4647-B393-FE8C85908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3B57-74F1-4056-A5CA-3255317D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098F-FBD1-4540-A36B-70B91F8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719B-CF6D-46A7-8B0E-DA3144D5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76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3F00-8498-460B-A42C-F53BE4EE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ECD5D-EE8B-4532-B576-59792733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7927-284D-4AF3-B748-B93276A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19B06-69B1-48CC-8C4B-1D68DDBC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8D10-A308-45C9-965E-907AF312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57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0774-9061-4FD5-818D-FC8EBDE6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A436-0ACE-4B9F-ACCA-B5DAC67A2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FED1-65FB-490C-95C5-D403A0D0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24045-E5A8-4BE0-9FCD-2AD4920F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D8E27-B10F-452E-A1D2-87946AF4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0948-0177-4119-B83D-491CF822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79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06BA-F88A-416A-852E-8789334D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9157-88EA-41ED-95AF-1E5301DA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63FDE-56F7-4267-B70E-DD3CDC8C4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F11B8-3BF8-486D-8A6E-D7FD61D4A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5E777-4098-404E-A4B7-6E7BB71E7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B5083-C40C-49B7-8ACF-F9F6E955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33CA1-B7AD-4E82-B023-536313D0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9A8FC-2AEC-4182-96DB-AE189D4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6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9607-1942-4567-8EA9-64259D3F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A8F78-0865-4402-992B-D009A082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B7E21-7F54-4157-89A8-3F91BB64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0E998-AA65-4149-8A3C-C2B69BA2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85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A1F86-1728-408C-9E61-7256BB8E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0EE86-6818-4D98-9AA0-B5F48098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3959E-D44C-49A7-9E58-5903DC80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20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0F29-7185-47EA-BF4B-83AD84B7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AE6B-A435-499C-B7FC-57147D30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0190F-D2A8-4984-BEAB-3AC35CA80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CB6C3-3673-4FB2-9FBB-3734D9A1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265D5-CC4D-4F18-B5A3-B144B5CB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19ED5-FE7F-4D76-BD00-410A8BE4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99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4CF2-F8C6-4CF5-ADA4-53AD18F2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0748E-2D69-41D7-9CF1-390457F0E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A134-AAF7-4596-8E17-725FA667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4A65F-6E5B-4CC6-AB18-39971975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ACD32-E90C-487B-82A7-1684565F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EBB8-E12B-404C-BAED-C8381DC9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37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7DA92-32A3-4DD6-BA59-5BBBDBDB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4A344-37FE-4B48-9958-773D9014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E840-FBA7-40B7-AD38-9AB792138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87ED-75B1-406D-B9C2-6D5396A78CD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046F-B62C-4A82-A907-B98D95967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C45AB-B640-4305-AE06-9D1897F5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4B7C-F215-4ACD-99F9-E66F82EF05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94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234849" y="803441"/>
            <a:ext cx="12426849" cy="2452943"/>
          </a:xfrm>
          <a:prstGeom prst="rect">
            <a:avLst/>
          </a:prstGeom>
          <a:solidFill>
            <a:srgbClr val="FFCC66">
              <a:alpha val="63137"/>
            </a:srgb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ถ้ากล่าวถึงอาหารของภาคใต้ 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นักเรียนนึกถึงอาหารอะไรบ้าง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16B51C36-F340-45E5-884E-F65FD45FAB10}"/>
              </a:ext>
            </a:extLst>
          </p:cNvPr>
          <p:cNvSpPr/>
          <p:nvPr/>
        </p:nvSpPr>
        <p:spPr>
          <a:xfrm>
            <a:off x="1756101" y="3770464"/>
            <a:ext cx="2503102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ผัดสะตอ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778ABF22-863D-46BB-A8B4-D8C573A9DFFA}"/>
              </a:ext>
            </a:extLst>
          </p:cNvPr>
          <p:cNvSpPr/>
          <p:nvPr/>
        </p:nvSpPr>
        <p:spPr>
          <a:xfrm>
            <a:off x="4751702" y="3770464"/>
            <a:ext cx="246504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แกงไตปลา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D051D97F-4B05-4106-8722-F1EAEEA9D8B6}"/>
              </a:ext>
            </a:extLst>
          </p:cNvPr>
          <p:cNvSpPr/>
          <p:nvPr/>
        </p:nvSpPr>
        <p:spPr>
          <a:xfrm>
            <a:off x="7709245" y="3770464"/>
            <a:ext cx="297336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แกงเหลือง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9842EA42-0B60-4C31-BA81-F8A193460EA8}"/>
              </a:ext>
            </a:extLst>
          </p:cNvPr>
          <p:cNvSpPr/>
          <p:nvPr/>
        </p:nvSpPr>
        <p:spPr>
          <a:xfrm>
            <a:off x="3417487" y="4938620"/>
            <a:ext cx="2503102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ข้าวหมกไก่</a:t>
            </a:r>
          </a:p>
        </p:txBody>
      </p:sp>
      <p:sp>
        <p:nvSpPr>
          <p:cNvPr id="17" name="Rounded Rectangle 33">
            <a:extLst>
              <a:ext uri="{FF2B5EF4-FFF2-40B4-BE49-F238E27FC236}">
                <a16:creationId xmlns:a16="http://schemas.microsoft.com/office/drawing/2014/main" id="{23053EC4-86FA-4947-BABF-6502E5A1C70B}"/>
              </a:ext>
            </a:extLst>
          </p:cNvPr>
          <p:cNvSpPr/>
          <p:nvPr/>
        </p:nvSpPr>
        <p:spPr>
          <a:xfrm>
            <a:off x="6476723" y="4972836"/>
            <a:ext cx="246504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บูดู</a:t>
            </a:r>
          </a:p>
        </p:txBody>
      </p:sp>
      <p:grpSp>
        <p:nvGrpSpPr>
          <p:cNvPr id="24" name="กลุ่ม 41">
            <a:extLst>
              <a:ext uri="{FF2B5EF4-FFF2-40B4-BE49-F238E27FC236}">
                <a16:creationId xmlns:a16="http://schemas.microsoft.com/office/drawing/2014/main" id="{746E929B-44AD-44A9-B4A7-7723B95C749E}"/>
              </a:ext>
            </a:extLst>
          </p:cNvPr>
          <p:cNvGrpSpPr/>
          <p:nvPr/>
        </p:nvGrpSpPr>
        <p:grpSpPr>
          <a:xfrm>
            <a:off x="827843" y="390910"/>
            <a:ext cx="3492230" cy="825062"/>
            <a:chOff x="4103339" y="2302536"/>
            <a:chExt cx="4267261" cy="581856"/>
          </a:xfrm>
        </p:grpSpPr>
        <p:sp>
          <p:nvSpPr>
            <p:cNvPr id="25" name="Rounded Rectangle 95">
              <a:extLst>
                <a:ext uri="{FF2B5EF4-FFF2-40B4-BE49-F238E27FC236}">
                  <a16:creationId xmlns:a16="http://schemas.microsoft.com/office/drawing/2014/main" id="{57832D8B-97A8-4BAE-A2B6-9EF632796E3F}"/>
                </a:ext>
              </a:extLst>
            </p:cNvPr>
            <p:cNvSpPr/>
            <p:nvPr/>
          </p:nvSpPr>
          <p:spPr>
            <a:xfrm>
              <a:off x="4103339" y="2320175"/>
              <a:ext cx="4267261" cy="480444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799" tIns="59399" rIns="118799" bIns="59399"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73476F94-7FCD-480C-AE4C-CF423395F9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68765" y="2302536"/>
              <a:ext cx="3784723" cy="58185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vert="horz" lIns="72248" tIns="72248" rIns="72248" bIns="7224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6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อาหารสำรับภาคใต้</a:t>
              </a:r>
              <a:endParaRPr lang="th-TH" sz="7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1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8166" y="1215972"/>
            <a:ext cx="967201" cy="1468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9F07A00-4D07-5144-B7A9-8913A11F2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B25C24-D6ED-482E-B411-AC36DCF13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508279"/>
              </p:ext>
            </p:extLst>
          </p:nvPr>
        </p:nvGraphicFramePr>
        <p:xfrm>
          <a:off x="2196029" y="1712074"/>
          <a:ext cx="7879761" cy="47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DC6B26-DE8B-42AB-B8EB-413D760CFF25}"/>
              </a:ext>
            </a:extLst>
          </p:cNvPr>
          <p:cNvSpPr/>
          <p:nvPr/>
        </p:nvSpPr>
        <p:spPr>
          <a:xfrm>
            <a:off x="4818755" y="569187"/>
            <a:ext cx="3924030" cy="720814"/>
          </a:xfrm>
          <a:prstGeom prst="rect">
            <a:avLst/>
          </a:prstGeom>
          <a:solidFill>
            <a:srgbClr val="FFDC6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ขั้นตอนการทำแกงเหลือง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F4604-29FD-444B-BB32-26EECABD2B07}"/>
              </a:ext>
            </a:extLst>
          </p:cNvPr>
          <p:cNvSpPr/>
          <p:nvPr/>
        </p:nvSpPr>
        <p:spPr>
          <a:xfrm>
            <a:off x="405063" y="529826"/>
            <a:ext cx="3868357" cy="707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0E387-A797-4D07-AB46-FCD7D515987E}"/>
              </a:ext>
            </a:extLst>
          </p:cNvPr>
          <p:cNvSpPr txBox="1"/>
          <p:nvPr/>
        </p:nvSpPr>
        <p:spPr>
          <a:xfrm>
            <a:off x="2365188" y="1835407"/>
            <a:ext cx="60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โขลกเครื่องแกงรวมกันให้ละเอียด โดยใส่กะปิเป็นลำดับสุดท้าย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9FF68-C1EE-4500-85C5-FD8037F45AC5}"/>
              </a:ext>
            </a:extLst>
          </p:cNvPr>
          <p:cNvSpPr txBox="1"/>
          <p:nvPr/>
        </p:nvSpPr>
        <p:spPr>
          <a:xfrm>
            <a:off x="2894660" y="3085597"/>
            <a:ext cx="620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ใส่น้ำในหม้อตั้งไฟให้เดือด ใส่เครื่องแกงคนให้ละลาย เมื่อน้ำแกงเดือดใส่หน่อไม้ และปลาตามลำดับ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DEFB2-54C4-4DA5-A64B-6AC0E2560E25}"/>
              </a:ext>
            </a:extLst>
          </p:cNvPr>
          <p:cNvSpPr txBox="1"/>
          <p:nvPr/>
        </p:nvSpPr>
        <p:spPr>
          <a:xfrm>
            <a:off x="3584388" y="4714333"/>
            <a:ext cx="620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ปรุงรสโดยการใส่น้ำมะขามเปียก น้ำตาลต้มจนเดือด ใส่มะนาว ชิมรสชาติตามชอบ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C527739-0795-044A-B2EA-A53C73FF0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B25C24-D6ED-482E-B411-AC36DCF13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489050"/>
              </p:ext>
            </p:extLst>
          </p:nvPr>
        </p:nvGraphicFramePr>
        <p:xfrm>
          <a:off x="2472965" y="1527968"/>
          <a:ext cx="7879761" cy="47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DC6B26-DE8B-42AB-B8EB-413D760CFF25}"/>
              </a:ext>
            </a:extLst>
          </p:cNvPr>
          <p:cNvSpPr/>
          <p:nvPr/>
        </p:nvSpPr>
        <p:spPr>
          <a:xfrm>
            <a:off x="5290457" y="475861"/>
            <a:ext cx="3449762" cy="824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ขั้นตอนการทำผัดสะตอกุ้ง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F4604-29FD-444B-BB32-26EECABD2B07}"/>
              </a:ext>
            </a:extLst>
          </p:cNvPr>
          <p:cNvSpPr/>
          <p:nvPr/>
        </p:nvSpPr>
        <p:spPr>
          <a:xfrm>
            <a:off x="727231" y="593249"/>
            <a:ext cx="3616430" cy="707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0E387-A797-4D07-AB46-FCD7D515987E}"/>
              </a:ext>
            </a:extLst>
          </p:cNvPr>
          <p:cNvSpPr txBox="1"/>
          <p:nvPr/>
        </p:nvSpPr>
        <p:spPr>
          <a:xfrm>
            <a:off x="2726965" y="1764578"/>
            <a:ext cx="60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โขลกกระเทียม พริกให้เข้ากัน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9FF68-C1EE-4500-85C5-FD8037F45AC5}"/>
              </a:ext>
            </a:extLst>
          </p:cNvPr>
          <p:cNvSpPr txBox="1"/>
          <p:nvPr/>
        </p:nvSpPr>
        <p:spPr>
          <a:xfrm>
            <a:off x="3133889" y="2982931"/>
            <a:ext cx="620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นำกระทะตั้งไฟ เทน้ำมันพืช ผัดด้วยเครื่องปรุงที่โขลกไว้จนสุก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DEFB2-54C4-4DA5-A64B-6AC0E2560E25}"/>
              </a:ext>
            </a:extLst>
          </p:cNvPr>
          <p:cNvSpPr txBox="1"/>
          <p:nvPr/>
        </p:nvSpPr>
        <p:spPr>
          <a:xfrm>
            <a:off x="3767055" y="4250104"/>
            <a:ext cx="590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ใส่กะปิผัดพอหอม นำกุ้งสดลงกระทะ ผัดจนกุ้งสุก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71130-DCD6-4A4C-94D1-791E38D37253}"/>
              </a:ext>
            </a:extLst>
          </p:cNvPr>
          <p:cNvSpPr txBox="1"/>
          <p:nvPr/>
        </p:nvSpPr>
        <p:spPr>
          <a:xfrm>
            <a:off x="4343661" y="5484334"/>
            <a:ext cx="590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ใส่สะตอ ปรุงรสด้วยน้ำปลา น้ำตาล น้ำมะนาว ผัดให้เข้ากัน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4BC5E8D-598A-F547-8671-E7A4DF026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B25C24-D6ED-482E-B411-AC36DCF13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083655"/>
              </p:ext>
            </p:extLst>
          </p:nvPr>
        </p:nvGraphicFramePr>
        <p:xfrm>
          <a:off x="2472965" y="1527968"/>
          <a:ext cx="7879761" cy="47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DC6B26-DE8B-42AB-B8EB-413D760CFF25}"/>
              </a:ext>
            </a:extLst>
          </p:cNvPr>
          <p:cNvSpPr/>
          <p:nvPr/>
        </p:nvSpPr>
        <p:spPr>
          <a:xfrm>
            <a:off x="5669698" y="657741"/>
            <a:ext cx="3931501" cy="6425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ขั้นตอนการทำบูดูทรงเครื่อง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F4604-29FD-444B-BB32-26EECABD2B07}"/>
              </a:ext>
            </a:extLst>
          </p:cNvPr>
          <p:cNvSpPr/>
          <p:nvPr/>
        </p:nvSpPr>
        <p:spPr>
          <a:xfrm>
            <a:off x="806280" y="554862"/>
            <a:ext cx="3681744" cy="707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0E387-A797-4D07-AB46-FCD7D515987E}"/>
              </a:ext>
            </a:extLst>
          </p:cNvPr>
          <p:cNvSpPr txBox="1"/>
          <p:nvPr/>
        </p:nvSpPr>
        <p:spPr>
          <a:xfrm>
            <a:off x="2726964" y="1764578"/>
            <a:ext cx="6398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นำน้ำบูดูใส่หม้อ เติมน้ำ นำตะไคร้ ข่าทุบพอแตก ใส่หม้อ ตั้งไฟอ่อน เมื่อเดือด ปรุงรส แล้วกรองเอาแต่น้ำ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9FF68-C1EE-4500-85C5-FD8037F45AC5}"/>
              </a:ext>
            </a:extLst>
          </p:cNvPr>
          <p:cNvSpPr txBox="1"/>
          <p:nvPr/>
        </p:nvSpPr>
        <p:spPr>
          <a:xfrm>
            <a:off x="3510961" y="3616096"/>
            <a:ext cx="620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นำกุ้งที่หั่นไว้ผสมกับน้ำบูดู เติมน้ำมะนาวให้มีรสเปรี้ยวเล็กน้อย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DEFB2-54C4-4DA5-A64B-6AC0E2560E25}"/>
              </a:ext>
            </a:extLst>
          </p:cNvPr>
          <p:cNvSpPr txBox="1"/>
          <p:nvPr/>
        </p:nvSpPr>
        <p:spPr>
          <a:xfrm>
            <a:off x="4158745" y="5120723"/>
            <a:ext cx="5904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นำตะไคร้ ใบมะกรูด หอมแดง พริกที่ซอยไว้ลงไปในน้ำบูดู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คนให้เข้ากัน ชิมรสชาติตามชอบ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34F5AF6-D930-C34E-9EB5-31B2F7F80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B79A5639-3F48-472E-BD1E-2694489C0687}"/>
              </a:ext>
            </a:extLst>
          </p:cNvPr>
          <p:cNvSpPr txBox="1"/>
          <p:nvPr/>
        </p:nvSpPr>
        <p:spPr>
          <a:xfrm>
            <a:off x="624004" y="831179"/>
            <a:ext cx="10256362" cy="1261884"/>
          </a:xfrm>
          <a:prstGeom prst="rect">
            <a:avLst/>
          </a:prstGeom>
          <a:solidFill>
            <a:srgbClr val="FFDC6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นักเรียนวิเคราะห์วิธีการจัดตกแต่งอาหาร แกงเหลือง ผัดสะตอ และบูดูทรงเครื่อง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โดยตอบคำถาม ดังนี้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D7BF3-A005-4BD9-ABBD-DE6CC496C8A2}"/>
              </a:ext>
            </a:extLst>
          </p:cNvPr>
          <p:cNvSpPr txBox="1"/>
          <p:nvPr/>
        </p:nvSpPr>
        <p:spPr>
          <a:xfrm>
            <a:off x="6405105" y="3154156"/>
            <a:ext cx="4203802" cy="156966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การจัดตกแต่งแกงเหลือง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ตักใส่ถ้วย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แล้วนำพริกชี้ฟ้าที่กรีดแช่น้ำจนเป็น</a:t>
            </a:r>
            <a:b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รูปดอกไม้ วางไว้ด้านบน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208317CB-4376-405B-8841-B1B8F0ADE704}"/>
              </a:ext>
            </a:extLst>
          </p:cNvPr>
          <p:cNvSpPr/>
          <p:nvPr/>
        </p:nvSpPr>
        <p:spPr>
          <a:xfrm>
            <a:off x="2156276" y="2289339"/>
            <a:ext cx="4801454" cy="3299297"/>
          </a:xfrm>
          <a:prstGeom prst="flowChartOnlineStorag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4" y="2322154"/>
            <a:ext cx="2221511" cy="2221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E6313-6237-4A35-BF66-8BF9153DE49E}"/>
              </a:ext>
            </a:extLst>
          </p:cNvPr>
          <p:cNvSpPr txBox="1"/>
          <p:nvPr/>
        </p:nvSpPr>
        <p:spPr>
          <a:xfrm>
            <a:off x="2507493" y="2830991"/>
            <a:ext cx="3546394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นักเรียนจะจัดและตกแต่งอาหารทั้ง</a:t>
            </a: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๓ อย่างให้ออกมาสวยงามน่ารับประทานอย่างไร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BEA4CDF-6E8D-C048-BD3B-298BF110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326570" y="4405057"/>
            <a:ext cx="12929118" cy="2452943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E6313-6237-4A35-BF66-8BF9153DE49E}"/>
              </a:ext>
            </a:extLst>
          </p:cNvPr>
          <p:cNvSpPr txBox="1"/>
          <p:nvPr/>
        </p:nvSpPr>
        <p:spPr>
          <a:xfrm>
            <a:off x="1766468" y="1665018"/>
            <a:ext cx="8142641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เครื่องเคียงใดที่นักเรียนจะนำมารับประทานควบคู่กับอาหารทั้ง ๓</a:t>
            </a:r>
            <a:r>
              <a:rPr kumimoji="0" lang="th-TH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อย่าง เพื่อให้รับประทานอาหารอร่อยกลมกล่อมมากยิ่งขึ้น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D7BF3-A005-4BD9-ABBD-DE6CC496C8A2}"/>
              </a:ext>
            </a:extLst>
          </p:cNvPr>
          <p:cNvSpPr txBox="1"/>
          <p:nvPr/>
        </p:nvSpPr>
        <p:spPr>
          <a:xfrm>
            <a:off x="2969277" y="3730966"/>
            <a:ext cx="4833326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น้ำบูดูทรงเครื่อง รับประทานกับผักชนิดต่าง ๆ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DB3C6C8-9ABC-4B93-9F22-5C5404D0CA08}"/>
              </a:ext>
            </a:extLst>
          </p:cNvPr>
          <p:cNvSpPr/>
          <p:nvPr/>
        </p:nvSpPr>
        <p:spPr>
          <a:xfrm>
            <a:off x="1389619" y="1086172"/>
            <a:ext cx="8970983" cy="2179849"/>
          </a:xfrm>
          <a:prstGeom prst="fram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4265E-0A16-43E2-827D-D4BD7D81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09" y="2428292"/>
            <a:ext cx="3065865" cy="3203236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06144" y="612150"/>
            <a:ext cx="967201" cy="1468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97A01D2-E07E-5E47-9E91-AE9F631AB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0" y="-6726"/>
            <a:ext cx="12929118" cy="105435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1">
            <a:extLst>
              <a:ext uri="{FF2B5EF4-FFF2-40B4-BE49-F238E27FC236}">
                <a16:creationId xmlns:a16="http://schemas.microsoft.com/office/drawing/2014/main" id="{A94A6A7B-C216-41E7-9962-897F720E4403}"/>
              </a:ext>
            </a:extLst>
          </p:cNvPr>
          <p:cNvGrpSpPr/>
          <p:nvPr/>
        </p:nvGrpSpPr>
        <p:grpSpPr>
          <a:xfrm>
            <a:off x="3495955" y="1583244"/>
            <a:ext cx="4267261" cy="915040"/>
            <a:chOff x="4103339" y="2302536"/>
            <a:chExt cx="4267261" cy="581856"/>
          </a:xfrm>
        </p:grpSpPr>
        <p:sp>
          <p:nvSpPr>
            <p:cNvPr id="6" name="Rounded Rectangle 95">
              <a:extLst>
                <a:ext uri="{FF2B5EF4-FFF2-40B4-BE49-F238E27FC236}">
                  <a16:creationId xmlns:a16="http://schemas.microsoft.com/office/drawing/2014/main" id="{976EE1C2-597D-4F02-9F18-754DEA5B3E9F}"/>
                </a:ext>
              </a:extLst>
            </p:cNvPr>
            <p:cNvSpPr/>
            <p:nvPr/>
          </p:nvSpPr>
          <p:spPr>
            <a:xfrm>
              <a:off x="4103339" y="2320175"/>
              <a:ext cx="4267261" cy="480444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799" tIns="59399" rIns="118799" bIns="5939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2564FD66-A649-4CD8-BAB8-3E487D2D92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68765" y="2302536"/>
              <a:ext cx="3784723" cy="58185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vert="horz" lIns="72248" tIns="72248" rIns="72248" bIns="7224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อาหารสำรับภาคใต้</a:t>
              </a:r>
              <a:endParaRPr kumimoji="0" lang="th-TH" sz="7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DA1F1E7-05F7-419E-9441-179F2B33C443}"/>
              </a:ext>
            </a:extLst>
          </p:cNvPr>
          <p:cNvSpPr txBox="1">
            <a:spLocks/>
          </p:cNvSpPr>
          <p:nvPr/>
        </p:nvSpPr>
        <p:spPr bwMode="auto">
          <a:xfrm>
            <a:off x="1203649" y="2768153"/>
            <a:ext cx="10431623" cy="1850579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72248" tIns="72248" rIns="72248" bIns="722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อาหารสำรับภาคใต</a:t>
            </a:r>
            <a:r>
              <a:rPr lang="th-TH" sz="3200" b="1" dirty="0">
                <a:ln w="0">
                  <a:solidFill>
                    <a:srgbClr val="7030A0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 </a:t>
            </a:r>
            <a:r>
              <a:rPr kumimoji="0" lang="th-TH" sz="28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มักประกอบไปด้วยปลาและอาหารทะเล</a:t>
            </a:r>
            <a:r>
              <a:rPr kumimoji="0" lang="th-TH" sz="2800" b="0" i="0" u="none" strike="noStrike" kern="1200" cap="none" spc="0" normalizeH="0" noProof="0" dirty="0">
                <a:ln w="0"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และเมื่อนำอาหารทะเลมาประกอบอาหาร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noProof="0" dirty="0">
                <a:ln w="0"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ก็จะนิยมใส่เครื่องเทศต่าง ๆ เพื่อดับกลิ่นคาว และทำให้สีสันของอาหารมีความเข้มข้น น่ารับประทานมากยิ่งขึ้น</a:t>
            </a:r>
            <a:endParaRPr kumimoji="0" lang="th-TH" sz="2800" b="0" i="0" u="none" strike="noStrike" kern="1200" cap="none" spc="0" normalizeH="0" baseline="0" noProof="0" dirty="0">
              <a:ln w="0">
                <a:solidFill>
                  <a:srgbClr val="7030A0"/>
                </a:solidFill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326570" y="5803641"/>
            <a:ext cx="12929118" cy="105435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DF0C6-EDE7-4D0F-9919-45AAF795EAA5}"/>
              </a:ext>
            </a:extLst>
          </p:cNvPr>
          <p:cNvSpPr/>
          <p:nvPr/>
        </p:nvSpPr>
        <p:spPr>
          <a:xfrm>
            <a:off x="491422" y="308084"/>
            <a:ext cx="2861310" cy="2079625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4000" b="1" dirty="0">
                <a:solidFill>
                  <a:schemeClr val="bg1"/>
                </a:solidFill>
                <a:latin typeface="TH SarabunPSK" panose="020B0500040200020003" charset="0"/>
                <a:cs typeface="TH SarabunPSK" panose="020B0500040200020003" charset="0"/>
              </a:rPr>
              <a:t>สรุปความคิดรวบยอด</a:t>
            </a:r>
          </a:p>
        </p:txBody>
      </p:sp>
      <p:sp>
        <p:nvSpPr>
          <p:cNvPr id="12" name="สี่เหลี่ยมผืนผ้า 13">
            <a:extLst>
              <a:ext uri="{FF2B5EF4-FFF2-40B4-BE49-F238E27FC236}">
                <a16:creationId xmlns:a16="http://schemas.microsoft.com/office/drawing/2014/main" id="{515829B0-BECD-414B-AD86-9DEBD1D748AE}"/>
              </a:ext>
            </a:extLst>
          </p:cNvPr>
          <p:cNvSpPr/>
          <p:nvPr/>
        </p:nvSpPr>
        <p:spPr>
          <a:xfrm>
            <a:off x="0" y="15575"/>
            <a:ext cx="12929118" cy="105435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5A847D-4BD2-1745-B1C9-C56B28E0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111966" y="-9919"/>
            <a:ext cx="12929118" cy="198800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Google Shape;857;p55">
            <a:extLst>
              <a:ext uri="{FF2B5EF4-FFF2-40B4-BE49-F238E27FC236}">
                <a16:creationId xmlns:a16="http://schemas.microsoft.com/office/drawing/2014/main" id="{08BC3692-750F-4A1D-8DA8-C71C1FC06B15}"/>
              </a:ext>
            </a:extLst>
          </p:cNvPr>
          <p:cNvSpPr/>
          <p:nvPr/>
        </p:nvSpPr>
        <p:spPr>
          <a:xfrm>
            <a:off x="1537973" y="760663"/>
            <a:ext cx="8980118" cy="1006493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9" name="Google Shape;857;p55">
            <a:extLst>
              <a:ext uri="{FF2B5EF4-FFF2-40B4-BE49-F238E27FC236}">
                <a16:creationId xmlns:a16="http://schemas.microsoft.com/office/drawing/2014/main" id="{C8DD2CC2-4B65-4373-9A48-C3E7F758C3EF}"/>
              </a:ext>
            </a:extLst>
          </p:cNvPr>
          <p:cNvSpPr/>
          <p:nvPr/>
        </p:nvSpPr>
        <p:spPr>
          <a:xfrm>
            <a:off x="1467875" y="690565"/>
            <a:ext cx="8980118" cy="1006493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D4978B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213B5CB-035B-43CF-B0FD-B3526CD3B8CB}"/>
              </a:ext>
            </a:extLst>
          </p:cNvPr>
          <p:cNvSpPr txBox="1">
            <a:spLocks/>
          </p:cNvSpPr>
          <p:nvPr/>
        </p:nvSpPr>
        <p:spPr bwMode="auto">
          <a:xfrm>
            <a:off x="1295581" y="929421"/>
            <a:ext cx="9222510" cy="5818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lIns="72248" tIns="72248" rIns="72248" bIns="722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kumimoji="0" lang="th-TH" sz="3200" b="1" i="0" u="none" strike="noStrike" kern="1200" cap="none" spc="0" normalizeH="0" baseline="0" noProof="0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</a:t>
            </a:r>
            <a:r>
              <a:rPr kumimoji="0" lang="th-TH" sz="32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มร</a:t>
            </a:r>
            <a:r>
              <a:rPr lang="th-TH" sz="3200" b="1" dirty="0" err="1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ู้</a:t>
            </a:r>
            <a:r>
              <a:rPr lang="th-TH" sz="3200" b="1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  <a:r>
              <a:rPr kumimoji="0" lang="th-TH" sz="32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การเตรียม ประกอบ จัด ตกแต่งอาหาร</a:t>
            </a:r>
            <a:endParaRPr kumimoji="0" lang="th-TH" sz="600" b="1" i="0" u="none" strike="noStrike" kern="1200" cap="none" spc="0" normalizeH="0" baseline="0" noProof="0" dirty="0">
              <a:ln w="0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Google Shape;857;p55">
            <a:extLst>
              <a:ext uri="{FF2B5EF4-FFF2-40B4-BE49-F238E27FC236}">
                <a16:creationId xmlns:a16="http://schemas.microsoft.com/office/drawing/2014/main" id="{5949F577-5DDA-4880-AF97-019832662E43}"/>
              </a:ext>
            </a:extLst>
          </p:cNvPr>
          <p:cNvSpPr/>
          <p:nvPr/>
        </p:nvSpPr>
        <p:spPr>
          <a:xfrm>
            <a:off x="1290116" y="2216946"/>
            <a:ext cx="9227975" cy="3301065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อาหารสำรับมีความสำคัญต่อคนไทยทั้งในด้านคุณค่าทางโภชนาการที่ครบถ้วน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ทั้งในด้านเอกลักษณ์ของไทยที่มีความประณีตสวยงาม การเตรียม ประกอบ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จัด ตกแต่งอาหารสำรับต้องยึดหลักสุขอนามัย มีความเข้ากันได้ในด้านรสชาติ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และควรจัดลงในภาชนะที่สวยงาม เพื่อให้อาหารน่ารับประทานยิ่งขึ้น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F724FB-D1DA-714E-8EAA-936665ECF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2425958" y="0"/>
            <a:ext cx="7483151" cy="699795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นักเรียนแบ่งกลุ่ม แต่ละกลุ่มร่วมกันเลือกประกอบอาหารสำรับ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ในแต่ละภาคของไทยที่สนใจมา ๑ อย่าง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แล้วออกแบบวางแผนขั้นตอนตั้งแต่การเตรียมส่วนผสมและเครื่องปรุง อุปกรณ์ที่ใช้ ขั้นตอนการประกอบอาหาร ขั้นตอนการจัดและตกแต่งอาหารสำรับให้สวยงามน่ารับประทาน 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แล้วร่วมกันลงมือปฏิบัติตามแผนงานที่วางแผนไว้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4265E-0A16-43E2-827D-D4BD7D81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84" y="4418533"/>
            <a:ext cx="2334850" cy="243946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C416E7F-78F1-4E54-AE83-5B3E5588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96">
                        <a14:foregroundMark x1="46348" y1="11486" x2="46348" y2="11486"/>
                        <a14:foregroundMark x1="51404" y1="6081" x2="51404" y2="6081"/>
                        <a14:foregroundMark x1="57865" y1="5743" x2="60112" y2="5743"/>
                        <a14:foregroundMark x1="66573" y1="6757" x2="66573" y2="6757"/>
                        <a14:foregroundMark x1="69944" y1="9459" x2="69944" y2="9459"/>
                        <a14:foregroundMark x1="76404" y1="14189" x2="76404" y2="14189"/>
                        <a14:backgroundMark x1="64607" y1="2027" x2="64607" y2="2027"/>
                        <a14:backgroundMark x1="52247" y1="1689" x2="52247" y2="1689"/>
                        <a14:backgroundMark x1="55337" y1="1689" x2="55337" y2="1689"/>
                        <a14:backgroundMark x1="57865" y1="1689" x2="57865" y2="1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111" y="281383"/>
            <a:ext cx="2406042" cy="20005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CA0BE-E68C-FA4C-88E9-2EDC1B099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7D6C866-2306-4E0D-B2D9-79278EA26C8A}"/>
              </a:ext>
            </a:extLst>
          </p:cNvPr>
          <p:cNvSpPr/>
          <p:nvPr/>
        </p:nvSpPr>
        <p:spPr>
          <a:xfrm>
            <a:off x="204747" y="920596"/>
            <a:ext cx="2636226" cy="30909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สรุปสิ่งที่เข้าใจ</a:t>
            </a:r>
          </a:p>
          <a:p>
            <a:pPr algn="ctr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เป็นความรู้ร่วมกัน</a:t>
            </a:r>
          </a:p>
        </p:txBody>
      </p:sp>
      <p:sp>
        <p:nvSpPr>
          <p:cNvPr id="6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3013023" y="0"/>
            <a:ext cx="8110697" cy="6997959"/>
          </a:xfrm>
          <a:prstGeom prst="rect">
            <a:avLst/>
          </a:prstGeom>
          <a:solidFill>
            <a:schemeClr val="accent4">
              <a:lumMod val="40000"/>
              <a:lumOff val="60000"/>
              <a:alpha val="63137"/>
            </a:scheme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3200" b="1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อาหารสำรับ </a:t>
            </a:r>
            <a:r>
              <a:rPr lang="th-TH" sz="32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หารที่มีโภชนาการครบถ้วนแสดงให้เห็นถึงเอกลักษณ์ของคนไทยในแต่ละภาคที่มีความประณีตในการสร้างสรรค์ อาหารชุดต่าง ๆ ที่หาได้จากทรัพยากรธรรมชาติในท้องถิ่นมาประกอบเป็นอาหาร</a:t>
            </a:r>
            <a:endParaRPr lang="en-US" sz="32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32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ที่มีเอกลักษณ์เฉพาะของท้องถิ่นตนเองอย่างลงตัว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th-TH" sz="32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th-TH" sz="32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th-TH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37234C-A757-4889-891A-58821768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65" y="4403474"/>
            <a:ext cx="1885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9" y="4403474"/>
            <a:ext cx="2617236" cy="17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5289791-98FB-6E4F-8D89-63FA6D8AF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7;p54">
            <a:extLst>
              <a:ext uri="{FF2B5EF4-FFF2-40B4-BE49-F238E27FC236}">
                <a16:creationId xmlns:a16="http://schemas.microsoft.com/office/drawing/2014/main" id="{D2175CD2-CF9A-4986-8A71-880A3B23FAA8}"/>
              </a:ext>
            </a:extLst>
          </p:cNvPr>
          <p:cNvSpPr/>
          <p:nvPr/>
        </p:nvSpPr>
        <p:spPr>
          <a:xfrm>
            <a:off x="1144795" y="1569896"/>
            <a:ext cx="10189029" cy="3101885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12" name="สี่เหลี่ยมผืนผ้า 3">
            <a:extLst>
              <a:ext uri="{FF2B5EF4-FFF2-40B4-BE49-F238E27FC236}">
                <a16:creationId xmlns:a16="http://schemas.microsoft.com/office/drawing/2014/main" id="{58E666C5-33FA-4694-94BF-BB2BD26F8086}"/>
              </a:ext>
            </a:extLst>
          </p:cNvPr>
          <p:cNvSpPr/>
          <p:nvPr/>
        </p:nvSpPr>
        <p:spPr>
          <a:xfrm>
            <a:off x="2234152" y="2295998"/>
            <a:ext cx="8383541" cy="1649682"/>
          </a:xfrm>
          <a:prstGeom prst="rect">
            <a:avLst/>
          </a:prstGeom>
          <a:noFill/>
          <a:ln w="57150">
            <a:noFill/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นักเรียนแต่ละกลุ่มนำเสนอผลงานอาหารสำรับของตนเอง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หน้าชั้นเรียน แล้วรับประทานอาหารร่วมกัน</a:t>
            </a:r>
            <a:endParaRPr kumimoji="0" lang="th-TH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96C8137-4F6D-0C48-B7F7-D4C0E5B6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16B51C36-F340-45E5-884E-F65FD45FAB10}"/>
              </a:ext>
            </a:extLst>
          </p:cNvPr>
          <p:cNvSpPr/>
          <p:nvPr/>
        </p:nvSpPr>
        <p:spPr>
          <a:xfrm>
            <a:off x="2989244" y="3709003"/>
            <a:ext cx="4778060" cy="14043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บูดูต้องรับประทานกับผักสด ผักต้ม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หรือไข่ต้ม พร้อมข้าวสวยร้อน ๆ </a:t>
            </a:r>
          </a:p>
        </p:txBody>
      </p:sp>
      <p:sp>
        <p:nvSpPr>
          <p:cNvPr id="10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234849" y="879044"/>
            <a:ext cx="12426849" cy="2452943"/>
          </a:xfrm>
          <a:prstGeom prst="rect">
            <a:avLst/>
          </a:prstGeom>
          <a:solidFill>
            <a:srgbClr val="FFCC66">
              <a:alpha val="63137"/>
            </a:srgbClr>
          </a:solidFill>
          <a:ln>
            <a:solidFill>
              <a:srgbClr val="FFCC66">
                <a:alpha val="34118"/>
              </a:srgb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อาหารชนิดดังกล่าวต้องรับประทานกับอะไรจึงจะอร่อย</a:t>
            </a:r>
          </a:p>
        </p:txBody>
      </p:sp>
      <p:grpSp>
        <p:nvGrpSpPr>
          <p:cNvPr id="11" name="กลุ่ม 41">
            <a:extLst>
              <a:ext uri="{FF2B5EF4-FFF2-40B4-BE49-F238E27FC236}">
                <a16:creationId xmlns:a16="http://schemas.microsoft.com/office/drawing/2014/main" id="{746E929B-44AD-44A9-B4A7-7723B95C749E}"/>
              </a:ext>
            </a:extLst>
          </p:cNvPr>
          <p:cNvGrpSpPr/>
          <p:nvPr/>
        </p:nvGrpSpPr>
        <p:grpSpPr>
          <a:xfrm>
            <a:off x="827843" y="390910"/>
            <a:ext cx="3492230" cy="825062"/>
            <a:chOff x="4103339" y="2302536"/>
            <a:chExt cx="4267261" cy="581856"/>
          </a:xfrm>
        </p:grpSpPr>
        <p:sp>
          <p:nvSpPr>
            <p:cNvPr id="12" name="Rounded Rectangle 95">
              <a:extLst>
                <a:ext uri="{FF2B5EF4-FFF2-40B4-BE49-F238E27FC236}">
                  <a16:creationId xmlns:a16="http://schemas.microsoft.com/office/drawing/2014/main" id="{57832D8B-97A8-4BAE-A2B6-9EF632796E3F}"/>
                </a:ext>
              </a:extLst>
            </p:cNvPr>
            <p:cNvSpPr/>
            <p:nvPr/>
          </p:nvSpPr>
          <p:spPr>
            <a:xfrm>
              <a:off x="4103339" y="2320175"/>
              <a:ext cx="4267261" cy="480444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799" tIns="59399" rIns="118799" bIns="5939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73476F94-7FCD-480C-AE4C-CF423395F9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68765" y="2302536"/>
              <a:ext cx="3784723" cy="58185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vert="horz" lIns="72248" tIns="72248" rIns="72248" bIns="7224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600" b="1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อาหารสำรับภาคใต้</a:t>
              </a:r>
              <a:endParaRPr lang="th-TH" sz="7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" name="รูปภาพ 21">
            <a:extLst>
              <a:ext uri="{FF2B5EF4-FFF2-40B4-BE49-F238E27FC236}">
                <a16:creationId xmlns:a16="http://schemas.microsoft.com/office/drawing/2014/main" id="{3C088D41-3CD4-4033-9A95-43886FFFE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86" y="2565918"/>
            <a:ext cx="1738113" cy="3690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07049" y="1097183"/>
            <a:ext cx="751148" cy="1140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8239C01-9CB4-0D4A-93F0-DE2EE8CF4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7;p54">
            <a:extLst>
              <a:ext uri="{FF2B5EF4-FFF2-40B4-BE49-F238E27FC236}">
                <a16:creationId xmlns:a16="http://schemas.microsoft.com/office/drawing/2014/main" id="{D2175CD2-CF9A-4986-8A71-880A3B23FAA8}"/>
              </a:ext>
            </a:extLst>
          </p:cNvPr>
          <p:cNvSpPr/>
          <p:nvPr/>
        </p:nvSpPr>
        <p:spPr>
          <a:xfrm>
            <a:off x="653145" y="354562"/>
            <a:ext cx="3480318" cy="1029734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84542D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ตัวอย่างผลงาน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32" y="1633374"/>
            <a:ext cx="7025951" cy="468396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275A3C-40A9-F349-93D5-3B1A2C2EC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C611C1B-3961-4652-BD59-D0555EAFDAD1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9" name="Google Shape;857;p55">
            <a:extLst>
              <a:ext uri="{FF2B5EF4-FFF2-40B4-BE49-F238E27FC236}">
                <a16:creationId xmlns:a16="http://schemas.microsoft.com/office/drawing/2014/main" id="{16F3AC4B-B9B5-4C1E-A9C5-B3F2BCB62BB5}"/>
              </a:ext>
            </a:extLst>
          </p:cNvPr>
          <p:cNvSpPr/>
          <p:nvPr/>
        </p:nvSpPr>
        <p:spPr>
          <a:xfrm>
            <a:off x="2364573" y="1393880"/>
            <a:ext cx="7431427" cy="3397273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pattFill prst="wd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57;p55">
            <a:extLst>
              <a:ext uri="{FF2B5EF4-FFF2-40B4-BE49-F238E27FC236}">
                <a16:creationId xmlns:a16="http://schemas.microsoft.com/office/drawing/2014/main" id="{32DE084D-AE94-4F4E-BEA8-6211CDB9CB6F}"/>
              </a:ext>
            </a:extLst>
          </p:cNvPr>
          <p:cNvSpPr/>
          <p:nvPr/>
        </p:nvSpPr>
        <p:spPr>
          <a:xfrm>
            <a:off x="2480617" y="1725105"/>
            <a:ext cx="7359380" cy="3233394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780B8-2DFE-463E-A9B3-75C8950069F2}"/>
              </a:ext>
            </a:extLst>
          </p:cNvPr>
          <p:cNvSpPr txBox="1"/>
          <p:nvPr/>
        </p:nvSpPr>
        <p:spPr>
          <a:xfrm>
            <a:off x="2759485" y="2158633"/>
            <a:ext cx="6801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นักเรียนประเมินความรู้ด้วยการนำวิธีการเตรียม ประกอบ จัด ตกแต่งอาหารสำรับไปช่วยงานทำบุญ งานประเพณี และงานเทศกาลของท้องถิ่นตนเอง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2C61C-F7F6-444C-98CB-3835EEF6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7;p54">
            <a:extLst>
              <a:ext uri="{FF2B5EF4-FFF2-40B4-BE49-F238E27FC236}">
                <a16:creationId xmlns:a16="http://schemas.microsoft.com/office/drawing/2014/main" id="{D2175CD2-CF9A-4986-8A71-880A3B23FAA8}"/>
              </a:ext>
            </a:extLst>
          </p:cNvPr>
          <p:cNvSpPr/>
          <p:nvPr/>
        </p:nvSpPr>
        <p:spPr>
          <a:xfrm>
            <a:off x="1054359" y="1800053"/>
            <a:ext cx="10189029" cy="3101885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E1B88-E004-42C3-9427-0C457420CE4A}"/>
              </a:ext>
            </a:extLst>
          </p:cNvPr>
          <p:cNvSpPr txBox="1"/>
          <p:nvPr/>
        </p:nvSpPr>
        <p:spPr>
          <a:xfrm>
            <a:off x="1837848" y="2627720"/>
            <a:ext cx="8455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นักเรียนศึกษาและรวบรวมข้อมูลเกี่ยวกับ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อาหารสำรับภาคใต้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0C0B6F5-980B-864B-931B-3592BDA8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3">
            <a:extLst>
              <a:ext uri="{FF2B5EF4-FFF2-40B4-BE49-F238E27FC236}">
                <a16:creationId xmlns:a16="http://schemas.microsoft.com/office/drawing/2014/main" id="{39BDDA8F-CA91-4484-B826-99B59763319D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C611C1B-3961-4652-BD59-D0555EAFDAD1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C1452-B725-48AD-95E4-0093EE690C78}"/>
              </a:ext>
            </a:extLst>
          </p:cNvPr>
          <p:cNvSpPr/>
          <p:nvPr/>
        </p:nvSpPr>
        <p:spPr>
          <a:xfrm>
            <a:off x="1944620" y="1255556"/>
            <a:ext cx="8242300" cy="4346888"/>
          </a:xfrm>
          <a:prstGeom prst="roundRect">
            <a:avLst>
              <a:gd name="adj" fmla="val 8779"/>
            </a:avLst>
          </a:prstGeom>
          <a:solidFill>
            <a:srgbClr val="FCF6E8">
              <a:alpha val="89804"/>
            </a:srgbClr>
          </a:solidFill>
          <a:ln w="28575" cap="flat">
            <a:solidFill>
              <a:srgbClr val="FFD966">
                <a:lumMod val="60000"/>
                <a:lumOff val="40000"/>
              </a:srgb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Surafont Sanukchang"/>
            </a:endParaRPr>
          </a:p>
        </p:txBody>
      </p:sp>
      <p:sp>
        <p:nvSpPr>
          <p:cNvPr id="6" name="Google Shape;847;p54">
            <a:extLst>
              <a:ext uri="{FF2B5EF4-FFF2-40B4-BE49-F238E27FC236}">
                <a16:creationId xmlns:a16="http://schemas.microsoft.com/office/drawing/2014/main" id="{67461453-E9D6-47EB-90DA-45FB21C16D25}"/>
              </a:ext>
            </a:extLst>
          </p:cNvPr>
          <p:cNvSpPr/>
          <p:nvPr/>
        </p:nvSpPr>
        <p:spPr>
          <a:xfrm>
            <a:off x="1615287" y="1389227"/>
            <a:ext cx="8976384" cy="4079544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01FE9-A6CB-4E8A-9DDA-D4A8C9A63677}"/>
              </a:ext>
            </a:extLst>
          </p:cNvPr>
          <p:cNvSpPr txBox="1"/>
          <p:nvPr/>
        </p:nvSpPr>
        <p:spPr>
          <a:xfrm>
            <a:off x="1949238" y="1690062"/>
            <a:ext cx="8455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นักเรียนยกตัวอย่างอาหารสำรับภาคใต้มา ๑ อย่าง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แล้ววิเคราะห์ลักษณะเด่นของประเภทอาหารสำรับ 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องค์ประกอบต่าง ๆ ของอาหารประเภทสำรับ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แล้วสรุปประโยชน์ที่เกิดขึ้นต่อร่างกาย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เขียนเป็นแผนภาพความคิด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78C60A-3A4C-854B-BC64-16BDD39D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29">
            <a:extLst>
              <a:ext uri="{FF2B5EF4-FFF2-40B4-BE49-F238E27FC236}">
                <a16:creationId xmlns:a16="http://schemas.microsoft.com/office/drawing/2014/main" id="{9589776E-B049-4A59-B03C-20D8065C19DA}"/>
              </a:ext>
            </a:extLst>
          </p:cNvPr>
          <p:cNvSpPr/>
          <p:nvPr/>
        </p:nvSpPr>
        <p:spPr>
          <a:xfrm>
            <a:off x="5977615" y="990280"/>
            <a:ext cx="2880000" cy="64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8239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76479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14718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52894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91134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29373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67613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05852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64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บูดู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6043F7A-60D7-428A-8D69-FBBFBFF07ECC}"/>
              </a:ext>
            </a:extLst>
          </p:cNvPr>
          <p:cNvSpPr/>
          <p:nvPr/>
        </p:nvSpPr>
        <p:spPr>
          <a:xfrm>
            <a:off x="5458721" y="481792"/>
            <a:ext cx="4065437" cy="5949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อาหารสำรับภาคใต้</a:t>
            </a:r>
          </a:p>
        </p:txBody>
      </p:sp>
      <p:sp>
        <p:nvSpPr>
          <p:cNvPr id="6" name="สี่เหลี่ยมผืนผ้ามุมมน 29">
            <a:extLst>
              <a:ext uri="{FF2B5EF4-FFF2-40B4-BE49-F238E27FC236}">
                <a16:creationId xmlns:a16="http://schemas.microsoft.com/office/drawing/2014/main" id="{F7CCF282-52CC-47F1-B589-3A19C34C028D}"/>
              </a:ext>
            </a:extLst>
          </p:cNvPr>
          <p:cNvSpPr/>
          <p:nvPr/>
        </p:nvSpPr>
        <p:spPr>
          <a:xfrm>
            <a:off x="4791439" y="2584200"/>
            <a:ext cx="5400000" cy="64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8239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76479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14718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52894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91134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29373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67613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05852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64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อาหารที่ต้องมีเครื่องเคียงและเครื่องแนม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A3640359-B87F-4145-91F9-780546381236}"/>
              </a:ext>
            </a:extLst>
          </p:cNvPr>
          <p:cNvSpPr/>
          <p:nvPr/>
        </p:nvSpPr>
        <p:spPr>
          <a:xfrm>
            <a:off x="5073911" y="2051600"/>
            <a:ext cx="4687409" cy="540000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>
            <a:solidFill>
              <a:srgbClr val="FF99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ลักษณะเด่นของประเภทอาหารสำรับ</a:t>
            </a:r>
          </a:p>
        </p:txBody>
      </p:sp>
      <p:sp>
        <p:nvSpPr>
          <p:cNvPr id="8" name="สี่เหลี่ยมผืนผ้ามุมมน 29">
            <a:extLst>
              <a:ext uri="{FF2B5EF4-FFF2-40B4-BE49-F238E27FC236}">
                <a16:creationId xmlns:a16="http://schemas.microsoft.com/office/drawing/2014/main" id="{82D62566-869B-4E3C-8694-0586DDDDCF6A}"/>
              </a:ext>
            </a:extLst>
          </p:cNvPr>
          <p:cNvSpPr/>
          <p:nvPr/>
        </p:nvSpPr>
        <p:spPr>
          <a:xfrm>
            <a:off x="6051439" y="4058668"/>
            <a:ext cx="2880000" cy="733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8239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76479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14718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52894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91134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29373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67613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05852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64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ผักสด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ผักลวก ข้าวสวย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D12AA6A3-3A9F-46BB-8074-5F0FA063276C}"/>
              </a:ext>
            </a:extLst>
          </p:cNvPr>
          <p:cNvSpPr/>
          <p:nvPr/>
        </p:nvSpPr>
        <p:spPr>
          <a:xfrm>
            <a:off x="5106083" y="3576375"/>
            <a:ext cx="4770715" cy="54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องค์ประกอบต่าง ๆ ของอาหารสำรับ</a:t>
            </a:r>
          </a:p>
        </p:txBody>
      </p:sp>
      <p:sp>
        <p:nvSpPr>
          <p:cNvPr id="10" name="Down Arrow 20">
            <a:extLst>
              <a:ext uri="{FF2B5EF4-FFF2-40B4-BE49-F238E27FC236}">
                <a16:creationId xmlns:a16="http://schemas.microsoft.com/office/drawing/2014/main" id="{76E9EEF7-3D47-4A03-881F-8DA6F500D1ED}"/>
              </a:ext>
            </a:extLst>
          </p:cNvPr>
          <p:cNvSpPr/>
          <p:nvPr/>
        </p:nvSpPr>
        <p:spPr>
          <a:xfrm>
            <a:off x="7396071" y="1715078"/>
            <a:ext cx="290353" cy="326860"/>
          </a:xfrm>
          <a:prstGeom prst="downArrow">
            <a:avLst>
              <a:gd name="adj1" fmla="val 39514"/>
              <a:gd name="adj2" fmla="val 649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wn Arrow 21">
            <a:extLst>
              <a:ext uri="{FF2B5EF4-FFF2-40B4-BE49-F238E27FC236}">
                <a16:creationId xmlns:a16="http://schemas.microsoft.com/office/drawing/2014/main" id="{EBCA8B72-F76D-4B4F-B4B5-F4D9430FA20E}"/>
              </a:ext>
            </a:extLst>
          </p:cNvPr>
          <p:cNvSpPr/>
          <p:nvPr/>
        </p:nvSpPr>
        <p:spPr>
          <a:xfrm>
            <a:off x="7417617" y="3248439"/>
            <a:ext cx="287655" cy="360045"/>
          </a:xfrm>
          <a:prstGeom prst="downArrow">
            <a:avLst>
              <a:gd name="adj1" fmla="val 39514"/>
              <a:gd name="adj2" fmla="val 649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สี่เหลี่ยมผืนผ้ามุมมน 29">
            <a:extLst>
              <a:ext uri="{FF2B5EF4-FFF2-40B4-BE49-F238E27FC236}">
                <a16:creationId xmlns:a16="http://schemas.microsoft.com/office/drawing/2014/main" id="{9767CC27-E612-4DA3-ABB3-4CCE84934AD6}"/>
              </a:ext>
            </a:extLst>
          </p:cNvPr>
          <p:cNvSpPr/>
          <p:nvPr/>
        </p:nvSpPr>
        <p:spPr>
          <a:xfrm>
            <a:off x="4186973" y="5609114"/>
            <a:ext cx="6998901" cy="996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8239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76479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14718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52894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91134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29373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676130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058525" algn="l" defTabSz="2764790" rtl="0" eaLnBrk="1" latinLnBrk="0" hangingPunct="1"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64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ได้รับวิตามินจากผักต่าง ๆ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และคาร์โบไฮเดรตจากข้าว</a:t>
            </a:r>
          </a:p>
          <a:p>
            <a:pPr marL="0" marR="0" lvl="0" indent="0" algn="ctr" defTabSz="2764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aseline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โปรตีนจากกุ้ง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DCE10E63-CCBD-43C2-AD17-529F4AF44706}"/>
              </a:ext>
            </a:extLst>
          </p:cNvPr>
          <p:cNvSpPr/>
          <p:nvPr/>
        </p:nvSpPr>
        <p:spPr>
          <a:xfrm>
            <a:off x="5949341" y="5058003"/>
            <a:ext cx="3084195" cy="540000"/>
          </a:xfrm>
          <a:prstGeom prst="roundRect">
            <a:avLst>
              <a:gd name="adj" fmla="val 50000"/>
            </a:avLst>
          </a:prstGeom>
          <a:solidFill>
            <a:srgbClr val="DB74EC"/>
          </a:solidFill>
          <a:ln>
            <a:solidFill>
              <a:srgbClr val="DB74E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ประโยชน์ต่อร่างกาย</a:t>
            </a:r>
          </a:p>
        </p:txBody>
      </p:sp>
      <p:sp>
        <p:nvSpPr>
          <p:cNvPr id="14" name="Down Arrow 21">
            <a:extLst>
              <a:ext uri="{FF2B5EF4-FFF2-40B4-BE49-F238E27FC236}">
                <a16:creationId xmlns:a16="http://schemas.microsoft.com/office/drawing/2014/main" id="{B8C59312-3FD2-4A9E-9792-91589A89CA64}"/>
              </a:ext>
            </a:extLst>
          </p:cNvPr>
          <p:cNvSpPr/>
          <p:nvPr/>
        </p:nvSpPr>
        <p:spPr>
          <a:xfrm>
            <a:off x="7417617" y="4792418"/>
            <a:ext cx="268807" cy="308805"/>
          </a:xfrm>
          <a:prstGeom prst="downArrow">
            <a:avLst>
              <a:gd name="adj1" fmla="val 39514"/>
              <a:gd name="adj2" fmla="val 649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5E504-5F18-403C-83BA-C3EFAF14F7C5}"/>
              </a:ext>
            </a:extLst>
          </p:cNvPr>
          <p:cNvSpPr/>
          <p:nvPr/>
        </p:nvSpPr>
        <p:spPr>
          <a:xfrm>
            <a:off x="800970" y="651166"/>
            <a:ext cx="3386003" cy="707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FAE18-9344-4FB6-8DB2-F504DE04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86" y="1442019"/>
            <a:ext cx="3249453" cy="281779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87DF5EB8-466A-1940-BCD5-8CF44D9B8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5EC8B93-64BF-4962-829F-96C7E548E619}"/>
              </a:ext>
            </a:extLst>
          </p:cNvPr>
          <p:cNvSpPr/>
          <p:nvPr/>
        </p:nvSpPr>
        <p:spPr>
          <a:xfrm>
            <a:off x="1541960" y="4134637"/>
            <a:ext cx="1990800" cy="1992025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D1E9907-65DA-4EE9-93CA-69695085A107}"/>
              </a:ext>
            </a:extLst>
          </p:cNvPr>
          <p:cNvSpPr txBox="1"/>
          <p:nvPr/>
        </p:nvSpPr>
        <p:spPr>
          <a:xfrm>
            <a:off x="857460" y="276256"/>
            <a:ext cx="10257415" cy="1815882"/>
          </a:xfrm>
          <a:prstGeom prst="rect">
            <a:avLst/>
          </a:prstGeom>
          <a:solidFill>
            <a:srgbClr val="FFDC6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นักเรียนวิเคราะห์ภาพแกงเหลือง ผัดสะตอ และบูดูทรงเครื่อง แล้วร่วมกันแสดงความคิดเห็นเกี่ยวกับส่วนผสมและเครื่องปรุงในการประกอบอาหาร </a:t>
            </a:r>
            <a:b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โดยตอบคำถาม ดังนี้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76FDB-0B21-4B0D-9739-44E3630CB6C9}"/>
              </a:ext>
            </a:extLst>
          </p:cNvPr>
          <p:cNvSpPr txBox="1"/>
          <p:nvPr/>
        </p:nvSpPr>
        <p:spPr>
          <a:xfrm>
            <a:off x="5628598" y="2532534"/>
            <a:ext cx="4375856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ส่วนผสมและเครื่องปรุงชนิดใด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ที่ทำให้แกงเหลืองมีสีสันตามภาพ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9428-6269-47BD-BCB0-EEA744884C1E}"/>
              </a:ext>
            </a:extLst>
          </p:cNvPr>
          <p:cNvSpPr txBox="1"/>
          <p:nvPr/>
        </p:nvSpPr>
        <p:spPr>
          <a:xfrm>
            <a:off x="5999105" y="4036170"/>
            <a:ext cx="3842800" cy="138499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พริก</a:t>
            </a:r>
            <a:r>
              <a:rPr kumimoji="0" lang="th-TH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ขมิ้น กะปิ และส่วนผสมอื่น 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เกลือ กระเทียมที่โขลกรวมกัน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จนได้เป็นเครื่องแกง</a:t>
            </a:r>
          </a:p>
        </p:txBody>
      </p:sp>
      <p:pic>
        <p:nvPicPr>
          <p:cNvPr id="21" name="รูปภาพ 8">
            <a:extLst>
              <a:ext uri="{FF2B5EF4-FFF2-40B4-BE49-F238E27FC236}">
                <a16:creationId xmlns:a16="http://schemas.microsoft.com/office/drawing/2014/main" id="{538E12F6-A05C-439C-9E7B-90DE65E2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45" l="2989" r="100000">
                        <a14:foregroundMark x1="12644" y1="44397" x2="83218" y2="38793"/>
                        <a14:foregroundMark x1="55862" y1="66379" x2="18621" y2="56466"/>
                        <a14:foregroundMark x1="15402" y1="53448" x2="14713" y2="45259"/>
                        <a14:foregroundMark x1="15632" y1="40517" x2="34483" y2="18103"/>
                        <a14:foregroundMark x1="39310" y1="18103" x2="73333" y2="25862"/>
                        <a14:foregroundMark x1="73563" y1="21983" x2="45977" y2="9914"/>
                        <a14:foregroundMark x1="34943" y1="11638" x2="14253" y2="34914"/>
                        <a14:foregroundMark x1="21609" y1="19397" x2="11724" y2="32759"/>
                        <a14:foregroundMark x1="29195" y1="54310" x2="31034" y2="44397"/>
                        <a14:foregroundMark x1="33103" y1="53017" x2="24138" y2="40517"/>
                        <a14:foregroundMark x1="29655" y1="52155" x2="24368" y2="46121"/>
                        <a14:foregroundMark x1="26207" y1="53879" x2="31034" y2="44828"/>
                        <a14:backgroundMark x1="62759" y1="2155" x2="58391" y2="862"/>
                        <a14:backgroundMark x1="37241" y1="1293" x2="30115" y2="1293"/>
                        <a14:backgroundMark x1="44138" y1="1724" x2="36782" y2="862"/>
                        <a14:backgroundMark x1="56552" y1="1293" x2="44828" y2="1293"/>
                        <a14:backgroundMark x1="29655" y1="51293" x2="30575" y2="4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70" y="2329360"/>
            <a:ext cx="2757367" cy="14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11711C-38FC-4915-AAC6-2801D81B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73" y="2058090"/>
            <a:ext cx="2452410" cy="25622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37234C-A757-4889-891A-58821768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10" y="4299059"/>
            <a:ext cx="1885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7674" y="2352414"/>
            <a:ext cx="967201" cy="1468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F70B527-76A1-9440-B8F0-874594D59C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208317CB-4376-405B-8841-B1B8F0ADE704}"/>
              </a:ext>
            </a:extLst>
          </p:cNvPr>
          <p:cNvSpPr/>
          <p:nvPr/>
        </p:nvSpPr>
        <p:spPr>
          <a:xfrm>
            <a:off x="2673492" y="689747"/>
            <a:ext cx="8084704" cy="1384995"/>
          </a:xfrm>
          <a:prstGeom prst="flowChartOnlineStorag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C8B93-64BF-4962-829F-96C7E548E619}"/>
              </a:ext>
            </a:extLst>
          </p:cNvPr>
          <p:cNvSpPr/>
          <p:nvPr/>
        </p:nvSpPr>
        <p:spPr>
          <a:xfrm>
            <a:off x="1541960" y="4134637"/>
            <a:ext cx="1990800" cy="1992025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C611C1B-3961-4652-BD59-D0555EAFDAD1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76FDB-0B21-4B0D-9739-44E3630CB6C9}"/>
              </a:ext>
            </a:extLst>
          </p:cNvPr>
          <p:cNvSpPr txBox="1"/>
          <p:nvPr/>
        </p:nvSpPr>
        <p:spPr>
          <a:xfrm>
            <a:off x="3090841" y="946946"/>
            <a:ext cx="5997175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การผัดสะตอกุ้ง</a:t>
            </a: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ส่วนผสมและเครื่องปรุงชนิดใด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ที่ขาดไม่ได้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9428-6269-47BD-BCB0-EEA744884C1E}"/>
              </a:ext>
            </a:extLst>
          </p:cNvPr>
          <p:cNvSpPr txBox="1"/>
          <p:nvPr/>
        </p:nvSpPr>
        <p:spPr>
          <a:xfrm>
            <a:off x="6133664" y="3046626"/>
            <a:ext cx="4419258" cy="95410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สะตอ</a:t>
            </a:r>
            <a:r>
              <a:rPr kumimoji="0" lang="th-TH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พริก กระเทียม น้ำปลา น้ำตาล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น้ำมันพืช กุ้งสด กะปิ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1" name="รูปภาพ 8">
            <a:extLst>
              <a:ext uri="{FF2B5EF4-FFF2-40B4-BE49-F238E27FC236}">
                <a16:creationId xmlns:a16="http://schemas.microsoft.com/office/drawing/2014/main" id="{538E12F6-A05C-439C-9E7B-90DE65E2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45" l="2989" r="100000">
                        <a14:foregroundMark x1="12644" y1="44397" x2="83218" y2="38793"/>
                        <a14:foregroundMark x1="55862" y1="66379" x2="18621" y2="56466"/>
                        <a14:foregroundMark x1="15402" y1="53448" x2="14713" y2="45259"/>
                        <a14:foregroundMark x1="15632" y1="40517" x2="34483" y2="18103"/>
                        <a14:foregroundMark x1="39310" y1="18103" x2="73333" y2="25862"/>
                        <a14:foregroundMark x1="73563" y1="21983" x2="45977" y2="9914"/>
                        <a14:foregroundMark x1="34943" y1="11638" x2="14253" y2="34914"/>
                        <a14:foregroundMark x1="21609" y1="19397" x2="11724" y2="32759"/>
                        <a14:foregroundMark x1="29195" y1="54310" x2="31034" y2="44397"/>
                        <a14:foregroundMark x1="33103" y1="53017" x2="24138" y2="40517"/>
                        <a14:foregroundMark x1="29655" y1="52155" x2="24368" y2="46121"/>
                        <a14:foregroundMark x1="26207" y1="53879" x2="31034" y2="44828"/>
                        <a14:backgroundMark x1="62759" y1="2155" x2="58391" y2="862"/>
                        <a14:backgroundMark x1="37241" y1="1293" x2="30115" y2="1293"/>
                        <a14:backgroundMark x1="44138" y1="1724" x2="36782" y2="862"/>
                        <a14:backgroundMark x1="56552" y1="1293" x2="44828" y2="1293"/>
                        <a14:backgroundMark x1="29655" y1="51293" x2="30575" y2="4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70" y="2329360"/>
            <a:ext cx="2757367" cy="14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11711C-38FC-4915-AAC6-2801D81B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73" y="2058090"/>
            <a:ext cx="2452410" cy="25622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37234C-A757-4889-891A-58821768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10" y="4299059"/>
            <a:ext cx="1885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4" y="278758"/>
            <a:ext cx="2221511" cy="2221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8DD157C-E1C6-8442-B5A9-BB06BBDEA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AC611C1B-3961-4652-BD59-D0555EAFDAD1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EEBE65"/>
          </a:solidFill>
          <a:ln>
            <a:solidFill>
              <a:srgbClr val="EEBE6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9428-6269-47BD-BCB0-EEA744884C1E}"/>
              </a:ext>
            </a:extLst>
          </p:cNvPr>
          <p:cNvSpPr txBox="1"/>
          <p:nvPr/>
        </p:nvSpPr>
        <p:spPr>
          <a:xfrm>
            <a:off x="6065206" y="3139558"/>
            <a:ext cx="4748023" cy="156966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น้ำบูดู กุ้งสดต้มสุก ตะไคร้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หอมแดง ข่า ใบมะกรูด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พริกขี้หนู น้ำมะนาว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น้ำตาลปีบ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1" name="รูปภาพ 8">
            <a:extLst>
              <a:ext uri="{FF2B5EF4-FFF2-40B4-BE49-F238E27FC236}">
                <a16:creationId xmlns:a16="http://schemas.microsoft.com/office/drawing/2014/main" id="{538E12F6-A05C-439C-9E7B-90DE65E2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45" l="2989" r="100000">
                        <a14:foregroundMark x1="12644" y1="44397" x2="83218" y2="38793"/>
                        <a14:foregroundMark x1="55862" y1="66379" x2="18621" y2="56466"/>
                        <a14:foregroundMark x1="15402" y1="53448" x2="14713" y2="45259"/>
                        <a14:foregroundMark x1="15632" y1="40517" x2="34483" y2="18103"/>
                        <a14:foregroundMark x1="39310" y1="18103" x2="73333" y2="25862"/>
                        <a14:foregroundMark x1="73563" y1="21983" x2="45977" y2="9914"/>
                        <a14:foregroundMark x1="34943" y1="11638" x2="14253" y2="34914"/>
                        <a14:foregroundMark x1="21609" y1="19397" x2="11724" y2="32759"/>
                        <a14:foregroundMark x1="29195" y1="54310" x2="31034" y2="44397"/>
                        <a14:foregroundMark x1="33103" y1="53017" x2="24138" y2="40517"/>
                        <a14:foregroundMark x1="29655" y1="52155" x2="24368" y2="46121"/>
                        <a14:foregroundMark x1="26207" y1="53879" x2="31034" y2="44828"/>
                        <a14:backgroundMark x1="62759" y1="2155" x2="58391" y2="862"/>
                        <a14:backgroundMark x1="37241" y1="1293" x2="30115" y2="1293"/>
                        <a14:backgroundMark x1="44138" y1="1724" x2="36782" y2="862"/>
                        <a14:backgroundMark x1="56552" y1="1293" x2="44828" y2="1293"/>
                        <a14:backgroundMark x1="29655" y1="51293" x2="30575" y2="4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70" y="2329360"/>
            <a:ext cx="2757367" cy="14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11711C-38FC-4915-AAC6-2801D81B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73" y="2058090"/>
            <a:ext cx="2452410" cy="25622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1960" y="4134637"/>
            <a:ext cx="1990800" cy="1992025"/>
            <a:chOff x="1541960" y="4134637"/>
            <a:chExt cx="1990800" cy="19920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EC8B93-64BF-4962-829F-96C7E548E619}"/>
                </a:ext>
              </a:extLst>
            </p:cNvPr>
            <p:cNvSpPr/>
            <p:nvPr/>
          </p:nvSpPr>
          <p:spPr>
            <a:xfrm>
              <a:off x="1541960" y="4134637"/>
              <a:ext cx="1990800" cy="1992025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E37234C-A757-4889-891A-588217685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06" y="4287686"/>
              <a:ext cx="1885950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id="{208317CB-4376-405B-8841-B1B8F0ADE704}"/>
              </a:ext>
            </a:extLst>
          </p:cNvPr>
          <p:cNvSpPr/>
          <p:nvPr/>
        </p:nvSpPr>
        <p:spPr>
          <a:xfrm>
            <a:off x="838173" y="731581"/>
            <a:ext cx="9252030" cy="1384995"/>
          </a:xfrm>
          <a:prstGeom prst="flowChartOnlineStorag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76FDB-0B21-4B0D-9739-44E3630CB6C9}"/>
              </a:ext>
            </a:extLst>
          </p:cNvPr>
          <p:cNvSpPr txBox="1"/>
          <p:nvPr/>
        </p:nvSpPr>
        <p:spPr>
          <a:xfrm>
            <a:off x="1646810" y="950094"/>
            <a:ext cx="6792408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การทำบูดูทรงเครื่อง</a:t>
            </a: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ส่วนผสมและเครื่องปรุงชนิดใด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ที่ต้องใช้ในการประกอบอาหาร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83" y="107849"/>
            <a:ext cx="2221511" cy="2221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D7909E6-4A6F-D443-AF30-C336316A4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7;p54">
            <a:extLst>
              <a:ext uri="{FF2B5EF4-FFF2-40B4-BE49-F238E27FC236}">
                <a16:creationId xmlns:a16="http://schemas.microsoft.com/office/drawing/2014/main" id="{34BF772A-5C8C-4AE8-BB2D-E23A56C33D87}"/>
              </a:ext>
            </a:extLst>
          </p:cNvPr>
          <p:cNvSpPr/>
          <p:nvPr/>
        </p:nvSpPr>
        <p:spPr>
          <a:xfrm>
            <a:off x="1607808" y="1800053"/>
            <a:ext cx="8976384" cy="3101885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4542D"/>
              </a:solidFill>
              <a:effectLst/>
              <a:uLnTx/>
              <a:uFillTx/>
              <a:latin typeface="Amatic SC"/>
              <a:cs typeface="Surafont Sanukchang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A99BE-7D49-4AA7-9A18-03C95C0D4A23}"/>
              </a:ext>
            </a:extLst>
          </p:cNvPr>
          <p:cNvSpPr txBox="1"/>
          <p:nvPr/>
        </p:nvSpPr>
        <p:spPr>
          <a:xfrm>
            <a:off x="1837848" y="2289166"/>
            <a:ext cx="8455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นักเรียนร่วมกันวิเคราะห์ขั้นตอนการประกอบอาหาร 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แกงเหลือง ผัดสะตอกุ้ง บูดูทรงเครื่อง</a:t>
            </a:r>
          </a:p>
          <a:p>
            <a:pPr algn="ct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เขียนเป็นแผนภาพความคิด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97FA7E-299B-2543-92FD-F3E58260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6" y="178854"/>
            <a:ext cx="943649" cy="8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842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Amatic SC</vt:lpstr>
      <vt:lpstr>Arial</vt:lpstr>
      <vt:lpstr>Calibri</vt:lpstr>
      <vt:lpstr>Calibri Light</vt:lpstr>
      <vt:lpstr>Helvetica Light</vt:lpstr>
      <vt:lpstr>Surafont Sanukchang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45</cp:revision>
  <dcterms:created xsi:type="dcterms:W3CDTF">2021-08-19T10:06:34Z</dcterms:created>
  <dcterms:modified xsi:type="dcterms:W3CDTF">2025-05-02T09:41:15Z</dcterms:modified>
</cp:coreProperties>
</file>