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ผู้เขียนและวันที่"/>
          <p:cNvSpPr txBox="1"/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ผู้เขียนและวันที่</a:t>
            </a:r>
          </a:p>
        </p:txBody>
      </p:sp>
      <p:sp>
        <p:nvSpPr>
          <p:cNvPr id="12" name="ข้อความระดับหนึ่ง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คำบรรยายงานนำเสนอ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ชื่องานนำเสนอ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ชื่องานนำเสนอ</a:t>
            </a:r>
          </a:p>
        </p:txBody>
      </p:sp>
      <p:sp>
        <p:nvSpPr>
          <p:cNvPr id="14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ชื่อเรื่องเท่านั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คำบรรยายสไลด์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คำบรรยายสไลด์</a:t>
            </a:r>
          </a:p>
        </p:txBody>
      </p:sp>
      <p:sp>
        <p:nvSpPr>
          <p:cNvPr id="100" name="ชื่อสไลด์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ชื่อสไลด์</a:t>
            </a:r>
          </a:p>
        </p:txBody>
      </p:sp>
      <p:sp>
        <p:nvSpPr>
          <p:cNvPr id="101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กำหนดกา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คำบรรยายกำหนดการ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คำบรรยายกำหนดการ</a:t>
            </a:r>
          </a:p>
        </p:txBody>
      </p:sp>
      <p:sp>
        <p:nvSpPr>
          <p:cNvPr id="109" name="ข้อความระดับหนึ่ง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หัวข้อกำหนดการ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ชื่อกำหนดการ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ชื่อกำหนดการ</a:t>
            </a:r>
          </a:p>
        </p:txBody>
      </p:sp>
      <p:sp>
        <p:nvSpPr>
          <p:cNvPr id="111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รายงา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ข้อความระดับหนึ่ง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รายงาน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ข้อเท็จจร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ข้อความระดับหนึ่ง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ข้อมูลข้อเท็จจริง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ข้อมูลข้อเท็จจริง</a:t>
            </a:r>
          </a:p>
        </p:txBody>
      </p:sp>
      <p:sp>
        <p:nvSpPr>
          <p:cNvPr id="128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ข้อความ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แหล่งที่มา"/>
          <p:cNvSpPr txBox="1"/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แหล่งที่มา</a:t>
            </a:r>
          </a:p>
        </p:txBody>
      </p:sp>
      <p:sp>
        <p:nvSpPr>
          <p:cNvPr id="136" name="ข้อความระดับหนึ่ง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“การอ้างอิงที่โดดเด่น”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รูปภาพ - 3 รูปขึ้นไ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ภาพถ่ายระยะใกล้ของลวดลายโค้งสีขาวเรียงเป็นชั้น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ภาพถ่ายระยะใกล้ของลวดลายหินสีเทาเรียงเป็นชั้น"/>
          <p:cNvSpPr/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ภาพถ่ายระยะใกล้ของลวดลายซี่โครงสีขาว"/>
          <p:cNvSpPr/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รูป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ทางเดินสีขาวที่มีมุมดีไซน์ล้ำอนาคตและมีเงา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ชื่อเรื่องและรูป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สิ่งก่อสร้างสีขาวที่มีมุมโค้งดีไซน์ล้ำอนาคต"/>
          <p:cNvSpPr/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ผู้เขียนและวันที่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ผู้เขียนและวันที่</a:t>
            </a:r>
          </a:p>
        </p:txBody>
      </p:sp>
      <p:sp>
        <p:nvSpPr>
          <p:cNvPr id="23" name="ข้อความระดับหนึ่ง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คำบรรยายงานนำเสนอ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ชื่องานนำเสนอ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ชื่องานนำเสนอ</a:t>
            </a:r>
          </a:p>
        </p:txBody>
      </p:sp>
      <p:sp>
        <p:nvSpPr>
          <p:cNvPr id="25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ชื่อเรื่องและรูปภาพอื่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ภาพถ่ายระยะใกล้ของลวดลายโค้งสีขาวเรียงเป็นชั้น"/>
          <p:cNvSpPr/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ชื่อสไลด์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ชื่อสไลด์</a:t>
            </a:r>
          </a:p>
        </p:txBody>
      </p:sp>
      <p:sp>
        <p:nvSpPr>
          <p:cNvPr id="34" name="ข้อความระดับหนึ่ง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คำบรรยายสไลด์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ชื่อเรื่องและสัญลักษณ์หัวข้อย่อ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คำบรรยายสไลด์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คำบรรยายสไลด์</a:t>
            </a:r>
          </a:p>
        </p:txBody>
      </p:sp>
      <p:sp>
        <p:nvSpPr>
          <p:cNvPr id="43" name="ชื่อสไลด์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ชื่อสไลด์</a:t>
            </a:r>
          </a:p>
        </p:txBody>
      </p:sp>
      <p:sp>
        <p:nvSpPr>
          <p:cNvPr id="44" name="ข้อความระดับหนึ่ง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ข้อความสัญลักษณ์สไลด์หัวข้อย่อย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สัญลักษณ์หัวข้อย่อ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ข้อความระดับหนึ่ง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ข้อความสัญลักษณ์สไลด์หัวข้อย่อย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ชื่อเรื่อง สัญลักษณ์หัวข้อย่อยและรูป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ภาพถ่ายระยะใกล้ของขอบหินโค้งสีขาว"/>
          <p:cNvSpPr/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คำบรรยายสไลด์"/>
          <p:cNvSpPr txBox="1"/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คำบรรยายสไลด์</a:t>
            </a:r>
          </a:p>
        </p:txBody>
      </p:sp>
      <p:sp>
        <p:nvSpPr>
          <p:cNvPr id="62" name="ชื่อสไลด์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ชื่อสไลด์</a:t>
            </a:r>
          </a:p>
        </p:txBody>
      </p:sp>
      <p:sp>
        <p:nvSpPr>
          <p:cNvPr id="63" name="ข้อความระดับหนึ่ง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ข้อความสัญลักษณ์สไลด์หัวข้อย่อย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ชื่อเรื่อง สัญลักษณ์หัวข้อย่อย และวิดีโอสดขนาดเล็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คำบรรยายสไลด์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คำบรรยายสไลด์</a:t>
            </a:r>
          </a:p>
        </p:txBody>
      </p:sp>
      <p:sp>
        <p:nvSpPr>
          <p:cNvPr id="72" name="ชื่อสไลด์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ชื่อสไลด์</a:t>
            </a:r>
          </a:p>
        </p:txBody>
      </p:sp>
      <p:sp>
        <p:nvSpPr>
          <p:cNvPr id="73" name="ข้อความระดับหนึ่ง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ข้อความสัญลักษณ์สไลด์หัวข้อย่อย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ชื่อเรื่อง สัญลักษณ์หัวข้อย่อย และวิดีโอสดขนาดใหญ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คำบรรยายสไลด์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คำบรรยายสไลด์</a:t>
            </a:r>
          </a:p>
        </p:txBody>
      </p:sp>
      <p:sp>
        <p:nvSpPr>
          <p:cNvPr id="82" name="ชื่อสไลด์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ชื่อสไลด์</a:t>
            </a:r>
          </a:p>
        </p:txBody>
      </p:sp>
      <p:sp>
        <p:nvSpPr>
          <p:cNvPr id="83" name="ข้อความระดับหนึ่ง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ข้อความสัญลักษณ์สไลด์หัวข้อย่อย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ชื่อส่วน"/>
          <p:cNvSpPr txBox="1"/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ชื่อส่วน</a:t>
            </a:r>
          </a:p>
        </p:txBody>
      </p:sp>
      <p:sp>
        <p:nvSpPr>
          <p:cNvPr id="92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สไลด์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ชื่อสไลด์</a:t>
            </a:r>
          </a:p>
        </p:txBody>
      </p:sp>
      <p:sp>
        <p:nvSpPr>
          <p:cNvPr id="3" name="ข้อความระดับหนึ่ง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ข้อความสัญลักษณ์สไลด์หัวข้อย่อย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เลขสไลด์"/>
          <p:cNvSpPr txBox="1"/>
          <p:nvPr>
            <p:ph type="sldNum" sz="quarter" idx="2"/>
          </p:nvPr>
        </p:nvSpPr>
        <p:spPr>
          <a:xfrm>
            <a:off x="23538179" y="12443459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สกุลเงินญี่ปุ่น"/>
          <p:cNvSpPr txBox="1"/>
          <p:nvPr>
            <p:ph type="ctrTitle"/>
          </p:nvPr>
        </p:nvSpPr>
        <p:spPr>
          <a:xfrm>
            <a:off x="12302314" y="-404396"/>
            <a:ext cx="10107860" cy="4648201"/>
          </a:xfrm>
          <a:prstGeom prst="rect">
            <a:avLst/>
          </a:prstGeom>
        </p:spPr>
        <p:txBody>
          <a:bodyPr/>
          <a:lstStyle/>
          <a:p>
            <a:pPr/>
            <a:r>
              <a:t>สกุลเงินญี่ปุ่น</a:t>
            </a:r>
          </a:p>
        </p:txBody>
      </p:sp>
      <p:pic>
        <p:nvPicPr>
          <p:cNvPr id="172" name="IMG_2401.jpeg" descr="IMG_24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050" y="2532382"/>
            <a:ext cx="10758273" cy="7287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G_2400.jpeg" descr="IMG_240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76637" y="5685491"/>
            <a:ext cx="8890001" cy="533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G_2384.jpeg" descr="IMG_238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8496" y="2954846"/>
            <a:ext cx="18094301" cy="7124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G_2385.jpeg" descr="IMG_23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3395" y="-110824"/>
            <a:ext cx="15606374" cy="13512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G_2387.jpeg" descr="IMG_23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59333" y="117646"/>
            <a:ext cx="11360926" cy="13480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G_2388.jpeg" descr="IMG_23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6172" y="328893"/>
            <a:ext cx="15957876" cy="13058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G_2389.jpeg" descr="IMG_23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7699" y="342412"/>
            <a:ext cx="15948602" cy="13031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G_2390.jpeg" descr="IMG_239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9035" y="406755"/>
            <a:ext cx="16122606" cy="12583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G_2391.jpeg" descr="IMG_239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6474" y="478719"/>
            <a:ext cx="15756056" cy="127585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G_2392.jpeg" descr="IMG_239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67087" y="672738"/>
            <a:ext cx="14655854" cy="11992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G_2393.jpeg" descr="IMG_23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7263" y="1103712"/>
            <a:ext cx="14276902" cy="11508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G_2394.jpeg" descr="IMG_23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9553" y="811398"/>
            <a:ext cx="15431482" cy="12288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2373.jpeg" descr="IMG_23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2550" y="355600"/>
            <a:ext cx="8978900" cy="1300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G_2396.jpeg" descr="IMG_239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2632" y="472551"/>
            <a:ext cx="15676850" cy="12770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G_2397.jpeg" descr="IMG_239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53014" y="168576"/>
            <a:ext cx="15812625" cy="12842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G_2398.jpeg" descr="IMG_239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0588" y="-249160"/>
            <a:ext cx="14262823" cy="138627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G_2374.jpeg" descr="IMG_23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78700" y="355600"/>
            <a:ext cx="9626600" cy="1300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2376.jpeg" descr="IMG_23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9945" y="-49060"/>
            <a:ext cx="12530507" cy="13814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2377.jpeg" descr="IMG_23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3417" y="-245360"/>
            <a:ext cx="12621355" cy="14206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G_2378.jpeg" descr="IMG_237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9649" y="660913"/>
            <a:ext cx="12834099" cy="13037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G_2379.jpeg" descr="IMG_2379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5358996" y="251880"/>
            <a:ext cx="13668401" cy="1366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2380.jpeg" descr="IMG_23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05228" y="-1075101"/>
            <a:ext cx="16101646" cy="14943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2381.jpeg" descr="IMG_238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2813" y="432481"/>
            <a:ext cx="18314061" cy="129491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