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ผู้เขียนและวันที่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ผู้เขียนและวันที่</a:t>
            </a:r>
          </a:p>
        </p:txBody>
      </p:sp>
      <p:sp>
        <p:nvSpPr>
          <p:cNvPr id="12" name="ชื่องานนำเสนอ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ชื่องานนำเสนอ</a:t>
            </a:r>
          </a:p>
        </p:txBody>
      </p:sp>
      <p:sp>
        <p:nvSpPr>
          <p:cNvPr id="13" name="ข้อความระดับหนึ่ง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5pPr>
          </a:lstStyle>
          <a:p>
            <a:pPr/>
            <a:r>
              <a:t>คำบรรยายงานนำเสนอ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เลขสไลด์"/>
          <p:cNvSpPr txBox="1"/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รายงา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ข้อความระดับหนึ่ง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รายงาน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เลขสไลด์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ข้อเท็จจร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ข้อมูลข้อเท็จจริง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17244">
              <a:lnSpc>
                <a:spcPct val="100000"/>
              </a:lnSpc>
              <a:spcBef>
                <a:spcPts val="0"/>
              </a:spcBef>
              <a:buSzTx/>
              <a:buNone/>
              <a:defRPr spc="-43" sz="4356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ข้อมูลข้อเท็จจริง</a:t>
            </a:r>
          </a:p>
        </p:txBody>
      </p:sp>
      <p:sp>
        <p:nvSpPr>
          <p:cNvPr id="107" name="ข้อความระดับหนึ่ง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เลขสไลด์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ข้อความ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แหล่งที่มา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17244">
              <a:lnSpc>
                <a:spcPct val="100000"/>
              </a:lnSpc>
              <a:spcBef>
                <a:spcPts val="0"/>
              </a:spcBef>
              <a:buSzTx/>
              <a:buNone/>
              <a:defRPr spc="-43" sz="4356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แหล่งที่มา</a:t>
            </a:r>
          </a:p>
        </p:txBody>
      </p:sp>
      <p:sp>
        <p:nvSpPr>
          <p:cNvPr id="116" name="ข้อความระดับหนึ่ง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“การอ้างอิงที่โดดเด่น”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เลขสไลด์"/>
          <p:cNvSpPr txBox="1"/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รูปภาพ - 3 รูปขึ้นไ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15009552_2264x1509.jpg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740519873_3318x2212.jp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เลขสไลด์"/>
          <p:cNvSpPr txBox="1"/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รูป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เลขสไลด์"/>
          <p:cNvSpPr txBox="1"/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เลขสไลด์"/>
          <p:cNvSpPr txBox="1"/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ชื่อเรื่องและรูป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ชื่องานนำเสนอ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ชื่องานนำเสนอ</a:t>
            </a:r>
          </a:p>
        </p:txBody>
      </p:sp>
      <p:sp>
        <p:nvSpPr>
          <p:cNvPr id="23" name="ข้อความระดับหนึ่ง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5pPr>
          </a:lstStyle>
          <a:p>
            <a:pPr/>
            <a:r>
              <a:t>คำบรรยายงานนำเสนอ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ผู้เขียนและวันที่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ผู้เขียนและวันที่</a:t>
            </a:r>
          </a:p>
        </p:txBody>
      </p:sp>
      <p:sp>
        <p:nvSpPr>
          <p:cNvPr id="25" name="เลขสไลด์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ชื่อเรื่องและรูปภาพอื่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ชื่อสไลด์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ชื่อสไลด์</a:t>
            </a:r>
          </a:p>
        </p:txBody>
      </p:sp>
      <p:sp>
        <p:nvSpPr>
          <p:cNvPr id="33" name="ภาพ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ข้อความระดับหนึ่ง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5pPr>
          </a:lstStyle>
          <a:p>
            <a:pPr/>
            <a:r>
              <a:t>คำบรรยายสไลด์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เลขสไลด์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ชื่อเรื่องและสัญลักษณ์หัวข้อย่อ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ชื่อสไลด์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ชื่อสไลด์</a:t>
            </a:r>
          </a:p>
        </p:txBody>
      </p:sp>
      <p:sp>
        <p:nvSpPr>
          <p:cNvPr id="43" name="ข้อความระดับหนึ่ง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ข้อความสัญลักษณ์สไลด์หัวข้อย่อย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คำบรรยายสไลด์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17244">
              <a:lnSpc>
                <a:spcPct val="100000"/>
              </a:lnSpc>
              <a:spcBef>
                <a:spcPts val="0"/>
              </a:spcBef>
              <a:buSzTx/>
              <a:buNone/>
              <a:defRPr spc="-43" sz="4356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คำบรรยายสไลด์</a:t>
            </a:r>
          </a:p>
        </p:txBody>
      </p:sp>
      <p:sp>
        <p:nvSpPr>
          <p:cNvPr id="45" name="เลขสไลด์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สัญลักษณ์หัวข้อย่อ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ข้อความระดับหนึ่ง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ข้อความสัญลักษณ์สไลด์หัวข้อย่อย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เลขสไลด์"/>
          <p:cNvSpPr txBox="1"/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ชื่อเรื่อง สัญลักษณ์หัวข้อย่อยและรูป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ชื่อสไลด์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ชื่อสไลด์</a:t>
            </a:r>
          </a:p>
        </p:txBody>
      </p:sp>
      <p:sp>
        <p:nvSpPr>
          <p:cNvPr id="61" name="ภาพ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คำบรรยายสไลด์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17244">
              <a:lnSpc>
                <a:spcPct val="100000"/>
              </a:lnSpc>
              <a:spcBef>
                <a:spcPts val="0"/>
              </a:spcBef>
              <a:buSzTx/>
              <a:buNone/>
              <a:defRPr spc="-43" sz="4356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คำบรรยายสไลด์</a:t>
            </a:r>
          </a:p>
        </p:txBody>
      </p:sp>
      <p:sp>
        <p:nvSpPr>
          <p:cNvPr id="63" name="ข้อความระดับหนึ่ง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ข้อความสัญลักษณ์สไลด์หัวข้อย่อย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เลขสไลด์"/>
          <p:cNvSpPr txBox="1"/>
          <p:nvPr>
            <p:ph type="sldNum" sz="quarter" idx="2"/>
          </p:nvPr>
        </p:nvSpPr>
        <p:spPr>
          <a:xfrm>
            <a:off x="11993880" y="12684760"/>
            <a:ext cx="408941" cy="4445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ชื่อส่วน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ชื่อส่วน</a:t>
            </a:r>
          </a:p>
        </p:txBody>
      </p:sp>
      <p:sp>
        <p:nvSpPr>
          <p:cNvPr id="72" name="เลขสไลด์"/>
          <p:cNvSpPr txBox="1"/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ชื่อเรื่องเท่านั้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ชื่อสไลด์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ชื่อสไลด์</a:t>
            </a:r>
          </a:p>
        </p:txBody>
      </p:sp>
      <p:sp>
        <p:nvSpPr>
          <p:cNvPr id="80" name="คำบรรยายสไลด์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17244">
              <a:lnSpc>
                <a:spcPct val="100000"/>
              </a:lnSpc>
              <a:spcBef>
                <a:spcPts val="0"/>
              </a:spcBef>
              <a:buSzTx/>
              <a:buNone/>
              <a:defRPr spc="-43" sz="4356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คำบรรยายสไลด์</a:t>
            </a:r>
          </a:p>
        </p:txBody>
      </p:sp>
      <p:sp>
        <p:nvSpPr>
          <p:cNvPr id="81" name="เลขสไลด์"/>
          <p:cNvSpPr txBox="1"/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กำหนดกา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ชื่อกำหนดการ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ชื่อกำหนดการ</a:t>
            </a:r>
          </a:p>
        </p:txBody>
      </p:sp>
      <p:sp>
        <p:nvSpPr>
          <p:cNvPr id="89" name="ข้อความระดับหนึ่ง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หัวข้อกำหนดการ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คำบรรยายกำหนดการ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17244">
              <a:lnSpc>
                <a:spcPct val="100000"/>
              </a:lnSpc>
              <a:spcBef>
                <a:spcPts val="0"/>
              </a:spcBef>
              <a:buSzTx/>
              <a:buNone/>
              <a:defRPr spc="-43" sz="4356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คำบรรยายกำหนดการ</a:t>
            </a:r>
          </a:p>
        </p:txBody>
      </p:sp>
      <p:sp>
        <p:nvSpPr>
          <p:cNvPr id="91" name="เลขสไลด์"/>
          <p:cNvSpPr txBox="1"/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สไลด์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ชื่อสไลด์</a:t>
            </a:r>
          </a:p>
        </p:txBody>
      </p:sp>
      <p:sp>
        <p:nvSpPr>
          <p:cNvPr id="3" name="ข้อความระดับหนึ่ง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ข้อความสัญลักษณ์สไลด์หัวข้อย่อย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เลขสไลด์"/>
          <p:cNvSpPr txBox="1"/>
          <p:nvPr>
            <p:ph type="sldNum" sz="quarter" idx="2"/>
          </p:nvPr>
        </p:nvSpPr>
        <p:spPr>
          <a:xfrm>
            <a:off x="11987530" y="12684760"/>
            <a:ext cx="408941" cy="4445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3" Type="http://schemas.openxmlformats.org/officeDocument/2006/relationships/image" Target="../media/image12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image" Target="../media/image5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ผู้เขียนและวันที่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2" name="ชื่องานนำเสนอ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3" name="คำบรรยายงานนำเสนอ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4" name="IMG_0332.jpeg" descr="IMG_033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33358" y="-134099"/>
            <a:ext cx="24650717" cy="138660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IMG_0340.jpeg" descr="IMG_034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14728" y="-61515"/>
            <a:ext cx="13839030" cy="138390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ผู้เขียนและวันที่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0" name="ชื่องานนำเสนอ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1" name="คำบรรยายงานนำเสนอ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2" name="IMG_0341.jpeg" descr="IMG_034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04901" y="-157823"/>
            <a:ext cx="24945149" cy="140316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IMG_0334.jpeg" descr="IMG_033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90143" y="0"/>
            <a:ext cx="19403714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ผู้เขียนและวันที่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7" name="ชื่องานนำเสนอ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8" name="คำบรรยายงานนำเสนอ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9" name="IMG_0338.jpeg" descr="IMG_033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448" y="-471487"/>
            <a:ext cx="24497915" cy="14429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IMG_0361.png" descr="IMG_036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39822" y="3520675"/>
            <a:ext cx="7148503" cy="71485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IMG_0352.png" descr="IMG_035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26728" y="2726580"/>
            <a:ext cx="7884699" cy="7884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IMG_0362.png" descr="IMG_036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549830" y="3284926"/>
            <a:ext cx="7620001" cy="7620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IMG_0360.png" descr="IMG_036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15670" y="1346368"/>
            <a:ext cx="11552660" cy="115526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IMG_0342.jpeg" descr="IMG_034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76163" y="2921186"/>
            <a:ext cx="9996740" cy="66684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IMG_0337.jpeg" descr="IMG_0337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128346" y="2860606"/>
            <a:ext cx="10200297" cy="67895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IMG_0336.jpeg" descr="IMG_033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32000" y="82550"/>
            <a:ext cx="20320000" cy="13550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IMG_0344.jpeg" descr="IMG_034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29346" y="-163990"/>
            <a:ext cx="18725308" cy="140439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คำอธิฐานที่นิยมใช้"/>
          <p:cNvSpPr txBox="1"/>
          <p:nvPr>
            <p:ph type="ctrTitle"/>
          </p:nvPr>
        </p:nvSpPr>
        <p:spPr>
          <a:xfrm>
            <a:off x="1219200" y="-1637223"/>
            <a:ext cx="21945600" cy="4267201"/>
          </a:xfrm>
          <a:prstGeom prst="rect">
            <a:avLst/>
          </a:prstGeom>
        </p:spPr>
        <p:txBody>
          <a:bodyPr/>
          <a:lstStyle>
            <a:lvl1pPr>
              <a:defRPr spc="-100" sz="10000"/>
            </a:lvl1pPr>
          </a:lstStyle>
          <a:p>
            <a:pPr/>
            <a:r>
              <a:t>คำอธิฐานที่นิยมใช้</a:t>
            </a:r>
          </a:p>
        </p:txBody>
      </p:sp>
      <p:sp>
        <p:nvSpPr>
          <p:cNvPr id="215" name="しあわせになりますように。…"/>
          <p:cNvSpPr txBox="1"/>
          <p:nvPr>
            <p:ph type="subTitle" idx="1"/>
          </p:nvPr>
        </p:nvSpPr>
        <p:spPr>
          <a:xfrm>
            <a:off x="1682422" y="3313500"/>
            <a:ext cx="20300691" cy="8733910"/>
          </a:xfrm>
          <a:prstGeom prst="rect">
            <a:avLst/>
          </a:prstGeom>
        </p:spPr>
        <p:txBody>
          <a:bodyPr/>
          <a:lstStyle/>
          <a:p>
            <a:pPr algn="l" defTabSz="330200">
              <a:defRPr spc="-41" sz="4120"/>
            </a:pPr>
            <a:r>
              <a:t>しあわせになりますように。</a:t>
            </a:r>
          </a:p>
          <a:p>
            <a:pPr algn="l" defTabSz="330200">
              <a:defRPr spc="-41" sz="4120"/>
            </a:pPr>
            <a:r>
              <a:t>ขอให้มีความสุข</a:t>
            </a:r>
          </a:p>
          <a:p>
            <a:pPr algn="l" defTabSz="330200">
              <a:defRPr spc="-41" sz="4120"/>
            </a:pPr>
          </a:p>
          <a:p>
            <a:pPr algn="l" defTabSz="330200">
              <a:defRPr spc="-41" sz="4120"/>
            </a:pPr>
            <a:r>
              <a:t>おかねもちになりますように。</a:t>
            </a:r>
          </a:p>
          <a:p>
            <a:pPr algn="l" defTabSz="330200">
              <a:defRPr spc="-41" sz="4120"/>
            </a:pPr>
            <a:r>
              <a:t>ขอให้เป็นเศรษฐี</a:t>
            </a:r>
          </a:p>
          <a:p>
            <a:pPr algn="l" defTabSz="330200">
              <a:defRPr spc="-41" sz="4120"/>
            </a:pPr>
          </a:p>
          <a:p>
            <a:pPr algn="l" defTabSz="330200">
              <a:defRPr spc="-41" sz="4120"/>
            </a:pPr>
            <a:r>
              <a:t>ごうかくになりますように。</a:t>
            </a:r>
          </a:p>
          <a:p>
            <a:pPr algn="l" defTabSz="330200">
              <a:defRPr spc="-41" sz="4120"/>
            </a:pPr>
            <a:r>
              <a:t>ขอให้สอบผ่าน</a:t>
            </a:r>
          </a:p>
          <a:p>
            <a:pPr algn="l" defTabSz="330200">
              <a:defRPr spc="-41" sz="4120"/>
            </a:pPr>
            <a:r>
              <a:t>　　</a:t>
            </a:r>
          </a:p>
          <a:p>
            <a:pPr algn="l" defTabSz="330200">
              <a:defRPr spc="-41" sz="4120"/>
            </a:pPr>
            <a:r>
              <a:t>せいこうになりますように。</a:t>
            </a:r>
          </a:p>
          <a:p>
            <a:pPr algn="l" defTabSz="330200">
              <a:defRPr spc="-41" sz="4120"/>
            </a:pPr>
            <a:r>
              <a:t>ขอให้ประสบความสำเร็จ</a:t>
            </a:r>
          </a:p>
          <a:p>
            <a:pPr algn="l" defTabSz="330200">
              <a:defRPr spc="-41" sz="4120"/>
            </a:pPr>
          </a:p>
          <a:p>
            <a:pPr algn="l" defTabSz="330200">
              <a:defRPr spc="-41" sz="4120"/>
            </a:pPr>
          </a:p>
          <a:p>
            <a:pPr algn="l" defTabSz="330200">
              <a:defRPr spc="-41" sz="4120"/>
            </a:pPr>
          </a:p>
          <a:p>
            <a:pPr algn="l" defTabSz="330200">
              <a:defRPr spc="-41" sz="4120"/>
            </a:pPr>
          </a:p>
          <a:p>
            <a:pPr algn="l" defTabSz="330200">
              <a:defRPr spc="-41" sz="4120"/>
            </a:pPr>
          </a:p>
          <a:p>
            <a:pPr algn="l" defTabSz="330200">
              <a:defRPr spc="-41" sz="4120"/>
            </a:pPr>
            <a:r>
              <a:t>ขอให้สอบ</a:t>
            </a:r>
          </a:p>
        </p:txBody>
      </p:sp>
      <p:pic>
        <p:nvPicPr>
          <p:cNvPr id="216" name="IMG_0329.jpeg" descr="IMG_032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953353" y="4182747"/>
            <a:ext cx="10930339" cy="69954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ผู้เขียนและวันที่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7" name="ชื่องานนำเสนอ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8" name="คำบรรยายงานนำเสนอ"/>
          <p:cNvSpPr txBox="1"/>
          <p:nvPr>
            <p:ph type="subTitle" sz="quarter" idx="1"/>
          </p:nvPr>
        </p:nvSpPr>
        <p:spPr>
          <a:xfrm>
            <a:off x="1635154" y="9231396"/>
            <a:ext cx="21945601" cy="225059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9" name="IMG_0338.jpeg" descr="IMG_033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52747" y="-383627"/>
            <a:ext cx="24589559" cy="144832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ผู้เขียนและวันที่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9" name="ชื่องานนำเสนอ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0" name="คำบรรยายงานนำเสนอ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1" name="IMG_0341.jpeg" descr="IMG_034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709" y="37524"/>
            <a:ext cx="24666200" cy="138747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ทานาบาตะ (Tanabata, 七夕) หมายถึง งานเทศกาลทานาบาตะหรืองานฉลองดวงดาวของประเทศญี่ปุ่น จัดขึ้นในคืนวันที่ 7 กรกฎาคมของทุกปี เป็นเทศกาลที่ผู้คนทั่วไปจะเขียนคำอธิษฐานต่างๆ ลงบน ทังซะขุ (Tanzaku, 短冊) คือ กระดาษรูปสี่เหลี่ยมผืนผ้า แล้วนำไปห้อยบนกิ่งไผ่พร้อมด้วย"/>
          <p:cNvSpPr txBox="1"/>
          <p:nvPr>
            <p:ph type="ctrTitle"/>
          </p:nvPr>
        </p:nvSpPr>
        <p:spPr>
          <a:xfrm>
            <a:off x="1446084" y="820689"/>
            <a:ext cx="21945601" cy="4947854"/>
          </a:xfrm>
          <a:prstGeom prst="rect">
            <a:avLst/>
          </a:prstGeom>
        </p:spPr>
        <p:txBody>
          <a:bodyPr/>
          <a:lstStyle>
            <a:lvl1pPr algn="l" defTabSz="411479">
              <a:lnSpc>
                <a:spcPct val="100000"/>
              </a:lnSpc>
              <a:defRPr spc="0" sz="5400">
                <a:solidFill>
                  <a:srgbClr val="1C1C1C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ทานาบาตะ (Tanabata, 七夕) หมายถึง งานเทศกาลทานาบาตะหรืองานฉลองดวงดาวของประเทศญี่ปุ่น จัดขึ้นในคืนวันที่ 7 กรกฎาคมของทุกปี เป็นเทศกาลที่ผู้คนทั่วไปจะเขียนคำอธิษฐานต่างๆ ลงบน ทังซะขุ (Tanzaku, 短冊) คือ กระดาษรูปสี่เหลี่ยมผืนผ้า แล้วนำไปห้อยบนกิ่งไผ่พร้อมด้วยสิ่งประดับประดาอื่นๆ</a:t>
            </a:r>
          </a:p>
        </p:txBody>
      </p:sp>
      <p:pic>
        <p:nvPicPr>
          <p:cNvPr id="162" name="IMG_0327.jpeg" descr="IMG_032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026580" y="6941353"/>
            <a:ext cx="6060647" cy="59954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IMG_0339.jpeg" descr="IMG_0339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52694" y="7074451"/>
            <a:ext cx="6399626" cy="48797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IMG_0342.jpeg" descr="IMG_0342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16489" y="7112770"/>
            <a:ext cx="7200378" cy="48030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กาลครั้งหนึ่งนานมาแล้วที่ฝั่งแม่น้ำด้านเหนือ ของอามาโนะกาว่า (Ama no gawa, 天の川) ซึ่งแปลว่าทางช้างเผือกบนสวรรค์ มีลูกสาวของเทพผู้ครองสวรรค์นางหนึ่งชื่อว่าโอริฮิเมะ (Orihime, おりひめ) = ดาววีก้า…"/>
          <p:cNvSpPr txBox="1"/>
          <p:nvPr>
            <p:ph type="ctrTitle"/>
          </p:nvPr>
        </p:nvSpPr>
        <p:spPr>
          <a:xfrm>
            <a:off x="1011221" y="366921"/>
            <a:ext cx="22361558" cy="6517136"/>
          </a:xfrm>
          <a:prstGeom prst="rect">
            <a:avLst/>
          </a:prstGeom>
        </p:spPr>
        <p:txBody>
          <a:bodyPr/>
          <a:lstStyle/>
          <a:p>
            <a:pPr algn="l" defTabSz="283463">
              <a:lnSpc>
                <a:spcPct val="100000"/>
              </a:lnSpc>
              <a:defRPr spc="0" sz="4154">
                <a:solidFill>
                  <a:srgbClr val="1C1C1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กาลครั้งหนึ่งนานมาแล้วที่ฝั่งแม่น้ำด้านเหนือ ของอามาโนะกาว่า (Ama no gawa, 天の川) ซึ่งแปลว่าทางช้างเผือกบนสวรรค์ มีลูกสาวของเทพผู้ครองสวรรค์นางหนึ่งชื่อว่าโอริฮิเมะ (Orihime, おりひめ) = ดาววีก้า</a:t>
            </a:r>
          </a:p>
          <a:p>
            <a:pPr algn="l" defTabSz="283463">
              <a:lnSpc>
                <a:spcPct val="100000"/>
              </a:lnSpc>
              <a:defRPr spc="0" sz="4154">
                <a:solidFill>
                  <a:srgbClr val="1C1C1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โอริฮิเมะเป็นคนที่สวยและขยันขันแข็งทำงานไม่ยอมหยุด งานประจำของนาง ก็คือการทอผ้า นางทอผ้าได้สวยงามและประณีตมากจึงเป็นที่พึงพอใจของเหล่าเทพทั้งหลาย ทำให้นางต้องทอผ้าอยู่ตลอดวันตลอดคืน เทพผู้ครองสวรรค์ผู้เป็นบิดาเป็นห่วงและสงสารธิดาจึงคิดที่จะให้นางได้มีคู่ครอง เทพผู้เป็นบิดาจึงประกาศหาคู่ให้กับโอริฮิเมะ นางถูกตาต้องใจกับชายหนุ่มที่ชื่อฮิโกโบชิ (Hikoboshi, ひこぼし) = ดาวอัลแตร์</a:t>
            </a:r>
          </a:p>
        </p:txBody>
      </p:sp>
      <p:pic>
        <p:nvPicPr>
          <p:cNvPr id="167" name="IMG_0357.png" descr="IMG_035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84797" y="7457182"/>
            <a:ext cx="5348464" cy="53484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IMG_0358.png" descr="IMG_035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272197" y="7435780"/>
            <a:ext cx="5391094" cy="539109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2" name="การวาด"/>
          <p:cNvGrpSpPr/>
          <p:nvPr/>
        </p:nvGrpSpPr>
        <p:grpSpPr>
          <a:xfrm>
            <a:off x="11342272" y="9145015"/>
            <a:ext cx="2594482" cy="1744144"/>
            <a:chOff x="-1482442" y="-1731564"/>
            <a:chExt cx="2594480" cy="1744142"/>
          </a:xfrm>
        </p:grpSpPr>
        <p:sp>
          <p:nvSpPr>
            <p:cNvPr id="169" name="เส้น"/>
            <p:cNvSpPr/>
            <p:nvPr/>
          </p:nvSpPr>
          <p:spPr>
            <a:xfrm>
              <a:off x="-1320018" y="-1671672"/>
              <a:ext cx="2285028" cy="167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482" fill="norm" stroke="1" extrusionOk="0">
                  <a:moveTo>
                    <a:pt x="12414" y="21482"/>
                  </a:moveTo>
                  <a:cubicBezTo>
                    <a:pt x="10951" y="20995"/>
                    <a:pt x="9489" y="20508"/>
                    <a:pt x="8153" y="19752"/>
                  </a:cubicBezTo>
                  <a:cubicBezTo>
                    <a:pt x="6817" y="18995"/>
                    <a:pt x="5609" y="17969"/>
                    <a:pt x="4489" y="16647"/>
                  </a:cubicBezTo>
                  <a:cubicBezTo>
                    <a:pt x="3370" y="15325"/>
                    <a:pt x="2339" y="13708"/>
                    <a:pt x="1538" y="11804"/>
                  </a:cubicBezTo>
                  <a:cubicBezTo>
                    <a:pt x="737" y="9899"/>
                    <a:pt x="164" y="7708"/>
                    <a:pt x="31" y="6012"/>
                  </a:cubicBezTo>
                  <a:cubicBezTo>
                    <a:pt x="-103" y="4317"/>
                    <a:pt x="202" y="3117"/>
                    <a:pt x="1061" y="2308"/>
                  </a:cubicBezTo>
                  <a:cubicBezTo>
                    <a:pt x="1920" y="1499"/>
                    <a:pt x="3332" y="1082"/>
                    <a:pt x="4553" y="1160"/>
                  </a:cubicBezTo>
                  <a:cubicBezTo>
                    <a:pt x="5774" y="1239"/>
                    <a:pt x="6804" y="1812"/>
                    <a:pt x="7568" y="2517"/>
                  </a:cubicBezTo>
                  <a:cubicBezTo>
                    <a:pt x="8331" y="3221"/>
                    <a:pt x="8827" y="4056"/>
                    <a:pt x="9228" y="5178"/>
                  </a:cubicBezTo>
                  <a:cubicBezTo>
                    <a:pt x="9628" y="6299"/>
                    <a:pt x="9934" y="7708"/>
                    <a:pt x="10105" y="8543"/>
                  </a:cubicBezTo>
                  <a:cubicBezTo>
                    <a:pt x="10277" y="9378"/>
                    <a:pt x="10315" y="9639"/>
                    <a:pt x="10392" y="9665"/>
                  </a:cubicBezTo>
                  <a:cubicBezTo>
                    <a:pt x="10468" y="9691"/>
                    <a:pt x="10583" y="9482"/>
                    <a:pt x="10888" y="8569"/>
                  </a:cubicBezTo>
                  <a:cubicBezTo>
                    <a:pt x="11193" y="7656"/>
                    <a:pt x="11689" y="6039"/>
                    <a:pt x="12376" y="4578"/>
                  </a:cubicBezTo>
                  <a:cubicBezTo>
                    <a:pt x="13063" y="3117"/>
                    <a:pt x="13941" y="1812"/>
                    <a:pt x="15009" y="1004"/>
                  </a:cubicBezTo>
                  <a:cubicBezTo>
                    <a:pt x="16078" y="195"/>
                    <a:pt x="17337" y="-118"/>
                    <a:pt x="18368" y="39"/>
                  </a:cubicBezTo>
                  <a:cubicBezTo>
                    <a:pt x="19398" y="195"/>
                    <a:pt x="20199" y="821"/>
                    <a:pt x="20715" y="1708"/>
                  </a:cubicBezTo>
                  <a:cubicBezTo>
                    <a:pt x="21230" y="2595"/>
                    <a:pt x="21459" y="3743"/>
                    <a:pt x="21478" y="5230"/>
                  </a:cubicBezTo>
                  <a:cubicBezTo>
                    <a:pt x="21497" y="6717"/>
                    <a:pt x="21306" y="8543"/>
                    <a:pt x="20905" y="9899"/>
                  </a:cubicBezTo>
                  <a:cubicBezTo>
                    <a:pt x="20505" y="11256"/>
                    <a:pt x="19894" y="12143"/>
                    <a:pt x="19207" y="13030"/>
                  </a:cubicBezTo>
                  <a:cubicBezTo>
                    <a:pt x="18520" y="13917"/>
                    <a:pt x="17757" y="14804"/>
                    <a:pt x="16898" y="15899"/>
                  </a:cubicBezTo>
                  <a:cubicBezTo>
                    <a:pt x="16040" y="16995"/>
                    <a:pt x="15086" y="18299"/>
                    <a:pt x="14418" y="19265"/>
                  </a:cubicBezTo>
                  <a:cubicBezTo>
                    <a:pt x="13750" y="20230"/>
                    <a:pt x="13368" y="20856"/>
                    <a:pt x="12987" y="21482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00000"/>
                </a:lnSpc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70" name="เส้น รูปร่าง" descr="เส้น รูปร่าง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482443" y="-1731565"/>
              <a:ext cx="2594482" cy="174414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IMG_0348.jpeg" descr="IMG_034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24177" y="18130"/>
            <a:ext cx="16335646" cy="136797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ฮิโกโบชิเป็นคนเลี้ยงวัวอยู่ฝั่งด้านใต้ของทางช้างเผือก เป็นคนที่ขยันขันแข็งไม่แพ้โอริฮิเมะ ร่างกายกำยำและสง่างาม ยามเมื่อเลือกคู่ก็ดูเหมือนว่าทั้งคู่ จะถูกตาต้องใจซึ่งกันและกัน เทพผู้เป็นบิดาจึงให้ทั้งสองได้แต่งงานกัน หลังจากนั้นโอริฮิเมะก็ไม่ยอมทำงานทอผ้"/>
          <p:cNvSpPr txBox="1"/>
          <p:nvPr>
            <p:ph type="ctrTitle"/>
          </p:nvPr>
        </p:nvSpPr>
        <p:spPr>
          <a:xfrm>
            <a:off x="1370455" y="480363"/>
            <a:ext cx="21548554" cy="7008718"/>
          </a:xfrm>
          <a:prstGeom prst="rect">
            <a:avLst/>
          </a:prstGeom>
        </p:spPr>
        <p:txBody>
          <a:bodyPr/>
          <a:lstStyle>
            <a:lvl1pPr algn="l" defTabSz="297179">
              <a:lnSpc>
                <a:spcPct val="100000"/>
              </a:lnSpc>
              <a:defRPr spc="0" sz="5135">
                <a:solidFill>
                  <a:srgbClr val="1C1C1C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ฮิโกโบชิเป็นคนเลี้ยงวัวอยู่ฝั่งด้านใต้ของทางช้างเผือก เป็นคนที่ขยันขันแข็งไม่แพ้โอริฮิเมะ ร่างกายกำยำและสง่างาม ยามเมื่อเลือกคู่ก็ดูเหมือนว่าทั้งคู่ จะถูกตาต้องใจซึ่งกันและกัน เทพผู้เป็นบิดาจึงให้ทั้งสองได้แต่งงานกัน หลังจากนั้นโอริฮิเมะก็ไม่ยอมทำงานทอผ้าอย่างขยันขันแข็งเหมือนเมื่อก่อน ส่วนฮิโกโบชิก็ไม่เลี้ยงวัวเหมือนเมื่อก่อนเช่นกัน ปล่อยให้วัวเดินเพ่นพ่านไปทั่วบริเวณ ทั้งสองจะออกไปเที่ยวด้วยกันทุกวันทุกคืน นางมีความสุขมากและลุ่มหลงฮิโกโบชิจนลืมหน้าที่ประจำของนาง แต่ยิ่งนานวันเข้าโอริฮิเมะก็ยิ่งหลงระเริงกับความรักจนลืมหมดทุกสิ่งทุกอย่าง</a:t>
            </a:r>
          </a:p>
        </p:txBody>
      </p:sp>
      <p:pic>
        <p:nvPicPr>
          <p:cNvPr id="177" name="IMG_0356.png" descr="IMG_035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02228" y="7501047"/>
            <a:ext cx="5710392" cy="57103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IMG_0355.png" descr="IMG_035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444936" y="7151267"/>
            <a:ext cx="5956183" cy="59561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IMG_0350.jpeg" descr="IMG_035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57492" y="0"/>
            <a:ext cx="9269016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IMG_0349.jpeg" descr="IMG_034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55007" y="148020"/>
            <a:ext cx="18273986" cy="134199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เทพผู้เป็นบิดาจึงพิโรธลงโทษให้ทั้งสองแยกจากกันไปอยู่คนละทิศของทางช้างเผือก โอริฮิเมะโศกเศร้าเสียใจที่ต้องพลัดพรากจากชายผู้เป็นที่รัก นางร่ำไห้จนน้ำตาแทบจะเป็นสายเลือด เทพผู้เป็นบิดาเฝ้ามองดูความเศร้าโศกของนางทุกวันทุกคืน จนกระทั่งเทพผู้เป็นบิดาเกิดความสง"/>
          <p:cNvSpPr txBox="1"/>
          <p:nvPr>
            <p:ph type="subTitle" sz="half" idx="1"/>
          </p:nvPr>
        </p:nvSpPr>
        <p:spPr>
          <a:xfrm>
            <a:off x="1483898" y="874495"/>
            <a:ext cx="21945601" cy="4803041"/>
          </a:xfrm>
          <a:prstGeom prst="rect">
            <a:avLst/>
          </a:prstGeom>
        </p:spPr>
        <p:txBody>
          <a:bodyPr/>
          <a:lstStyle>
            <a:lvl1pPr algn="l" defTabSz="329184">
              <a:defRPr spc="0" sz="5400">
                <a:solidFill>
                  <a:srgbClr val="1C1C1C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เทพผู้เป็นบิดาจึงพิโรธลงโทษให้ทั้งสองแยกจากกันไปอยู่คนละทิศของทางช้างเผือก โอริฮิเมะโศกเศร้าเสียใจที่ต้องพลัดพรากจากชายผู้เป็นที่รัก นางร่ำไห้จนน้ำตาแทบจะเป็นสายเลือด เทพผู้เป็นบิดาเฝ้ามองดูความเศร้าโศกของนางทุกวันทุกคืน จนกระทั่งเทพผู้เป็นบิดาเกิดความสงสารในตัวนาง จึงอนุญาตให้นางข้ามทางช้างเผือกไปพบฮิโกโบชิได้หนึ่งครั้ง แล้ววันนั้นก็คือวันที่ 7 เดือน 7 ของทุกปี</a:t>
            </a:r>
          </a:p>
        </p:txBody>
      </p:sp>
      <p:pic>
        <p:nvPicPr>
          <p:cNvPr id="185" name="IMG_0359.png" descr="IMG_035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76975" y="5884052"/>
            <a:ext cx="7525466" cy="75254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Avenir Next Regular"/>
            <a:ea typeface="Avenir Next Regular"/>
            <a:cs typeface="Avenir Next Regular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Avenir Next Regular"/>
            <a:ea typeface="Avenir Next Regular"/>
            <a:cs typeface="Avenir Next Regular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